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0693400" cy="7562850"/>
  <p:notesSz cx="10693400" cy="75628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242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415796"/>
            <a:ext cx="9144000" cy="10972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440179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0" y="45720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45720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523"/>
            <a:ext cx="9144000" cy="1437640"/>
          </a:xfrm>
          <a:custGeom>
            <a:avLst/>
            <a:gdLst/>
            <a:ahLst/>
            <a:cxnLst/>
            <a:rect l="l" t="t" r="r" b="b"/>
            <a:pathLst>
              <a:path w="9144000" h="1437640">
                <a:moveTo>
                  <a:pt x="0" y="1437131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1437131"/>
                </a:lnTo>
                <a:lnTo>
                  <a:pt x="0" y="1437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7.png"/><Relationship Id="rId21" Type="http://schemas.openxmlformats.org/officeDocument/2006/relationships/image" Target="../media/image1154.png"/><Relationship Id="rId42" Type="http://schemas.openxmlformats.org/officeDocument/2006/relationships/image" Target="../media/image1174.png"/><Relationship Id="rId63" Type="http://schemas.openxmlformats.org/officeDocument/2006/relationships/image" Target="../media/image1193.png"/><Relationship Id="rId84" Type="http://schemas.openxmlformats.org/officeDocument/2006/relationships/image" Target="../media/image1214.png"/><Relationship Id="rId138" Type="http://schemas.openxmlformats.org/officeDocument/2006/relationships/image" Target="../media/image1268.png"/><Relationship Id="rId159" Type="http://schemas.openxmlformats.org/officeDocument/2006/relationships/image" Target="../media/image1289.png"/><Relationship Id="rId170" Type="http://schemas.openxmlformats.org/officeDocument/2006/relationships/image" Target="../media/image1300.png"/><Relationship Id="rId191" Type="http://schemas.openxmlformats.org/officeDocument/2006/relationships/image" Target="../media/image1321.png"/><Relationship Id="rId205" Type="http://schemas.openxmlformats.org/officeDocument/2006/relationships/image" Target="../media/image1335.png"/><Relationship Id="rId226" Type="http://schemas.openxmlformats.org/officeDocument/2006/relationships/image" Target="../media/image1356.png"/><Relationship Id="rId247" Type="http://schemas.openxmlformats.org/officeDocument/2006/relationships/image" Target="../media/image1377.png"/><Relationship Id="rId107" Type="http://schemas.openxmlformats.org/officeDocument/2006/relationships/image" Target="../media/image1237.png"/><Relationship Id="rId11" Type="http://schemas.openxmlformats.org/officeDocument/2006/relationships/image" Target="../media/image1144.png"/><Relationship Id="rId32" Type="http://schemas.openxmlformats.org/officeDocument/2006/relationships/image" Target="../media/image1164.png"/><Relationship Id="rId53" Type="http://schemas.openxmlformats.org/officeDocument/2006/relationships/image" Target="../media/image1184.png"/><Relationship Id="rId74" Type="http://schemas.openxmlformats.org/officeDocument/2006/relationships/image" Target="../media/image1204.png"/><Relationship Id="rId128" Type="http://schemas.openxmlformats.org/officeDocument/2006/relationships/image" Target="../media/image1258.png"/><Relationship Id="rId149" Type="http://schemas.openxmlformats.org/officeDocument/2006/relationships/image" Target="../media/image1279.png"/><Relationship Id="rId5" Type="http://schemas.openxmlformats.org/officeDocument/2006/relationships/image" Target="../media/image1138.png"/><Relationship Id="rId95" Type="http://schemas.openxmlformats.org/officeDocument/2006/relationships/image" Target="../media/image1225.png"/><Relationship Id="rId160" Type="http://schemas.openxmlformats.org/officeDocument/2006/relationships/image" Target="../media/image1290.png"/><Relationship Id="rId181" Type="http://schemas.openxmlformats.org/officeDocument/2006/relationships/image" Target="../media/image1311.png"/><Relationship Id="rId216" Type="http://schemas.openxmlformats.org/officeDocument/2006/relationships/image" Target="../media/image1346.png"/><Relationship Id="rId237" Type="http://schemas.openxmlformats.org/officeDocument/2006/relationships/image" Target="../media/image1367.png"/><Relationship Id="rId22" Type="http://schemas.openxmlformats.org/officeDocument/2006/relationships/image" Target="../media/image1155.png"/><Relationship Id="rId43" Type="http://schemas.openxmlformats.org/officeDocument/2006/relationships/image" Target="../media/image1175.png"/><Relationship Id="rId64" Type="http://schemas.openxmlformats.org/officeDocument/2006/relationships/image" Target="../media/image1194.png"/><Relationship Id="rId118" Type="http://schemas.openxmlformats.org/officeDocument/2006/relationships/image" Target="../media/image1248.png"/><Relationship Id="rId139" Type="http://schemas.openxmlformats.org/officeDocument/2006/relationships/image" Target="../media/image1269.png"/><Relationship Id="rId85" Type="http://schemas.openxmlformats.org/officeDocument/2006/relationships/image" Target="../media/image1215.png"/><Relationship Id="rId150" Type="http://schemas.openxmlformats.org/officeDocument/2006/relationships/image" Target="../media/image1280.png"/><Relationship Id="rId171" Type="http://schemas.openxmlformats.org/officeDocument/2006/relationships/image" Target="../media/image1301.png"/><Relationship Id="rId192" Type="http://schemas.openxmlformats.org/officeDocument/2006/relationships/image" Target="../media/image1322.png"/><Relationship Id="rId206" Type="http://schemas.openxmlformats.org/officeDocument/2006/relationships/image" Target="../media/image1336.png"/><Relationship Id="rId227" Type="http://schemas.openxmlformats.org/officeDocument/2006/relationships/image" Target="../media/image1357.png"/><Relationship Id="rId12" Type="http://schemas.openxmlformats.org/officeDocument/2006/relationships/image" Target="../media/image1145.png"/><Relationship Id="rId17" Type="http://schemas.openxmlformats.org/officeDocument/2006/relationships/image" Target="../media/image1150.png"/><Relationship Id="rId33" Type="http://schemas.openxmlformats.org/officeDocument/2006/relationships/image" Target="../media/image1165.png"/><Relationship Id="rId38" Type="http://schemas.openxmlformats.org/officeDocument/2006/relationships/image" Target="../media/image1170.png"/><Relationship Id="rId59" Type="http://schemas.openxmlformats.org/officeDocument/2006/relationships/image" Target="../media/image1190.png"/><Relationship Id="rId103" Type="http://schemas.openxmlformats.org/officeDocument/2006/relationships/image" Target="../media/image1233.png"/><Relationship Id="rId108" Type="http://schemas.openxmlformats.org/officeDocument/2006/relationships/image" Target="../media/image1238.png"/><Relationship Id="rId124" Type="http://schemas.openxmlformats.org/officeDocument/2006/relationships/image" Target="../media/image1254.png"/><Relationship Id="rId129" Type="http://schemas.openxmlformats.org/officeDocument/2006/relationships/image" Target="../media/image1259.png"/><Relationship Id="rId54" Type="http://schemas.openxmlformats.org/officeDocument/2006/relationships/image" Target="../media/image1185.png"/><Relationship Id="rId70" Type="http://schemas.openxmlformats.org/officeDocument/2006/relationships/image" Target="../media/image1200.png"/><Relationship Id="rId75" Type="http://schemas.openxmlformats.org/officeDocument/2006/relationships/image" Target="../media/image1205.png"/><Relationship Id="rId91" Type="http://schemas.openxmlformats.org/officeDocument/2006/relationships/image" Target="../media/image1221.png"/><Relationship Id="rId96" Type="http://schemas.openxmlformats.org/officeDocument/2006/relationships/image" Target="../media/image1226.png"/><Relationship Id="rId140" Type="http://schemas.openxmlformats.org/officeDocument/2006/relationships/image" Target="../media/image1270.png"/><Relationship Id="rId145" Type="http://schemas.openxmlformats.org/officeDocument/2006/relationships/image" Target="../media/image1275.png"/><Relationship Id="rId161" Type="http://schemas.openxmlformats.org/officeDocument/2006/relationships/image" Target="../media/image1291.png"/><Relationship Id="rId166" Type="http://schemas.openxmlformats.org/officeDocument/2006/relationships/image" Target="../media/image1296.png"/><Relationship Id="rId182" Type="http://schemas.openxmlformats.org/officeDocument/2006/relationships/image" Target="../media/image1312.png"/><Relationship Id="rId187" Type="http://schemas.openxmlformats.org/officeDocument/2006/relationships/image" Target="../media/image1317.png"/><Relationship Id="rId217" Type="http://schemas.openxmlformats.org/officeDocument/2006/relationships/image" Target="../media/image13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9.png"/><Relationship Id="rId212" Type="http://schemas.openxmlformats.org/officeDocument/2006/relationships/image" Target="../media/image1342.png"/><Relationship Id="rId233" Type="http://schemas.openxmlformats.org/officeDocument/2006/relationships/image" Target="../media/image1363.png"/><Relationship Id="rId238" Type="http://schemas.openxmlformats.org/officeDocument/2006/relationships/image" Target="../media/image1368.png"/><Relationship Id="rId23" Type="http://schemas.openxmlformats.org/officeDocument/2006/relationships/image" Target="../media/image1156.png"/><Relationship Id="rId28" Type="http://schemas.openxmlformats.org/officeDocument/2006/relationships/image" Target="../media/image1160.png"/><Relationship Id="rId49" Type="http://schemas.openxmlformats.org/officeDocument/2006/relationships/image" Target="../media/image1180.png"/><Relationship Id="rId114" Type="http://schemas.openxmlformats.org/officeDocument/2006/relationships/image" Target="../media/image1244.png"/><Relationship Id="rId119" Type="http://schemas.openxmlformats.org/officeDocument/2006/relationships/image" Target="../media/image1249.png"/><Relationship Id="rId44" Type="http://schemas.openxmlformats.org/officeDocument/2006/relationships/image" Target="../media/image1176.png"/><Relationship Id="rId60" Type="http://schemas.openxmlformats.org/officeDocument/2006/relationships/image" Target="../media/image1191.png"/><Relationship Id="rId65" Type="http://schemas.openxmlformats.org/officeDocument/2006/relationships/image" Target="../media/image1195.png"/><Relationship Id="rId81" Type="http://schemas.openxmlformats.org/officeDocument/2006/relationships/image" Target="../media/image1211.png"/><Relationship Id="rId86" Type="http://schemas.openxmlformats.org/officeDocument/2006/relationships/image" Target="../media/image1216.png"/><Relationship Id="rId130" Type="http://schemas.openxmlformats.org/officeDocument/2006/relationships/image" Target="../media/image1260.png"/><Relationship Id="rId135" Type="http://schemas.openxmlformats.org/officeDocument/2006/relationships/image" Target="../media/image1265.png"/><Relationship Id="rId151" Type="http://schemas.openxmlformats.org/officeDocument/2006/relationships/image" Target="../media/image1281.png"/><Relationship Id="rId156" Type="http://schemas.openxmlformats.org/officeDocument/2006/relationships/image" Target="../media/image1286.png"/><Relationship Id="rId177" Type="http://schemas.openxmlformats.org/officeDocument/2006/relationships/image" Target="../media/image1307.png"/><Relationship Id="rId198" Type="http://schemas.openxmlformats.org/officeDocument/2006/relationships/image" Target="../media/image1328.png"/><Relationship Id="rId172" Type="http://schemas.openxmlformats.org/officeDocument/2006/relationships/image" Target="../media/image1302.png"/><Relationship Id="rId193" Type="http://schemas.openxmlformats.org/officeDocument/2006/relationships/image" Target="../media/image1323.png"/><Relationship Id="rId202" Type="http://schemas.openxmlformats.org/officeDocument/2006/relationships/image" Target="../media/image1332.png"/><Relationship Id="rId207" Type="http://schemas.openxmlformats.org/officeDocument/2006/relationships/image" Target="../media/image1337.png"/><Relationship Id="rId223" Type="http://schemas.openxmlformats.org/officeDocument/2006/relationships/image" Target="../media/image1353.png"/><Relationship Id="rId228" Type="http://schemas.openxmlformats.org/officeDocument/2006/relationships/image" Target="../media/image1358.png"/><Relationship Id="rId244" Type="http://schemas.openxmlformats.org/officeDocument/2006/relationships/image" Target="../media/image1374.png"/><Relationship Id="rId13" Type="http://schemas.openxmlformats.org/officeDocument/2006/relationships/image" Target="../media/image1146.png"/><Relationship Id="rId18" Type="http://schemas.openxmlformats.org/officeDocument/2006/relationships/image" Target="../media/image1151.png"/><Relationship Id="rId39" Type="http://schemas.openxmlformats.org/officeDocument/2006/relationships/image" Target="../media/image1171.png"/><Relationship Id="rId109" Type="http://schemas.openxmlformats.org/officeDocument/2006/relationships/image" Target="../media/image1239.png"/><Relationship Id="rId34" Type="http://schemas.openxmlformats.org/officeDocument/2006/relationships/image" Target="../media/image1166.png"/><Relationship Id="rId50" Type="http://schemas.openxmlformats.org/officeDocument/2006/relationships/image" Target="../media/image1181.png"/><Relationship Id="rId55" Type="http://schemas.openxmlformats.org/officeDocument/2006/relationships/image" Target="../media/image1186.png"/><Relationship Id="rId76" Type="http://schemas.openxmlformats.org/officeDocument/2006/relationships/image" Target="../media/image1206.png"/><Relationship Id="rId97" Type="http://schemas.openxmlformats.org/officeDocument/2006/relationships/image" Target="../media/image1227.png"/><Relationship Id="rId104" Type="http://schemas.openxmlformats.org/officeDocument/2006/relationships/image" Target="../media/image1234.png"/><Relationship Id="rId120" Type="http://schemas.openxmlformats.org/officeDocument/2006/relationships/image" Target="../media/image1250.png"/><Relationship Id="rId125" Type="http://schemas.openxmlformats.org/officeDocument/2006/relationships/image" Target="../media/image1255.png"/><Relationship Id="rId141" Type="http://schemas.openxmlformats.org/officeDocument/2006/relationships/image" Target="../media/image1271.png"/><Relationship Id="rId146" Type="http://schemas.openxmlformats.org/officeDocument/2006/relationships/image" Target="../media/image1276.png"/><Relationship Id="rId167" Type="http://schemas.openxmlformats.org/officeDocument/2006/relationships/image" Target="../media/image1297.png"/><Relationship Id="rId188" Type="http://schemas.openxmlformats.org/officeDocument/2006/relationships/image" Target="../media/image1318.png"/><Relationship Id="rId7" Type="http://schemas.openxmlformats.org/officeDocument/2006/relationships/image" Target="../media/image1140.png"/><Relationship Id="rId71" Type="http://schemas.openxmlformats.org/officeDocument/2006/relationships/image" Target="../media/image1201.png"/><Relationship Id="rId92" Type="http://schemas.openxmlformats.org/officeDocument/2006/relationships/image" Target="../media/image1222.png"/><Relationship Id="rId162" Type="http://schemas.openxmlformats.org/officeDocument/2006/relationships/image" Target="../media/image1292.png"/><Relationship Id="rId183" Type="http://schemas.openxmlformats.org/officeDocument/2006/relationships/image" Target="../media/image1313.png"/><Relationship Id="rId213" Type="http://schemas.openxmlformats.org/officeDocument/2006/relationships/image" Target="../media/image1343.png"/><Relationship Id="rId218" Type="http://schemas.openxmlformats.org/officeDocument/2006/relationships/image" Target="../media/image1348.png"/><Relationship Id="rId234" Type="http://schemas.openxmlformats.org/officeDocument/2006/relationships/image" Target="../media/image1364.png"/><Relationship Id="rId239" Type="http://schemas.openxmlformats.org/officeDocument/2006/relationships/image" Target="../media/image1369.png"/><Relationship Id="rId2" Type="http://schemas.openxmlformats.org/officeDocument/2006/relationships/image" Target="../media/image519.jpg"/><Relationship Id="rId29" Type="http://schemas.openxmlformats.org/officeDocument/2006/relationships/image" Target="../media/image1161.png"/><Relationship Id="rId24" Type="http://schemas.openxmlformats.org/officeDocument/2006/relationships/image" Target="../media/image1157.png"/><Relationship Id="rId40" Type="http://schemas.openxmlformats.org/officeDocument/2006/relationships/image" Target="../media/image1172.png"/><Relationship Id="rId45" Type="http://schemas.openxmlformats.org/officeDocument/2006/relationships/image" Target="../media/image1177.png"/><Relationship Id="rId66" Type="http://schemas.openxmlformats.org/officeDocument/2006/relationships/image" Target="../media/image1196.png"/><Relationship Id="rId87" Type="http://schemas.openxmlformats.org/officeDocument/2006/relationships/image" Target="../media/image1217.png"/><Relationship Id="rId110" Type="http://schemas.openxmlformats.org/officeDocument/2006/relationships/image" Target="../media/image1240.png"/><Relationship Id="rId115" Type="http://schemas.openxmlformats.org/officeDocument/2006/relationships/image" Target="../media/image1245.png"/><Relationship Id="rId131" Type="http://schemas.openxmlformats.org/officeDocument/2006/relationships/image" Target="../media/image1261.png"/><Relationship Id="rId136" Type="http://schemas.openxmlformats.org/officeDocument/2006/relationships/image" Target="../media/image1266.png"/><Relationship Id="rId157" Type="http://schemas.openxmlformats.org/officeDocument/2006/relationships/image" Target="../media/image1287.png"/><Relationship Id="rId178" Type="http://schemas.openxmlformats.org/officeDocument/2006/relationships/image" Target="../media/image1308.png"/><Relationship Id="rId61" Type="http://schemas.openxmlformats.org/officeDocument/2006/relationships/image" Target="../media/image1192.png"/><Relationship Id="rId82" Type="http://schemas.openxmlformats.org/officeDocument/2006/relationships/image" Target="../media/image1212.png"/><Relationship Id="rId152" Type="http://schemas.openxmlformats.org/officeDocument/2006/relationships/image" Target="../media/image1282.png"/><Relationship Id="rId173" Type="http://schemas.openxmlformats.org/officeDocument/2006/relationships/image" Target="../media/image1303.png"/><Relationship Id="rId194" Type="http://schemas.openxmlformats.org/officeDocument/2006/relationships/image" Target="../media/image1324.png"/><Relationship Id="rId199" Type="http://schemas.openxmlformats.org/officeDocument/2006/relationships/image" Target="../media/image1329.png"/><Relationship Id="rId203" Type="http://schemas.openxmlformats.org/officeDocument/2006/relationships/image" Target="../media/image1333.png"/><Relationship Id="rId208" Type="http://schemas.openxmlformats.org/officeDocument/2006/relationships/image" Target="../media/image1338.png"/><Relationship Id="rId229" Type="http://schemas.openxmlformats.org/officeDocument/2006/relationships/image" Target="../media/image1359.png"/><Relationship Id="rId19" Type="http://schemas.openxmlformats.org/officeDocument/2006/relationships/image" Target="../media/image1152.png"/><Relationship Id="rId224" Type="http://schemas.openxmlformats.org/officeDocument/2006/relationships/image" Target="../media/image1354.png"/><Relationship Id="rId240" Type="http://schemas.openxmlformats.org/officeDocument/2006/relationships/image" Target="../media/image1370.png"/><Relationship Id="rId245" Type="http://schemas.openxmlformats.org/officeDocument/2006/relationships/image" Target="../media/image1375.png"/><Relationship Id="rId14" Type="http://schemas.openxmlformats.org/officeDocument/2006/relationships/image" Target="../media/image1147.png"/><Relationship Id="rId30" Type="http://schemas.openxmlformats.org/officeDocument/2006/relationships/image" Target="../media/image1162.png"/><Relationship Id="rId35" Type="http://schemas.openxmlformats.org/officeDocument/2006/relationships/image" Target="../media/image1167.png"/><Relationship Id="rId56" Type="http://schemas.openxmlformats.org/officeDocument/2006/relationships/image" Target="../media/image1187.png"/><Relationship Id="rId77" Type="http://schemas.openxmlformats.org/officeDocument/2006/relationships/image" Target="../media/image1207.png"/><Relationship Id="rId100" Type="http://schemas.openxmlformats.org/officeDocument/2006/relationships/image" Target="../media/image1230.png"/><Relationship Id="rId105" Type="http://schemas.openxmlformats.org/officeDocument/2006/relationships/image" Target="../media/image1235.png"/><Relationship Id="rId126" Type="http://schemas.openxmlformats.org/officeDocument/2006/relationships/image" Target="../media/image1256.png"/><Relationship Id="rId147" Type="http://schemas.openxmlformats.org/officeDocument/2006/relationships/image" Target="../media/image1277.png"/><Relationship Id="rId168" Type="http://schemas.openxmlformats.org/officeDocument/2006/relationships/image" Target="../media/image1298.png"/><Relationship Id="rId8" Type="http://schemas.openxmlformats.org/officeDocument/2006/relationships/image" Target="../media/image1141.png"/><Relationship Id="rId51" Type="http://schemas.openxmlformats.org/officeDocument/2006/relationships/image" Target="../media/image1182.png"/><Relationship Id="rId72" Type="http://schemas.openxmlformats.org/officeDocument/2006/relationships/image" Target="../media/image1202.png"/><Relationship Id="rId93" Type="http://schemas.openxmlformats.org/officeDocument/2006/relationships/image" Target="../media/image1223.png"/><Relationship Id="rId98" Type="http://schemas.openxmlformats.org/officeDocument/2006/relationships/image" Target="../media/image1228.png"/><Relationship Id="rId121" Type="http://schemas.openxmlformats.org/officeDocument/2006/relationships/image" Target="../media/image1251.png"/><Relationship Id="rId142" Type="http://schemas.openxmlformats.org/officeDocument/2006/relationships/image" Target="../media/image1272.png"/><Relationship Id="rId163" Type="http://schemas.openxmlformats.org/officeDocument/2006/relationships/image" Target="../media/image1293.png"/><Relationship Id="rId184" Type="http://schemas.openxmlformats.org/officeDocument/2006/relationships/image" Target="../media/image1314.png"/><Relationship Id="rId189" Type="http://schemas.openxmlformats.org/officeDocument/2006/relationships/image" Target="../media/image1319.png"/><Relationship Id="rId219" Type="http://schemas.openxmlformats.org/officeDocument/2006/relationships/image" Target="../media/image1349.png"/><Relationship Id="rId3" Type="http://schemas.openxmlformats.org/officeDocument/2006/relationships/image" Target="../media/image1136.png"/><Relationship Id="rId214" Type="http://schemas.openxmlformats.org/officeDocument/2006/relationships/image" Target="../media/image1344.png"/><Relationship Id="rId230" Type="http://schemas.openxmlformats.org/officeDocument/2006/relationships/image" Target="../media/image1360.png"/><Relationship Id="rId235" Type="http://schemas.openxmlformats.org/officeDocument/2006/relationships/image" Target="../media/image1365.png"/><Relationship Id="rId25" Type="http://schemas.openxmlformats.org/officeDocument/2006/relationships/image" Target="../media/image1158.png"/><Relationship Id="rId46" Type="http://schemas.openxmlformats.org/officeDocument/2006/relationships/image" Target="../media/image1178.png"/><Relationship Id="rId67" Type="http://schemas.openxmlformats.org/officeDocument/2006/relationships/image" Target="../media/image1197.png"/><Relationship Id="rId116" Type="http://schemas.openxmlformats.org/officeDocument/2006/relationships/image" Target="../media/image1246.png"/><Relationship Id="rId137" Type="http://schemas.openxmlformats.org/officeDocument/2006/relationships/image" Target="../media/image1267.png"/><Relationship Id="rId158" Type="http://schemas.openxmlformats.org/officeDocument/2006/relationships/image" Target="../media/image1288.png"/><Relationship Id="rId20" Type="http://schemas.openxmlformats.org/officeDocument/2006/relationships/image" Target="../media/image1153.png"/><Relationship Id="rId41" Type="http://schemas.openxmlformats.org/officeDocument/2006/relationships/image" Target="../media/image1173.png"/><Relationship Id="rId62" Type="http://schemas.openxmlformats.org/officeDocument/2006/relationships/image" Target="../media/image90.png"/><Relationship Id="rId83" Type="http://schemas.openxmlformats.org/officeDocument/2006/relationships/image" Target="../media/image1213.png"/><Relationship Id="rId88" Type="http://schemas.openxmlformats.org/officeDocument/2006/relationships/image" Target="../media/image1218.png"/><Relationship Id="rId111" Type="http://schemas.openxmlformats.org/officeDocument/2006/relationships/image" Target="../media/image1241.png"/><Relationship Id="rId132" Type="http://schemas.openxmlformats.org/officeDocument/2006/relationships/image" Target="../media/image1262.png"/><Relationship Id="rId153" Type="http://schemas.openxmlformats.org/officeDocument/2006/relationships/image" Target="../media/image1283.png"/><Relationship Id="rId174" Type="http://schemas.openxmlformats.org/officeDocument/2006/relationships/image" Target="../media/image1304.png"/><Relationship Id="rId179" Type="http://schemas.openxmlformats.org/officeDocument/2006/relationships/image" Target="../media/image1309.png"/><Relationship Id="rId195" Type="http://schemas.openxmlformats.org/officeDocument/2006/relationships/image" Target="../media/image1325.png"/><Relationship Id="rId209" Type="http://schemas.openxmlformats.org/officeDocument/2006/relationships/image" Target="../media/image1339.png"/><Relationship Id="rId190" Type="http://schemas.openxmlformats.org/officeDocument/2006/relationships/image" Target="../media/image1320.png"/><Relationship Id="rId204" Type="http://schemas.openxmlformats.org/officeDocument/2006/relationships/image" Target="../media/image1334.png"/><Relationship Id="rId220" Type="http://schemas.openxmlformats.org/officeDocument/2006/relationships/image" Target="../media/image1350.png"/><Relationship Id="rId225" Type="http://schemas.openxmlformats.org/officeDocument/2006/relationships/image" Target="../media/image1355.png"/><Relationship Id="rId241" Type="http://schemas.openxmlformats.org/officeDocument/2006/relationships/image" Target="../media/image1371.png"/><Relationship Id="rId246" Type="http://schemas.openxmlformats.org/officeDocument/2006/relationships/image" Target="../media/image1376.png"/><Relationship Id="rId15" Type="http://schemas.openxmlformats.org/officeDocument/2006/relationships/image" Target="../media/image1148.png"/><Relationship Id="rId36" Type="http://schemas.openxmlformats.org/officeDocument/2006/relationships/image" Target="../media/image1168.png"/><Relationship Id="rId57" Type="http://schemas.openxmlformats.org/officeDocument/2006/relationships/image" Target="../media/image1188.png"/><Relationship Id="rId106" Type="http://schemas.openxmlformats.org/officeDocument/2006/relationships/image" Target="../media/image1236.png"/><Relationship Id="rId127" Type="http://schemas.openxmlformats.org/officeDocument/2006/relationships/image" Target="../media/image1257.png"/><Relationship Id="rId10" Type="http://schemas.openxmlformats.org/officeDocument/2006/relationships/image" Target="../media/image1143.png"/><Relationship Id="rId31" Type="http://schemas.openxmlformats.org/officeDocument/2006/relationships/image" Target="../media/image1163.png"/><Relationship Id="rId52" Type="http://schemas.openxmlformats.org/officeDocument/2006/relationships/image" Target="../media/image1183.png"/><Relationship Id="rId73" Type="http://schemas.openxmlformats.org/officeDocument/2006/relationships/image" Target="../media/image1203.png"/><Relationship Id="rId78" Type="http://schemas.openxmlformats.org/officeDocument/2006/relationships/image" Target="../media/image1208.png"/><Relationship Id="rId94" Type="http://schemas.openxmlformats.org/officeDocument/2006/relationships/image" Target="../media/image1224.png"/><Relationship Id="rId99" Type="http://schemas.openxmlformats.org/officeDocument/2006/relationships/image" Target="../media/image1229.png"/><Relationship Id="rId101" Type="http://schemas.openxmlformats.org/officeDocument/2006/relationships/image" Target="../media/image1231.png"/><Relationship Id="rId122" Type="http://schemas.openxmlformats.org/officeDocument/2006/relationships/image" Target="../media/image1252.png"/><Relationship Id="rId143" Type="http://schemas.openxmlformats.org/officeDocument/2006/relationships/image" Target="../media/image1273.png"/><Relationship Id="rId148" Type="http://schemas.openxmlformats.org/officeDocument/2006/relationships/image" Target="../media/image1278.png"/><Relationship Id="rId164" Type="http://schemas.openxmlformats.org/officeDocument/2006/relationships/image" Target="../media/image1294.png"/><Relationship Id="rId169" Type="http://schemas.openxmlformats.org/officeDocument/2006/relationships/image" Target="../media/image1299.png"/><Relationship Id="rId185" Type="http://schemas.openxmlformats.org/officeDocument/2006/relationships/image" Target="../media/image1315.png"/><Relationship Id="rId4" Type="http://schemas.openxmlformats.org/officeDocument/2006/relationships/image" Target="../media/image1137.png"/><Relationship Id="rId9" Type="http://schemas.openxmlformats.org/officeDocument/2006/relationships/image" Target="../media/image1142.png"/><Relationship Id="rId180" Type="http://schemas.openxmlformats.org/officeDocument/2006/relationships/image" Target="../media/image1310.png"/><Relationship Id="rId210" Type="http://schemas.openxmlformats.org/officeDocument/2006/relationships/image" Target="../media/image1340.png"/><Relationship Id="rId215" Type="http://schemas.openxmlformats.org/officeDocument/2006/relationships/image" Target="../media/image1345.png"/><Relationship Id="rId236" Type="http://schemas.openxmlformats.org/officeDocument/2006/relationships/image" Target="../media/image1366.png"/><Relationship Id="rId26" Type="http://schemas.openxmlformats.org/officeDocument/2006/relationships/image" Target="../media/image1159.png"/><Relationship Id="rId231" Type="http://schemas.openxmlformats.org/officeDocument/2006/relationships/image" Target="../media/image1361.png"/><Relationship Id="rId47" Type="http://schemas.openxmlformats.org/officeDocument/2006/relationships/image" Target="../media/image1179.png"/><Relationship Id="rId68" Type="http://schemas.openxmlformats.org/officeDocument/2006/relationships/image" Target="../media/image1198.png"/><Relationship Id="rId89" Type="http://schemas.openxmlformats.org/officeDocument/2006/relationships/image" Target="../media/image1219.png"/><Relationship Id="rId112" Type="http://schemas.openxmlformats.org/officeDocument/2006/relationships/image" Target="../media/image1242.png"/><Relationship Id="rId133" Type="http://schemas.openxmlformats.org/officeDocument/2006/relationships/image" Target="../media/image1263.png"/><Relationship Id="rId154" Type="http://schemas.openxmlformats.org/officeDocument/2006/relationships/image" Target="../media/image1284.png"/><Relationship Id="rId175" Type="http://schemas.openxmlformats.org/officeDocument/2006/relationships/image" Target="../media/image1305.png"/><Relationship Id="rId196" Type="http://schemas.openxmlformats.org/officeDocument/2006/relationships/image" Target="../media/image1326.png"/><Relationship Id="rId200" Type="http://schemas.openxmlformats.org/officeDocument/2006/relationships/image" Target="../media/image1330.png"/><Relationship Id="rId16" Type="http://schemas.openxmlformats.org/officeDocument/2006/relationships/image" Target="../media/image1149.png"/><Relationship Id="rId221" Type="http://schemas.openxmlformats.org/officeDocument/2006/relationships/image" Target="../media/image1351.png"/><Relationship Id="rId242" Type="http://schemas.openxmlformats.org/officeDocument/2006/relationships/image" Target="../media/image1372.png"/><Relationship Id="rId37" Type="http://schemas.openxmlformats.org/officeDocument/2006/relationships/image" Target="../media/image1169.png"/><Relationship Id="rId58" Type="http://schemas.openxmlformats.org/officeDocument/2006/relationships/image" Target="../media/image1189.png"/><Relationship Id="rId79" Type="http://schemas.openxmlformats.org/officeDocument/2006/relationships/image" Target="../media/image1209.png"/><Relationship Id="rId102" Type="http://schemas.openxmlformats.org/officeDocument/2006/relationships/image" Target="../media/image1232.png"/><Relationship Id="rId123" Type="http://schemas.openxmlformats.org/officeDocument/2006/relationships/image" Target="../media/image1253.png"/><Relationship Id="rId144" Type="http://schemas.openxmlformats.org/officeDocument/2006/relationships/image" Target="../media/image1274.png"/><Relationship Id="rId90" Type="http://schemas.openxmlformats.org/officeDocument/2006/relationships/image" Target="../media/image1220.png"/><Relationship Id="rId165" Type="http://schemas.openxmlformats.org/officeDocument/2006/relationships/image" Target="../media/image1295.png"/><Relationship Id="rId186" Type="http://schemas.openxmlformats.org/officeDocument/2006/relationships/image" Target="../media/image1316.png"/><Relationship Id="rId211" Type="http://schemas.openxmlformats.org/officeDocument/2006/relationships/image" Target="../media/image1341.png"/><Relationship Id="rId232" Type="http://schemas.openxmlformats.org/officeDocument/2006/relationships/image" Target="../media/image1362.png"/><Relationship Id="rId27" Type="http://schemas.openxmlformats.org/officeDocument/2006/relationships/image" Target="../media/image657.png"/><Relationship Id="rId48" Type="http://schemas.openxmlformats.org/officeDocument/2006/relationships/image" Target="../media/image98.png"/><Relationship Id="rId69" Type="http://schemas.openxmlformats.org/officeDocument/2006/relationships/image" Target="../media/image1199.png"/><Relationship Id="rId113" Type="http://schemas.openxmlformats.org/officeDocument/2006/relationships/image" Target="../media/image1243.png"/><Relationship Id="rId134" Type="http://schemas.openxmlformats.org/officeDocument/2006/relationships/image" Target="../media/image1264.png"/><Relationship Id="rId80" Type="http://schemas.openxmlformats.org/officeDocument/2006/relationships/image" Target="../media/image1210.png"/><Relationship Id="rId155" Type="http://schemas.openxmlformats.org/officeDocument/2006/relationships/image" Target="../media/image1285.png"/><Relationship Id="rId176" Type="http://schemas.openxmlformats.org/officeDocument/2006/relationships/image" Target="../media/image1306.png"/><Relationship Id="rId197" Type="http://schemas.openxmlformats.org/officeDocument/2006/relationships/image" Target="../media/image1327.png"/><Relationship Id="rId201" Type="http://schemas.openxmlformats.org/officeDocument/2006/relationships/image" Target="../media/image1331.png"/><Relationship Id="rId222" Type="http://schemas.openxmlformats.org/officeDocument/2006/relationships/image" Target="../media/image1352.png"/><Relationship Id="rId243" Type="http://schemas.openxmlformats.org/officeDocument/2006/relationships/image" Target="../media/image1373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2.png"/><Relationship Id="rId21" Type="http://schemas.openxmlformats.org/officeDocument/2006/relationships/image" Target="../media/image1396.png"/><Relationship Id="rId42" Type="http://schemas.openxmlformats.org/officeDocument/2006/relationships/image" Target="../media/image1417.png"/><Relationship Id="rId63" Type="http://schemas.openxmlformats.org/officeDocument/2006/relationships/image" Target="../media/image1438.png"/><Relationship Id="rId84" Type="http://schemas.openxmlformats.org/officeDocument/2006/relationships/image" Target="../media/image1459.png"/><Relationship Id="rId138" Type="http://schemas.openxmlformats.org/officeDocument/2006/relationships/image" Target="../media/image1513.png"/><Relationship Id="rId159" Type="http://schemas.openxmlformats.org/officeDocument/2006/relationships/image" Target="../media/image1534.png"/><Relationship Id="rId170" Type="http://schemas.openxmlformats.org/officeDocument/2006/relationships/image" Target="../media/image1545.png"/><Relationship Id="rId191" Type="http://schemas.openxmlformats.org/officeDocument/2006/relationships/image" Target="../media/image1566.png"/><Relationship Id="rId205" Type="http://schemas.openxmlformats.org/officeDocument/2006/relationships/image" Target="../media/image1580.png"/><Relationship Id="rId107" Type="http://schemas.openxmlformats.org/officeDocument/2006/relationships/image" Target="../media/image1482.png"/><Relationship Id="rId11" Type="http://schemas.openxmlformats.org/officeDocument/2006/relationships/image" Target="../media/image1386.png"/><Relationship Id="rId32" Type="http://schemas.openxmlformats.org/officeDocument/2006/relationships/image" Target="../media/image1407.png"/><Relationship Id="rId37" Type="http://schemas.openxmlformats.org/officeDocument/2006/relationships/image" Target="../media/image1412.png"/><Relationship Id="rId53" Type="http://schemas.openxmlformats.org/officeDocument/2006/relationships/image" Target="../media/image1428.png"/><Relationship Id="rId58" Type="http://schemas.openxmlformats.org/officeDocument/2006/relationships/image" Target="../media/image1433.png"/><Relationship Id="rId74" Type="http://schemas.openxmlformats.org/officeDocument/2006/relationships/image" Target="../media/image1449.png"/><Relationship Id="rId79" Type="http://schemas.openxmlformats.org/officeDocument/2006/relationships/image" Target="../media/image1454.png"/><Relationship Id="rId102" Type="http://schemas.openxmlformats.org/officeDocument/2006/relationships/image" Target="../media/image1477.png"/><Relationship Id="rId123" Type="http://schemas.openxmlformats.org/officeDocument/2006/relationships/image" Target="../media/image1498.png"/><Relationship Id="rId128" Type="http://schemas.openxmlformats.org/officeDocument/2006/relationships/image" Target="../media/image1503.png"/><Relationship Id="rId144" Type="http://schemas.openxmlformats.org/officeDocument/2006/relationships/image" Target="../media/image1519.png"/><Relationship Id="rId149" Type="http://schemas.openxmlformats.org/officeDocument/2006/relationships/image" Target="../media/image1524.png"/><Relationship Id="rId5" Type="http://schemas.openxmlformats.org/officeDocument/2006/relationships/image" Target="../media/image1380.png"/><Relationship Id="rId90" Type="http://schemas.openxmlformats.org/officeDocument/2006/relationships/image" Target="../media/image1465.png"/><Relationship Id="rId95" Type="http://schemas.openxmlformats.org/officeDocument/2006/relationships/image" Target="../media/image1470.png"/><Relationship Id="rId160" Type="http://schemas.openxmlformats.org/officeDocument/2006/relationships/image" Target="../media/image1535.png"/><Relationship Id="rId165" Type="http://schemas.openxmlformats.org/officeDocument/2006/relationships/image" Target="../media/image1540.png"/><Relationship Id="rId181" Type="http://schemas.openxmlformats.org/officeDocument/2006/relationships/image" Target="../media/image1556.png"/><Relationship Id="rId186" Type="http://schemas.openxmlformats.org/officeDocument/2006/relationships/image" Target="../media/image1561.png"/><Relationship Id="rId211" Type="http://schemas.openxmlformats.org/officeDocument/2006/relationships/image" Target="../media/image1586.png"/><Relationship Id="rId22" Type="http://schemas.openxmlformats.org/officeDocument/2006/relationships/image" Target="../media/image1397.png"/><Relationship Id="rId27" Type="http://schemas.openxmlformats.org/officeDocument/2006/relationships/image" Target="../media/image1402.png"/><Relationship Id="rId43" Type="http://schemas.openxmlformats.org/officeDocument/2006/relationships/image" Target="../media/image1418.png"/><Relationship Id="rId48" Type="http://schemas.openxmlformats.org/officeDocument/2006/relationships/image" Target="../media/image1423.png"/><Relationship Id="rId64" Type="http://schemas.openxmlformats.org/officeDocument/2006/relationships/image" Target="../media/image1439.png"/><Relationship Id="rId69" Type="http://schemas.openxmlformats.org/officeDocument/2006/relationships/image" Target="../media/image1444.png"/><Relationship Id="rId113" Type="http://schemas.openxmlformats.org/officeDocument/2006/relationships/image" Target="../media/image1488.png"/><Relationship Id="rId118" Type="http://schemas.openxmlformats.org/officeDocument/2006/relationships/image" Target="../media/image1493.png"/><Relationship Id="rId134" Type="http://schemas.openxmlformats.org/officeDocument/2006/relationships/image" Target="../media/image1509.png"/><Relationship Id="rId139" Type="http://schemas.openxmlformats.org/officeDocument/2006/relationships/image" Target="../media/image1514.png"/><Relationship Id="rId80" Type="http://schemas.openxmlformats.org/officeDocument/2006/relationships/image" Target="../media/image1455.png"/><Relationship Id="rId85" Type="http://schemas.openxmlformats.org/officeDocument/2006/relationships/image" Target="../media/image1460.png"/><Relationship Id="rId150" Type="http://schemas.openxmlformats.org/officeDocument/2006/relationships/image" Target="../media/image1525.png"/><Relationship Id="rId155" Type="http://schemas.openxmlformats.org/officeDocument/2006/relationships/image" Target="../media/image1530.png"/><Relationship Id="rId171" Type="http://schemas.openxmlformats.org/officeDocument/2006/relationships/image" Target="../media/image1546.png"/><Relationship Id="rId176" Type="http://schemas.openxmlformats.org/officeDocument/2006/relationships/image" Target="../media/image1551.png"/><Relationship Id="rId192" Type="http://schemas.openxmlformats.org/officeDocument/2006/relationships/image" Target="../media/image1567.png"/><Relationship Id="rId197" Type="http://schemas.openxmlformats.org/officeDocument/2006/relationships/image" Target="../media/image1572.png"/><Relationship Id="rId206" Type="http://schemas.openxmlformats.org/officeDocument/2006/relationships/image" Target="../media/image1581.png"/><Relationship Id="rId201" Type="http://schemas.openxmlformats.org/officeDocument/2006/relationships/image" Target="../media/image1576.png"/><Relationship Id="rId12" Type="http://schemas.openxmlformats.org/officeDocument/2006/relationships/image" Target="../media/image1387.png"/><Relationship Id="rId17" Type="http://schemas.openxmlformats.org/officeDocument/2006/relationships/image" Target="../media/image1392.png"/><Relationship Id="rId33" Type="http://schemas.openxmlformats.org/officeDocument/2006/relationships/image" Target="../media/image1408.png"/><Relationship Id="rId38" Type="http://schemas.openxmlformats.org/officeDocument/2006/relationships/image" Target="../media/image1413.png"/><Relationship Id="rId59" Type="http://schemas.openxmlformats.org/officeDocument/2006/relationships/image" Target="../media/image1434.png"/><Relationship Id="rId103" Type="http://schemas.openxmlformats.org/officeDocument/2006/relationships/image" Target="../media/image1478.png"/><Relationship Id="rId108" Type="http://schemas.openxmlformats.org/officeDocument/2006/relationships/image" Target="../media/image1483.png"/><Relationship Id="rId124" Type="http://schemas.openxmlformats.org/officeDocument/2006/relationships/image" Target="../media/image1499.png"/><Relationship Id="rId129" Type="http://schemas.openxmlformats.org/officeDocument/2006/relationships/image" Target="../media/image1504.png"/><Relationship Id="rId54" Type="http://schemas.openxmlformats.org/officeDocument/2006/relationships/image" Target="../media/image1429.png"/><Relationship Id="rId70" Type="http://schemas.openxmlformats.org/officeDocument/2006/relationships/image" Target="../media/image1445.png"/><Relationship Id="rId75" Type="http://schemas.openxmlformats.org/officeDocument/2006/relationships/image" Target="../media/image1450.png"/><Relationship Id="rId91" Type="http://schemas.openxmlformats.org/officeDocument/2006/relationships/image" Target="../media/image1466.png"/><Relationship Id="rId96" Type="http://schemas.openxmlformats.org/officeDocument/2006/relationships/image" Target="../media/image1471.png"/><Relationship Id="rId140" Type="http://schemas.openxmlformats.org/officeDocument/2006/relationships/image" Target="../media/image1515.png"/><Relationship Id="rId145" Type="http://schemas.openxmlformats.org/officeDocument/2006/relationships/image" Target="../media/image1520.png"/><Relationship Id="rId161" Type="http://schemas.openxmlformats.org/officeDocument/2006/relationships/image" Target="../media/image1536.png"/><Relationship Id="rId166" Type="http://schemas.openxmlformats.org/officeDocument/2006/relationships/image" Target="../media/image1541.png"/><Relationship Id="rId182" Type="http://schemas.openxmlformats.org/officeDocument/2006/relationships/image" Target="../media/image1557.png"/><Relationship Id="rId187" Type="http://schemas.openxmlformats.org/officeDocument/2006/relationships/image" Target="../media/image15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1.png"/><Relationship Id="rId212" Type="http://schemas.openxmlformats.org/officeDocument/2006/relationships/image" Target="../media/image1587.png"/><Relationship Id="rId23" Type="http://schemas.openxmlformats.org/officeDocument/2006/relationships/image" Target="../media/image1398.png"/><Relationship Id="rId28" Type="http://schemas.openxmlformats.org/officeDocument/2006/relationships/image" Target="../media/image1403.png"/><Relationship Id="rId49" Type="http://schemas.openxmlformats.org/officeDocument/2006/relationships/image" Target="../media/image1424.png"/><Relationship Id="rId114" Type="http://schemas.openxmlformats.org/officeDocument/2006/relationships/image" Target="../media/image1489.png"/><Relationship Id="rId119" Type="http://schemas.openxmlformats.org/officeDocument/2006/relationships/image" Target="../media/image1494.png"/><Relationship Id="rId44" Type="http://schemas.openxmlformats.org/officeDocument/2006/relationships/image" Target="../media/image1419.png"/><Relationship Id="rId60" Type="http://schemas.openxmlformats.org/officeDocument/2006/relationships/image" Target="../media/image1435.png"/><Relationship Id="rId65" Type="http://schemas.openxmlformats.org/officeDocument/2006/relationships/image" Target="../media/image1440.png"/><Relationship Id="rId81" Type="http://schemas.openxmlformats.org/officeDocument/2006/relationships/image" Target="../media/image1456.png"/><Relationship Id="rId86" Type="http://schemas.openxmlformats.org/officeDocument/2006/relationships/image" Target="../media/image1461.png"/><Relationship Id="rId130" Type="http://schemas.openxmlformats.org/officeDocument/2006/relationships/image" Target="../media/image1505.png"/><Relationship Id="rId135" Type="http://schemas.openxmlformats.org/officeDocument/2006/relationships/image" Target="../media/image1510.png"/><Relationship Id="rId151" Type="http://schemas.openxmlformats.org/officeDocument/2006/relationships/image" Target="../media/image1526.png"/><Relationship Id="rId156" Type="http://schemas.openxmlformats.org/officeDocument/2006/relationships/image" Target="../media/image1531.png"/><Relationship Id="rId177" Type="http://schemas.openxmlformats.org/officeDocument/2006/relationships/image" Target="../media/image1552.png"/><Relationship Id="rId198" Type="http://schemas.openxmlformats.org/officeDocument/2006/relationships/image" Target="../media/image1573.png"/><Relationship Id="rId172" Type="http://schemas.openxmlformats.org/officeDocument/2006/relationships/image" Target="../media/image1547.png"/><Relationship Id="rId193" Type="http://schemas.openxmlformats.org/officeDocument/2006/relationships/image" Target="../media/image1568.png"/><Relationship Id="rId202" Type="http://schemas.openxmlformats.org/officeDocument/2006/relationships/image" Target="../media/image1577.png"/><Relationship Id="rId207" Type="http://schemas.openxmlformats.org/officeDocument/2006/relationships/image" Target="../media/image1582.png"/><Relationship Id="rId13" Type="http://schemas.openxmlformats.org/officeDocument/2006/relationships/image" Target="../media/image1388.png"/><Relationship Id="rId18" Type="http://schemas.openxmlformats.org/officeDocument/2006/relationships/image" Target="../media/image1393.png"/><Relationship Id="rId39" Type="http://schemas.openxmlformats.org/officeDocument/2006/relationships/image" Target="../media/image1414.png"/><Relationship Id="rId109" Type="http://schemas.openxmlformats.org/officeDocument/2006/relationships/image" Target="../media/image1484.png"/><Relationship Id="rId34" Type="http://schemas.openxmlformats.org/officeDocument/2006/relationships/image" Target="../media/image1409.png"/><Relationship Id="rId50" Type="http://schemas.openxmlformats.org/officeDocument/2006/relationships/image" Target="../media/image1425.png"/><Relationship Id="rId55" Type="http://schemas.openxmlformats.org/officeDocument/2006/relationships/image" Target="../media/image1430.png"/><Relationship Id="rId76" Type="http://schemas.openxmlformats.org/officeDocument/2006/relationships/image" Target="../media/image1451.png"/><Relationship Id="rId97" Type="http://schemas.openxmlformats.org/officeDocument/2006/relationships/image" Target="../media/image1472.png"/><Relationship Id="rId104" Type="http://schemas.openxmlformats.org/officeDocument/2006/relationships/image" Target="../media/image1479.png"/><Relationship Id="rId120" Type="http://schemas.openxmlformats.org/officeDocument/2006/relationships/image" Target="../media/image1495.png"/><Relationship Id="rId125" Type="http://schemas.openxmlformats.org/officeDocument/2006/relationships/image" Target="../media/image1500.png"/><Relationship Id="rId141" Type="http://schemas.openxmlformats.org/officeDocument/2006/relationships/image" Target="../media/image1516.png"/><Relationship Id="rId146" Type="http://schemas.openxmlformats.org/officeDocument/2006/relationships/image" Target="../media/image1521.png"/><Relationship Id="rId167" Type="http://schemas.openxmlformats.org/officeDocument/2006/relationships/image" Target="../media/image1542.png"/><Relationship Id="rId188" Type="http://schemas.openxmlformats.org/officeDocument/2006/relationships/image" Target="../media/image1563.png"/><Relationship Id="rId7" Type="http://schemas.openxmlformats.org/officeDocument/2006/relationships/image" Target="../media/image1382.png"/><Relationship Id="rId71" Type="http://schemas.openxmlformats.org/officeDocument/2006/relationships/image" Target="../media/image1446.png"/><Relationship Id="rId92" Type="http://schemas.openxmlformats.org/officeDocument/2006/relationships/image" Target="../media/image1467.png"/><Relationship Id="rId162" Type="http://schemas.openxmlformats.org/officeDocument/2006/relationships/image" Target="../media/image1537.png"/><Relationship Id="rId183" Type="http://schemas.openxmlformats.org/officeDocument/2006/relationships/image" Target="../media/image1558.png"/><Relationship Id="rId2" Type="http://schemas.openxmlformats.org/officeDocument/2006/relationships/image" Target="../media/image519.jpg"/><Relationship Id="rId29" Type="http://schemas.openxmlformats.org/officeDocument/2006/relationships/image" Target="../media/image1404.png"/><Relationship Id="rId24" Type="http://schemas.openxmlformats.org/officeDocument/2006/relationships/image" Target="../media/image1399.png"/><Relationship Id="rId40" Type="http://schemas.openxmlformats.org/officeDocument/2006/relationships/image" Target="../media/image1415.png"/><Relationship Id="rId45" Type="http://schemas.openxmlformats.org/officeDocument/2006/relationships/image" Target="../media/image1420.png"/><Relationship Id="rId66" Type="http://schemas.openxmlformats.org/officeDocument/2006/relationships/image" Target="../media/image1441.png"/><Relationship Id="rId87" Type="http://schemas.openxmlformats.org/officeDocument/2006/relationships/image" Target="../media/image1462.png"/><Relationship Id="rId110" Type="http://schemas.openxmlformats.org/officeDocument/2006/relationships/image" Target="../media/image1485.png"/><Relationship Id="rId115" Type="http://schemas.openxmlformats.org/officeDocument/2006/relationships/image" Target="../media/image1490.png"/><Relationship Id="rId131" Type="http://schemas.openxmlformats.org/officeDocument/2006/relationships/image" Target="../media/image1506.png"/><Relationship Id="rId136" Type="http://schemas.openxmlformats.org/officeDocument/2006/relationships/image" Target="../media/image1511.png"/><Relationship Id="rId157" Type="http://schemas.openxmlformats.org/officeDocument/2006/relationships/image" Target="../media/image1532.png"/><Relationship Id="rId178" Type="http://schemas.openxmlformats.org/officeDocument/2006/relationships/image" Target="../media/image1553.png"/><Relationship Id="rId61" Type="http://schemas.openxmlformats.org/officeDocument/2006/relationships/image" Target="../media/image1436.png"/><Relationship Id="rId82" Type="http://schemas.openxmlformats.org/officeDocument/2006/relationships/image" Target="../media/image1457.png"/><Relationship Id="rId152" Type="http://schemas.openxmlformats.org/officeDocument/2006/relationships/image" Target="../media/image1527.png"/><Relationship Id="rId173" Type="http://schemas.openxmlformats.org/officeDocument/2006/relationships/image" Target="../media/image1548.png"/><Relationship Id="rId194" Type="http://schemas.openxmlformats.org/officeDocument/2006/relationships/image" Target="../media/image1569.png"/><Relationship Id="rId199" Type="http://schemas.openxmlformats.org/officeDocument/2006/relationships/image" Target="../media/image1574.png"/><Relationship Id="rId203" Type="http://schemas.openxmlformats.org/officeDocument/2006/relationships/image" Target="../media/image1578.png"/><Relationship Id="rId208" Type="http://schemas.openxmlformats.org/officeDocument/2006/relationships/image" Target="../media/image1583.png"/><Relationship Id="rId19" Type="http://schemas.openxmlformats.org/officeDocument/2006/relationships/image" Target="../media/image1394.png"/><Relationship Id="rId14" Type="http://schemas.openxmlformats.org/officeDocument/2006/relationships/image" Target="../media/image1389.png"/><Relationship Id="rId30" Type="http://schemas.openxmlformats.org/officeDocument/2006/relationships/image" Target="../media/image1405.png"/><Relationship Id="rId35" Type="http://schemas.openxmlformats.org/officeDocument/2006/relationships/image" Target="../media/image1410.png"/><Relationship Id="rId56" Type="http://schemas.openxmlformats.org/officeDocument/2006/relationships/image" Target="../media/image1431.png"/><Relationship Id="rId77" Type="http://schemas.openxmlformats.org/officeDocument/2006/relationships/image" Target="../media/image1452.png"/><Relationship Id="rId100" Type="http://schemas.openxmlformats.org/officeDocument/2006/relationships/image" Target="../media/image1475.png"/><Relationship Id="rId105" Type="http://schemas.openxmlformats.org/officeDocument/2006/relationships/image" Target="../media/image1480.png"/><Relationship Id="rId126" Type="http://schemas.openxmlformats.org/officeDocument/2006/relationships/image" Target="../media/image1501.png"/><Relationship Id="rId147" Type="http://schemas.openxmlformats.org/officeDocument/2006/relationships/image" Target="../media/image1522.png"/><Relationship Id="rId168" Type="http://schemas.openxmlformats.org/officeDocument/2006/relationships/image" Target="../media/image1543.png"/><Relationship Id="rId8" Type="http://schemas.openxmlformats.org/officeDocument/2006/relationships/image" Target="../media/image1383.png"/><Relationship Id="rId51" Type="http://schemas.openxmlformats.org/officeDocument/2006/relationships/image" Target="../media/image1426.png"/><Relationship Id="rId72" Type="http://schemas.openxmlformats.org/officeDocument/2006/relationships/image" Target="../media/image1447.png"/><Relationship Id="rId93" Type="http://schemas.openxmlformats.org/officeDocument/2006/relationships/image" Target="../media/image1468.png"/><Relationship Id="rId98" Type="http://schemas.openxmlformats.org/officeDocument/2006/relationships/image" Target="../media/image1473.png"/><Relationship Id="rId121" Type="http://schemas.openxmlformats.org/officeDocument/2006/relationships/image" Target="../media/image1496.png"/><Relationship Id="rId142" Type="http://schemas.openxmlformats.org/officeDocument/2006/relationships/image" Target="../media/image1517.png"/><Relationship Id="rId163" Type="http://schemas.openxmlformats.org/officeDocument/2006/relationships/image" Target="../media/image1538.png"/><Relationship Id="rId184" Type="http://schemas.openxmlformats.org/officeDocument/2006/relationships/image" Target="../media/image1559.png"/><Relationship Id="rId189" Type="http://schemas.openxmlformats.org/officeDocument/2006/relationships/image" Target="../media/image1564.png"/><Relationship Id="rId3" Type="http://schemas.openxmlformats.org/officeDocument/2006/relationships/image" Target="../media/image1378.png"/><Relationship Id="rId25" Type="http://schemas.openxmlformats.org/officeDocument/2006/relationships/image" Target="../media/image1400.png"/><Relationship Id="rId46" Type="http://schemas.openxmlformats.org/officeDocument/2006/relationships/image" Target="../media/image1421.png"/><Relationship Id="rId67" Type="http://schemas.openxmlformats.org/officeDocument/2006/relationships/image" Target="../media/image1442.png"/><Relationship Id="rId116" Type="http://schemas.openxmlformats.org/officeDocument/2006/relationships/image" Target="../media/image1491.png"/><Relationship Id="rId137" Type="http://schemas.openxmlformats.org/officeDocument/2006/relationships/image" Target="../media/image1512.png"/><Relationship Id="rId158" Type="http://schemas.openxmlformats.org/officeDocument/2006/relationships/image" Target="../media/image1533.png"/><Relationship Id="rId20" Type="http://schemas.openxmlformats.org/officeDocument/2006/relationships/image" Target="../media/image1395.png"/><Relationship Id="rId41" Type="http://schemas.openxmlformats.org/officeDocument/2006/relationships/image" Target="../media/image1416.png"/><Relationship Id="rId62" Type="http://schemas.openxmlformats.org/officeDocument/2006/relationships/image" Target="../media/image1437.png"/><Relationship Id="rId83" Type="http://schemas.openxmlformats.org/officeDocument/2006/relationships/image" Target="../media/image1458.png"/><Relationship Id="rId88" Type="http://schemas.openxmlformats.org/officeDocument/2006/relationships/image" Target="../media/image1463.png"/><Relationship Id="rId111" Type="http://schemas.openxmlformats.org/officeDocument/2006/relationships/image" Target="../media/image1486.png"/><Relationship Id="rId132" Type="http://schemas.openxmlformats.org/officeDocument/2006/relationships/image" Target="../media/image1507.png"/><Relationship Id="rId153" Type="http://schemas.openxmlformats.org/officeDocument/2006/relationships/image" Target="../media/image1528.png"/><Relationship Id="rId174" Type="http://schemas.openxmlformats.org/officeDocument/2006/relationships/image" Target="../media/image1549.png"/><Relationship Id="rId179" Type="http://schemas.openxmlformats.org/officeDocument/2006/relationships/image" Target="../media/image1554.png"/><Relationship Id="rId195" Type="http://schemas.openxmlformats.org/officeDocument/2006/relationships/image" Target="../media/image1570.png"/><Relationship Id="rId209" Type="http://schemas.openxmlformats.org/officeDocument/2006/relationships/image" Target="../media/image1584.png"/><Relationship Id="rId190" Type="http://schemas.openxmlformats.org/officeDocument/2006/relationships/image" Target="../media/image1565.png"/><Relationship Id="rId204" Type="http://schemas.openxmlformats.org/officeDocument/2006/relationships/image" Target="../media/image1579.png"/><Relationship Id="rId15" Type="http://schemas.openxmlformats.org/officeDocument/2006/relationships/image" Target="../media/image1390.png"/><Relationship Id="rId36" Type="http://schemas.openxmlformats.org/officeDocument/2006/relationships/image" Target="../media/image1411.png"/><Relationship Id="rId57" Type="http://schemas.openxmlformats.org/officeDocument/2006/relationships/image" Target="../media/image1432.png"/><Relationship Id="rId106" Type="http://schemas.openxmlformats.org/officeDocument/2006/relationships/image" Target="../media/image1481.png"/><Relationship Id="rId127" Type="http://schemas.openxmlformats.org/officeDocument/2006/relationships/image" Target="../media/image1502.png"/><Relationship Id="rId10" Type="http://schemas.openxmlformats.org/officeDocument/2006/relationships/image" Target="../media/image1385.png"/><Relationship Id="rId31" Type="http://schemas.openxmlformats.org/officeDocument/2006/relationships/image" Target="../media/image1406.png"/><Relationship Id="rId52" Type="http://schemas.openxmlformats.org/officeDocument/2006/relationships/image" Target="../media/image1427.png"/><Relationship Id="rId73" Type="http://schemas.openxmlformats.org/officeDocument/2006/relationships/image" Target="../media/image1448.png"/><Relationship Id="rId78" Type="http://schemas.openxmlformats.org/officeDocument/2006/relationships/image" Target="../media/image1453.png"/><Relationship Id="rId94" Type="http://schemas.openxmlformats.org/officeDocument/2006/relationships/image" Target="../media/image1469.png"/><Relationship Id="rId99" Type="http://schemas.openxmlformats.org/officeDocument/2006/relationships/image" Target="../media/image1474.png"/><Relationship Id="rId101" Type="http://schemas.openxmlformats.org/officeDocument/2006/relationships/image" Target="../media/image1476.png"/><Relationship Id="rId122" Type="http://schemas.openxmlformats.org/officeDocument/2006/relationships/image" Target="../media/image1497.png"/><Relationship Id="rId143" Type="http://schemas.openxmlformats.org/officeDocument/2006/relationships/image" Target="../media/image1518.png"/><Relationship Id="rId148" Type="http://schemas.openxmlformats.org/officeDocument/2006/relationships/image" Target="../media/image1523.png"/><Relationship Id="rId164" Type="http://schemas.openxmlformats.org/officeDocument/2006/relationships/image" Target="../media/image1539.png"/><Relationship Id="rId169" Type="http://schemas.openxmlformats.org/officeDocument/2006/relationships/image" Target="../media/image1544.png"/><Relationship Id="rId185" Type="http://schemas.openxmlformats.org/officeDocument/2006/relationships/image" Target="../media/image1560.png"/><Relationship Id="rId4" Type="http://schemas.openxmlformats.org/officeDocument/2006/relationships/image" Target="../media/image1379.png"/><Relationship Id="rId9" Type="http://schemas.openxmlformats.org/officeDocument/2006/relationships/image" Target="../media/image1384.png"/><Relationship Id="rId180" Type="http://schemas.openxmlformats.org/officeDocument/2006/relationships/image" Target="../media/image1555.png"/><Relationship Id="rId210" Type="http://schemas.openxmlformats.org/officeDocument/2006/relationships/image" Target="../media/image1585.png"/><Relationship Id="rId26" Type="http://schemas.openxmlformats.org/officeDocument/2006/relationships/image" Target="../media/image1401.png"/><Relationship Id="rId47" Type="http://schemas.openxmlformats.org/officeDocument/2006/relationships/image" Target="../media/image1422.png"/><Relationship Id="rId68" Type="http://schemas.openxmlformats.org/officeDocument/2006/relationships/image" Target="../media/image1443.png"/><Relationship Id="rId89" Type="http://schemas.openxmlformats.org/officeDocument/2006/relationships/image" Target="../media/image1464.png"/><Relationship Id="rId112" Type="http://schemas.openxmlformats.org/officeDocument/2006/relationships/image" Target="../media/image1487.png"/><Relationship Id="rId133" Type="http://schemas.openxmlformats.org/officeDocument/2006/relationships/image" Target="../media/image1508.png"/><Relationship Id="rId154" Type="http://schemas.openxmlformats.org/officeDocument/2006/relationships/image" Target="../media/image1529.png"/><Relationship Id="rId175" Type="http://schemas.openxmlformats.org/officeDocument/2006/relationships/image" Target="../media/image1550.png"/><Relationship Id="rId196" Type="http://schemas.openxmlformats.org/officeDocument/2006/relationships/image" Target="../media/image1571.png"/><Relationship Id="rId200" Type="http://schemas.openxmlformats.org/officeDocument/2006/relationships/image" Target="../media/image1575.png"/><Relationship Id="rId16" Type="http://schemas.openxmlformats.org/officeDocument/2006/relationships/image" Target="../media/image1391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9.png"/><Relationship Id="rId21" Type="http://schemas.openxmlformats.org/officeDocument/2006/relationships/image" Target="../media/image1604.png"/><Relationship Id="rId42" Type="http://schemas.openxmlformats.org/officeDocument/2006/relationships/image" Target="../media/image1625.png"/><Relationship Id="rId63" Type="http://schemas.openxmlformats.org/officeDocument/2006/relationships/image" Target="../media/image1646.png"/><Relationship Id="rId84" Type="http://schemas.openxmlformats.org/officeDocument/2006/relationships/image" Target="../media/image1666.png"/><Relationship Id="rId138" Type="http://schemas.openxmlformats.org/officeDocument/2006/relationships/image" Target="../media/image1720.png"/><Relationship Id="rId159" Type="http://schemas.openxmlformats.org/officeDocument/2006/relationships/image" Target="../media/image1741.png"/><Relationship Id="rId170" Type="http://schemas.openxmlformats.org/officeDocument/2006/relationships/image" Target="../media/image1752.png"/><Relationship Id="rId191" Type="http://schemas.openxmlformats.org/officeDocument/2006/relationships/image" Target="../media/image1772.png"/><Relationship Id="rId205" Type="http://schemas.openxmlformats.org/officeDocument/2006/relationships/image" Target="../media/image1786.png"/><Relationship Id="rId107" Type="http://schemas.openxmlformats.org/officeDocument/2006/relationships/image" Target="../media/image1689.png"/><Relationship Id="rId11" Type="http://schemas.openxmlformats.org/officeDocument/2006/relationships/image" Target="../media/image1594.png"/><Relationship Id="rId32" Type="http://schemas.openxmlformats.org/officeDocument/2006/relationships/image" Target="../media/image1615.png"/><Relationship Id="rId53" Type="http://schemas.openxmlformats.org/officeDocument/2006/relationships/image" Target="../media/image1636.png"/><Relationship Id="rId74" Type="http://schemas.openxmlformats.org/officeDocument/2006/relationships/image" Target="../media/image1656.png"/><Relationship Id="rId128" Type="http://schemas.openxmlformats.org/officeDocument/2006/relationships/image" Target="../media/image1710.png"/><Relationship Id="rId149" Type="http://schemas.openxmlformats.org/officeDocument/2006/relationships/image" Target="../media/image1731.png"/><Relationship Id="rId5" Type="http://schemas.openxmlformats.org/officeDocument/2006/relationships/image" Target="../media/image1589.png"/><Relationship Id="rId95" Type="http://schemas.openxmlformats.org/officeDocument/2006/relationships/image" Target="../media/image1677.png"/><Relationship Id="rId160" Type="http://schemas.openxmlformats.org/officeDocument/2006/relationships/image" Target="../media/image1742.png"/><Relationship Id="rId181" Type="http://schemas.openxmlformats.org/officeDocument/2006/relationships/image" Target="../media/image1762.png"/><Relationship Id="rId216" Type="http://schemas.openxmlformats.org/officeDocument/2006/relationships/image" Target="../media/image1797.png"/><Relationship Id="rId211" Type="http://schemas.openxmlformats.org/officeDocument/2006/relationships/image" Target="../media/image1792.png"/><Relationship Id="rId22" Type="http://schemas.openxmlformats.org/officeDocument/2006/relationships/image" Target="../media/image1605.png"/><Relationship Id="rId27" Type="http://schemas.openxmlformats.org/officeDocument/2006/relationships/image" Target="../media/image1610.png"/><Relationship Id="rId43" Type="http://schemas.openxmlformats.org/officeDocument/2006/relationships/image" Target="../media/image1626.png"/><Relationship Id="rId48" Type="http://schemas.openxmlformats.org/officeDocument/2006/relationships/image" Target="../media/image1631.png"/><Relationship Id="rId64" Type="http://schemas.openxmlformats.org/officeDocument/2006/relationships/image" Target="../media/image1444.png"/><Relationship Id="rId69" Type="http://schemas.openxmlformats.org/officeDocument/2006/relationships/image" Target="../media/image1651.png"/><Relationship Id="rId113" Type="http://schemas.openxmlformats.org/officeDocument/2006/relationships/image" Target="../media/image1695.png"/><Relationship Id="rId118" Type="http://schemas.openxmlformats.org/officeDocument/2006/relationships/image" Target="../media/image1700.png"/><Relationship Id="rId134" Type="http://schemas.openxmlformats.org/officeDocument/2006/relationships/image" Target="../media/image1716.png"/><Relationship Id="rId139" Type="http://schemas.openxmlformats.org/officeDocument/2006/relationships/image" Target="../media/image1721.png"/><Relationship Id="rId80" Type="http://schemas.openxmlformats.org/officeDocument/2006/relationships/image" Target="../media/image1662.png"/><Relationship Id="rId85" Type="http://schemas.openxmlformats.org/officeDocument/2006/relationships/image" Target="../media/image1667.png"/><Relationship Id="rId150" Type="http://schemas.openxmlformats.org/officeDocument/2006/relationships/image" Target="../media/image1732.png"/><Relationship Id="rId155" Type="http://schemas.openxmlformats.org/officeDocument/2006/relationships/image" Target="../media/image1737.png"/><Relationship Id="rId171" Type="http://schemas.openxmlformats.org/officeDocument/2006/relationships/image" Target="../media/image1753.png"/><Relationship Id="rId176" Type="http://schemas.openxmlformats.org/officeDocument/2006/relationships/image" Target="../media/image1757.png"/><Relationship Id="rId192" Type="http://schemas.openxmlformats.org/officeDocument/2006/relationships/image" Target="../media/image1773.png"/><Relationship Id="rId197" Type="http://schemas.openxmlformats.org/officeDocument/2006/relationships/image" Target="../media/image1778.png"/><Relationship Id="rId206" Type="http://schemas.openxmlformats.org/officeDocument/2006/relationships/image" Target="../media/image1787.png"/><Relationship Id="rId201" Type="http://schemas.openxmlformats.org/officeDocument/2006/relationships/image" Target="../media/image1782.png"/><Relationship Id="rId222" Type="http://schemas.openxmlformats.org/officeDocument/2006/relationships/image" Target="../media/image1803.png"/><Relationship Id="rId12" Type="http://schemas.openxmlformats.org/officeDocument/2006/relationships/image" Target="../media/image1595.png"/><Relationship Id="rId17" Type="http://schemas.openxmlformats.org/officeDocument/2006/relationships/image" Target="../media/image1600.png"/><Relationship Id="rId33" Type="http://schemas.openxmlformats.org/officeDocument/2006/relationships/image" Target="../media/image1616.png"/><Relationship Id="rId38" Type="http://schemas.openxmlformats.org/officeDocument/2006/relationships/image" Target="../media/image1621.png"/><Relationship Id="rId59" Type="http://schemas.openxmlformats.org/officeDocument/2006/relationships/image" Target="../media/image1642.png"/><Relationship Id="rId103" Type="http://schemas.openxmlformats.org/officeDocument/2006/relationships/image" Target="../media/image1685.png"/><Relationship Id="rId108" Type="http://schemas.openxmlformats.org/officeDocument/2006/relationships/image" Target="../media/image1690.png"/><Relationship Id="rId124" Type="http://schemas.openxmlformats.org/officeDocument/2006/relationships/image" Target="../media/image1706.png"/><Relationship Id="rId129" Type="http://schemas.openxmlformats.org/officeDocument/2006/relationships/image" Target="../media/image1711.png"/><Relationship Id="rId54" Type="http://schemas.openxmlformats.org/officeDocument/2006/relationships/image" Target="../media/image1637.png"/><Relationship Id="rId70" Type="http://schemas.openxmlformats.org/officeDocument/2006/relationships/image" Target="../media/image1652.png"/><Relationship Id="rId75" Type="http://schemas.openxmlformats.org/officeDocument/2006/relationships/image" Target="../media/image1657.png"/><Relationship Id="rId91" Type="http://schemas.openxmlformats.org/officeDocument/2006/relationships/image" Target="../media/image1673.png"/><Relationship Id="rId96" Type="http://schemas.openxmlformats.org/officeDocument/2006/relationships/image" Target="../media/image1678.png"/><Relationship Id="rId140" Type="http://schemas.openxmlformats.org/officeDocument/2006/relationships/image" Target="../media/image1722.png"/><Relationship Id="rId145" Type="http://schemas.openxmlformats.org/officeDocument/2006/relationships/image" Target="../media/image1727.png"/><Relationship Id="rId161" Type="http://schemas.openxmlformats.org/officeDocument/2006/relationships/image" Target="../media/image1743.png"/><Relationship Id="rId166" Type="http://schemas.openxmlformats.org/officeDocument/2006/relationships/image" Target="../media/image1748.png"/><Relationship Id="rId182" Type="http://schemas.openxmlformats.org/officeDocument/2006/relationships/image" Target="../media/image1763.png"/><Relationship Id="rId187" Type="http://schemas.openxmlformats.org/officeDocument/2006/relationships/image" Target="../media/image1768.png"/><Relationship Id="rId217" Type="http://schemas.openxmlformats.org/officeDocument/2006/relationships/image" Target="../media/image17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0.png"/><Relationship Id="rId212" Type="http://schemas.openxmlformats.org/officeDocument/2006/relationships/image" Target="../media/image1793.png"/><Relationship Id="rId23" Type="http://schemas.openxmlformats.org/officeDocument/2006/relationships/image" Target="../media/image1606.png"/><Relationship Id="rId28" Type="http://schemas.openxmlformats.org/officeDocument/2006/relationships/image" Target="../media/image1611.png"/><Relationship Id="rId49" Type="http://schemas.openxmlformats.org/officeDocument/2006/relationships/image" Target="../media/image1632.png"/><Relationship Id="rId114" Type="http://schemas.openxmlformats.org/officeDocument/2006/relationships/image" Target="../media/image1696.png"/><Relationship Id="rId119" Type="http://schemas.openxmlformats.org/officeDocument/2006/relationships/image" Target="../media/image1701.png"/><Relationship Id="rId44" Type="http://schemas.openxmlformats.org/officeDocument/2006/relationships/image" Target="../media/image1627.png"/><Relationship Id="rId60" Type="http://schemas.openxmlformats.org/officeDocument/2006/relationships/image" Target="../media/image1643.png"/><Relationship Id="rId65" Type="http://schemas.openxmlformats.org/officeDocument/2006/relationships/image" Target="../media/image1647.png"/><Relationship Id="rId81" Type="http://schemas.openxmlformats.org/officeDocument/2006/relationships/image" Target="../media/image1663.png"/><Relationship Id="rId86" Type="http://schemas.openxmlformats.org/officeDocument/2006/relationships/image" Target="../media/image1668.png"/><Relationship Id="rId130" Type="http://schemas.openxmlformats.org/officeDocument/2006/relationships/image" Target="../media/image1712.png"/><Relationship Id="rId135" Type="http://schemas.openxmlformats.org/officeDocument/2006/relationships/image" Target="../media/image1717.png"/><Relationship Id="rId151" Type="http://schemas.openxmlformats.org/officeDocument/2006/relationships/image" Target="../media/image1733.png"/><Relationship Id="rId156" Type="http://schemas.openxmlformats.org/officeDocument/2006/relationships/image" Target="../media/image1738.png"/><Relationship Id="rId177" Type="http://schemas.openxmlformats.org/officeDocument/2006/relationships/image" Target="../media/image1758.png"/><Relationship Id="rId198" Type="http://schemas.openxmlformats.org/officeDocument/2006/relationships/image" Target="../media/image1779.png"/><Relationship Id="rId172" Type="http://schemas.openxmlformats.org/officeDocument/2006/relationships/image" Target="../media/image1754.png"/><Relationship Id="rId193" Type="http://schemas.openxmlformats.org/officeDocument/2006/relationships/image" Target="../media/image1774.png"/><Relationship Id="rId202" Type="http://schemas.openxmlformats.org/officeDocument/2006/relationships/image" Target="../media/image1783.png"/><Relationship Id="rId207" Type="http://schemas.openxmlformats.org/officeDocument/2006/relationships/image" Target="../media/image1788.png"/><Relationship Id="rId223" Type="http://schemas.openxmlformats.org/officeDocument/2006/relationships/image" Target="../media/image1804.png"/><Relationship Id="rId13" Type="http://schemas.openxmlformats.org/officeDocument/2006/relationships/image" Target="../media/image1596.png"/><Relationship Id="rId18" Type="http://schemas.openxmlformats.org/officeDocument/2006/relationships/image" Target="../media/image1601.png"/><Relationship Id="rId39" Type="http://schemas.openxmlformats.org/officeDocument/2006/relationships/image" Target="../media/image1622.png"/><Relationship Id="rId109" Type="http://schemas.openxmlformats.org/officeDocument/2006/relationships/image" Target="../media/image1691.png"/><Relationship Id="rId34" Type="http://schemas.openxmlformats.org/officeDocument/2006/relationships/image" Target="../media/image1617.png"/><Relationship Id="rId50" Type="http://schemas.openxmlformats.org/officeDocument/2006/relationships/image" Target="../media/image1633.png"/><Relationship Id="rId55" Type="http://schemas.openxmlformats.org/officeDocument/2006/relationships/image" Target="../media/image1638.png"/><Relationship Id="rId76" Type="http://schemas.openxmlformats.org/officeDocument/2006/relationships/image" Target="../media/image1658.png"/><Relationship Id="rId97" Type="http://schemas.openxmlformats.org/officeDocument/2006/relationships/image" Target="../media/image1679.png"/><Relationship Id="rId104" Type="http://schemas.openxmlformats.org/officeDocument/2006/relationships/image" Target="../media/image1686.png"/><Relationship Id="rId120" Type="http://schemas.openxmlformats.org/officeDocument/2006/relationships/image" Target="../media/image1702.png"/><Relationship Id="rId125" Type="http://schemas.openxmlformats.org/officeDocument/2006/relationships/image" Target="../media/image1707.png"/><Relationship Id="rId141" Type="http://schemas.openxmlformats.org/officeDocument/2006/relationships/image" Target="../media/image1723.png"/><Relationship Id="rId146" Type="http://schemas.openxmlformats.org/officeDocument/2006/relationships/image" Target="../media/image1728.png"/><Relationship Id="rId167" Type="http://schemas.openxmlformats.org/officeDocument/2006/relationships/image" Target="../media/image1749.png"/><Relationship Id="rId188" Type="http://schemas.openxmlformats.org/officeDocument/2006/relationships/image" Target="../media/image1769.png"/><Relationship Id="rId7" Type="http://schemas.openxmlformats.org/officeDocument/2006/relationships/image" Target="../media/image1382.png"/><Relationship Id="rId71" Type="http://schemas.openxmlformats.org/officeDocument/2006/relationships/image" Target="../media/image1653.png"/><Relationship Id="rId92" Type="http://schemas.openxmlformats.org/officeDocument/2006/relationships/image" Target="../media/image1674.png"/><Relationship Id="rId162" Type="http://schemas.openxmlformats.org/officeDocument/2006/relationships/image" Target="../media/image1744.png"/><Relationship Id="rId183" Type="http://schemas.openxmlformats.org/officeDocument/2006/relationships/image" Target="../media/image1764.png"/><Relationship Id="rId213" Type="http://schemas.openxmlformats.org/officeDocument/2006/relationships/image" Target="../media/image1794.png"/><Relationship Id="rId218" Type="http://schemas.openxmlformats.org/officeDocument/2006/relationships/image" Target="../media/image1799.png"/><Relationship Id="rId2" Type="http://schemas.openxmlformats.org/officeDocument/2006/relationships/image" Target="../media/image519.jpg"/><Relationship Id="rId29" Type="http://schemas.openxmlformats.org/officeDocument/2006/relationships/image" Target="../media/image1612.png"/><Relationship Id="rId24" Type="http://schemas.openxmlformats.org/officeDocument/2006/relationships/image" Target="../media/image1607.png"/><Relationship Id="rId40" Type="http://schemas.openxmlformats.org/officeDocument/2006/relationships/image" Target="../media/image1623.png"/><Relationship Id="rId45" Type="http://schemas.openxmlformats.org/officeDocument/2006/relationships/image" Target="../media/image1628.png"/><Relationship Id="rId66" Type="http://schemas.openxmlformats.org/officeDocument/2006/relationships/image" Target="../media/image1648.png"/><Relationship Id="rId87" Type="http://schemas.openxmlformats.org/officeDocument/2006/relationships/image" Target="../media/image1669.png"/><Relationship Id="rId110" Type="http://schemas.openxmlformats.org/officeDocument/2006/relationships/image" Target="../media/image1692.png"/><Relationship Id="rId115" Type="http://schemas.openxmlformats.org/officeDocument/2006/relationships/image" Target="../media/image1697.png"/><Relationship Id="rId131" Type="http://schemas.openxmlformats.org/officeDocument/2006/relationships/image" Target="../media/image1713.png"/><Relationship Id="rId136" Type="http://schemas.openxmlformats.org/officeDocument/2006/relationships/image" Target="../media/image1718.png"/><Relationship Id="rId157" Type="http://schemas.openxmlformats.org/officeDocument/2006/relationships/image" Target="../media/image1739.png"/><Relationship Id="rId178" Type="http://schemas.openxmlformats.org/officeDocument/2006/relationships/image" Target="../media/image1759.png"/><Relationship Id="rId61" Type="http://schemas.openxmlformats.org/officeDocument/2006/relationships/image" Target="../media/image1644.png"/><Relationship Id="rId82" Type="http://schemas.openxmlformats.org/officeDocument/2006/relationships/image" Target="../media/image1664.png"/><Relationship Id="rId152" Type="http://schemas.openxmlformats.org/officeDocument/2006/relationships/image" Target="../media/image1734.png"/><Relationship Id="rId173" Type="http://schemas.openxmlformats.org/officeDocument/2006/relationships/image" Target="../media/image1755.png"/><Relationship Id="rId194" Type="http://schemas.openxmlformats.org/officeDocument/2006/relationships/image" Target="../media/image1775.png"/><Relationship Id="rId199" Type="http://schemas.openxmlformats.org/officeDocument/2006/relationships/image" Target="../media/image1780.png"/><Relationship Id="rId203" Type="http://schemas.openxmlformats.org/officeDocument/2006/relationships/image" Target="../media/image1784.png"/><Relationship Id="rId208" Type="http://schemas.openxmlformats.org/officeDocument/2006/relationships/image" Target="../media/image1789.png"/><Relationship Id="rId19" Type="http://schemas.openxmlformats.org/officeDocument/2006/relationships/image" Target="../media/image1602.png"/><Relationship Id="rId224" Type="http://schemas.openxmlformats.org/officeDocument/2006/relationships/image" Target="../media/image1805.png"/><Relationship Id="rId14" Type="http://schemas.openxmlformats.org/officeDocument/2006/relationships/image" Target="../media/image1597.png"/><Relationship Id="rId30" Type="http://schemas.openxmlformats.org/officeDocument/2006/relationships/image" Target="../media/image1613.png"/><Relationship Id="rId35" Type="http://schemas.openxmlformats.org/officeDocument/2006/relationships/image" Target="../media/image1618.png"/><Relationship Id="rId56" Type="http://schemas.openxmlformats.org/officeDocument/2006/relationships/image" Target="../media/image1639.png"/><Relationship Id="rId77" Type="http://schemas.openxmlformats.org/officeDocument/2006/relationships/image" Target="../media/image1659.png"/><Relationship Id="rId100" Type="http://schemas.openxmlformats.org/officeDocument/2006/relationships/image" Target="../media/image1682.png"/><Relationship Id="rId105" Type="http://schemas.openxmlformats.org/officeDocument/2006/relationships/image" Target="../media/image1687.png"/><Relationship Id="rId126" Type="http://schemas.openxmlformats.org/officeDocument/2006/relationships/image" Target="../media/image1708.png"/><Relationship Id="rId147" Type="http://schemas.openxmlformats.org/officeDocument/2006/relationships/image" Target="../media/image1729.png"/><Relationship Id="rId168" Type="http://schemas.openxmlformats.org/officeDocument/2006/relationships/image" Target="../media/image1750.png"/><Relationship Id="rId8" Type="http://schemas.openxmlformats.org/officeDocument/2006/relationships/image" Target="../media/image1591.png"/><Relationship Id="rId51" Type="http://schemas.openxmlformats.org/officeDocument/2006/relationships/image" Target="../media/image1634.png"/><Relationship Id="rId72" Type="http://schemas.openxmlformats.org/officeDocument/2006/relationships/image" Target="../media/image1654.png"/><Relationship Id="rId93" Type="http://schemas.openxmlformats.org/officeDocument/2006/relationships/image" Target="../media/image1675.png"/><Relationship Id="rId98" Type="http://schemas.openxmlformats.org/officeDocument/2006/relationships/image" Target="../media/image1680.png"/><Relationship Id="rId121" Type="http://schemas.openxmlformats.org/officeDocument/2006/relationships/image" Target="../media/image1703.png"/><Relationship Id="rId142" Type="http://schemas.openxmlformats.org/officeDocument/2006/relationships/image" Target="../media/image1724.png"/><Relationship Id="rId163" Type="http://schemas.openxmlformats.org/officeDocument/2006/relationships/image" Target="../media/image1745.png"/><Relationship Id="rId184" Type="http://schemas.openxmlformats.org/officeDocument/2006/relationships/image" Target="../media/image1765.png"/><Relationship Id="rId189" Type="http://schemas.openxmlformats.org/officeDocument/2006/relationships/image" Target="../media/image1770.png"/><Relationship Id="rId219" Type="http://schemas.openxmlformats.org/officeDocument/2006/relationships/image" Target="../media/image1800.png"/><Relationship Id="rId3" Type="http://schemas.openxmlformats.org/officeDocument/2006/relationships/image" Target="../media/image1588.png"/><Relationship Id="rId214" Type="http://schemas.openxmlformats.org/officeDocument/2006/relationships/image" Target="../media/image1795.png"/><Relationship Id="rId25" Type="http://schemas.openxmlformats.org/officeDocument/2006/relationships/image" Target="../media/image1608.png"/><Relationship Id="rId46" Type="http://schemas.openxmlformats.org/officeDocument/2006/relationships/image" Target="../media/image1629.png"/><Relationship Id="rId67" Type="http://schemas.openxmlformats.org/officeDocument/2006/relationships/image" Target="../media/image1649.png"/><Relationship Id="rId116" Type="http://schemas.openxmlformats.org/officeDocument/2006/relationships/image" Target="../media/image1698.png"/><Relationship Id="rId137" Type="http://schemas.openxmlformats.org/officeDocument/2006/relationships/image" Target="../media/image1719.png"/><Relationship Id="rId158" Type="http://schemas.openxmlformats.org/officeDocument/2006/relationships/image" Target="../media/image1740.png"/><Relationship Id="rId20" Type="http://schemas.openxmlformats.org/officeDocument/2006/relationships/image" Target="../media/image1603.png"/><Relationship Id="rId41" Type="http://schemas.openxmlformats.org/officeDocument/2006/relationships/image" Target="../media/image1624.png"/><Relationship Id="rId62" Type="http://schemas.openxmlformats.org/officeDocument/2006/relationships/image" Target="../media/image1645.png"/><Relationship Id="rId83" Type="http://schemas.openxmlformats.org/officeDocument/2006/relationships/image" Target="../media/image1665.png"/><Relationship Id="rId88" Type="http://schemas.openxmlformats.org/officeDocument/2006/relationships/image" Target="../media/image1670.png"/><Relationship Id="rId111" Type="http://schemas.openxmlformats.org/officeDocument/2006/relationships/image" Target="../media/image1693.png"/><Relationship Id="rId132" Type="http://schemas.openxmlformats.org/officeDocument/2006/relationships/image" Target="../media/image1714.png"/><Relationship Id="rId153" Type="http://schemas.openxmlformats.org/officeDocument/2006/relationships/image" Target="../media/image1735.png"/><Relationship Id="rId174" Type="http://schemas.openxmlformats.org/officeDocument/2006/relationships/image" Target="../media/image1756.png"/><Relationship Id="rId179" Type="http://schemas.openxmlformats.org/officeDocument/2006/relationships/image" Target="../media/image1760.png"/><Relationship Id="rId195" Type="http://schemas.openxmlformats.org/officeDocument/2006/relationships/image" Target="../media/image1776.png"/><Relationship Id="rId209" Type="http://schemas.openxmlformats.org/officeDocument/2006/relationships/image" Target="../media/image1790.png"/><Relationship Id="rId190" Type="http://schemas.openxmlformats.org/officeDocument/2006/relationships/image" Target="../media/image1771.png"/><Relationship Id="rId204" Type="http://schemas.openxmlformats.org/officeDocument/2006/relationships/image" Target="../media/image1785.png"/><Relationship Id="rId220" Type="http://schemas.openxmlformats.org/officeDocument/2006/relationships/image" Target="../media/image1801.png"/><Relationship Id="rId225" Type="http://schemas.openxmlformats.org/officeDocument/2006/relationships/image" Target="../media/image1806.png"/><Relationship Id="rId15" Type="http://schemas.openxmlformats.org/officeDocument/2006/relationships/image" Target="../media/image1598.png"/><Relationship Id="rId36" Type="http://schemas.openxmlformats.org/officeDocument/2006/relationships/image" Target="../media/image1619.png"/><Relationship Id="rId57" Type="http://schemas.openxmlformats.org/officeDocument/2006/relationships/image" Target="../media/image1640.png"/><Relationship Id="rId106" Type="http://schemas.openxmlformats.org/officeDocument/2006/relationships/image" Target="../media/image1688.png"/><Relationship Id="rId127" Type="http://schemas.openxmlformats.org/officeDocument/2006/relationships/image" Target="../media/image1709.png"/><Relationship Id="rId10" Type="http://schemas.openxmlformats.org/officeDocument/2006/relationships/image" Target="../media/image1593.png"/><Relationship Id="rId31" Type="http://schemas.openxmlformats.org/officeDocument/2006/relationships/image" Target="../media/image1614.png"/><Relationship Id="rId52" Type="http://schemas.openxmlformats.org/officeDocument/2006/relationships/image" Target="../media/image1635.png"/><Relationship Id="rId73" Type="http://schemas.openxmlformats.org/officeDocument/2006/relationships/image" Target="../media/image1655.png"/><Relationship Id="rId78" Type="http://schemas.openxmlformats.org/officeDocument/2006/relationships/image" Target="../media/image1660.png"/><Relationship Id="rId94" Type="http://schemas.openxmlformats.org/officeDocument/2006/relationships/image" Target="../media/image1676.png"/><Relationship Id="rId99" Type="http://schemas.openxmlformats.org/officeDocument/2006/relationships/image" Target="../media/image1681.png"/><Relationship Id="rId101" Type="http://schemas.openxmlformats.org/officeDocument/2006/relationships/image" Target="../media/image1683.png"/><Relationship Id="rId122" Type="http://schemas.openxmlformats.org/officeDocument/2006/relationships/image" Target="../media/image1704.png"/><Relationship Id="rId143" Type="http://schemas.openxmlformats.org/officeDocument/2006/relationships/image" Target="../media/image1725.png"/><Relationship Id="rId148" Type="http://schemas.openxmlformats.org/officeDocument/2006/relationships/image" Target="../media/image1730.png"/><Relationship Id="rId164" Type="http://schemas.openxmlformats.org/officeDocument/2006/relationships/image" Target="../media/image1746.png"/><Relationship Id="rId169" Type="http://schemas.openxmlformats.org/officeDocument/2006/relationships/image" Target="../media/image1751.png"/><Relationship Id="rId185" Type="http://schemas.openxmlformats.org/officeDocument/2006/relationships/image" Target="../media/image1766.png"/><Relationship Id="rId4" Type="http://schemas.openxmlformats.org/officeDocument/2006/relationships/image" Target="../media/image1379.png"/><Relationship Id="rId9" Type="http://schemas.openxmlformats.org/officeDocument/2006/relationships/image" Target="../media/image1592.png"/><Relationship Id="rId180" Type="http://schemas.openxmlformats.org/officeDocument/2006/relationships/image" Target="../media/image1761.png"/><Relationship Id="rId210" Type="http://schemas.openxmlformats.org/officeDocument/2006/relationships/image" Target="../media/image1791.png"/><Relationship Id="rId215" Type="http://schemas.openxmlformats.org/officeDocument/2006/relationships/image" Target="../media/image1796.png"/><Relationship Id="rId26" Type="http://schemas.openxmlformats.org/officeDocument/2006/relationships/image" Target="../media/image1609.png"/><Relationship Id="rId47" Type="http://schemas.openxmlformats.org/officeDocument/2006/relationships/image" Target="../media/image1630.png"/><Relationship Id="rId68" Type="http://schemas.openxmlformats.org/officeDocument/2006/relationships/image" Target="../media/image1650.png"/><Relationship Id="rId89" Type="http://schemas.openxmlformats.org/officeDocument/2006/relationships/image" Target="../media/image1671.png"/><Relationship Id="rId112" Type="http://schemas.openxmlformats.org/officeDocument/2006/relationships/image" Target="../media/image1694.png"/><Relationship Id="rId133" Type="http://schemas.openxmlformats.org/officeDocument/2006/relationships/image" Target="../media/image1715.png"/><Relationship Id="rId154" Type="http://schemas.openxmlformats.org/officeDocument/2006/relationships/image" Target="../media/image1736.png"/><Relationship Id="rId175" Type="http://schemas.openxmlformats.org/officeDocument/2006/relationships/image" Target="../media/image1552.png"/><Relationship Id="rId196" Type="http://schemas.openxmlformats.org/officeDocument/2006/relationships/image" Target="../media/image1777.png"/><Relationship Id="rId200" Type="http://schemas.openxmlformats.org/officeDocument/2006/relationships/image" Target="../media/image1781.png"/><Relationship Id="rId16" Type="http://schemas.openxmlformats.org/officeDocument/2006/relationships/image" Target="../media/image1599.png"/><Relationship Id="rId221" Type="http://schemas.openxmlformats.org/officeDocument/2006/relationships/image" Target="../media/image1802.png"/><Relationship Id="rId37" Type="http://schemas.openxmlformats.org/officeDocument/2006/relationships/image" Target="../media/image1620.png"/><Relationship Id="rId58" Type="http://schemas.openxmlformats.org/officeDocument/2006/relationships/image" Target="../media/image1641.png"/><Relationship Id="rId79" Type="http://schemas.openxmlformats.org/officeDocument/2006/relationships/image" Target="../media/image1661.png"/><Relationship Id="rId102" Type="http://schemas.openxmlformats.org/officeDocument/2006/relationships/image" Target="../media/image1684.png"/><Relationship Id="rId123" Type="http://schemas.openxmlformats.org/officeDocument/2006/relationships/image" Target="../media/image1705.png"/><Relationship Id="rId144" Type="http://schemas.openxmlformats.org/officeDocument/2006/relationships/image" Target="../media/image1726.png"/><Relationship Id="rId90" Type="http://schemas.openxmlformats.org/officeDocument/2006/relationships/image" Target="../media/image1672.png"/><Relationship Id="rId165" Type="http://schemas.openxmlformats.org/officeDocument/2006/relationships/image" Target="../media/image1747.png"/><Relationship Id="rId186" Type="http://schemas.openxmlformats.org/officeDocument/2006/relationships/image" Target="../media/image1767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0.png"/><Relationship Id="rId117" Type="http://schemas.openxmlformats.org/officeDocument/2006/relationships/image" Target="../media/image1921.png"/><Relationship Id="rId21" Type="http://schemas.openxmlformats.org/officeDocument/2006/relationships/image" Target="../media/image1825.png"/><Relationship Id="rId42" Type="http://schemas.openxmlformats.org/officeDocument/2006/relationships/image" Target="../media/image1846.png"/><Relationship Id="rId47" Type="http://schemas.openxmlformats.org/officeDocument/2006/relationships/image" Target="../media/image1851.png"/><Relationship Id="rId63" Type="http://schemas.openxmlformats.org/officeDocument/2006/relationships/image" Target="../media/image1867.png"/><Relationship Id="rId68" Type="http://schemas.openxmlformats.org/officeDocument/2006/relationships/image" Target="../media/image1872.png"/><Relationship Id="rId84" Type="http://schemas.openxmlformats.org/officeDocument/2006/relationships/image" Target="../media/image1888.png"/><Relationship Id="rId89" Type="http://schemas.openxmlformats.org/officeDocument/2006/relationships/image" Target="../media/image1893.png"/><Relationship Id="rId112" Type="http://schemas.openxmlformats.org/officeDocument/2006/relationships/image" Target="../media/image1916.png"/><Relationship Id="rId133" Type="http://schemas.openxmlformats.org/officeDocument/2006/relationships/image" Target="../media/image1937.png"/><Relationship Id="rId138" Type="http://schemas.openxmlformats.org/officeDocument/2006/relationships/image" Target="../media/image1942.png"/><Relationship Id="rId154" Type="http://schemas.openxmlformats.org/officeDocument/2006/relationships/image" Target="../media/image1958.png"/><Relationship Id="rId159" Type="http://schemas.openxmlformats.org/officeDocument/2006/relationships/image" Target="../media/image1963.png"/><Relationship Id="rId175" Type="http://schemas.openxmlformats.org/officeDocument/2006/relationships/image" Target="../media/image1979.png"/><Relationship Id="rId170" Type="http://schemas.openxmlformats.org/officeDocument/2006/relationships/image" Target="../media/image1974.png"/><Relationship Id="rId16" Type="http://schemas.openxmlformats.org/officeDocument/2006/relationships/image" Target="../media/image1820.png"/><Relationship Id="rId107" Type="http://schemas.openxmlformats.org/officeDocument/2006/relationships/image" Target="../media/image1911.png"/><Relationship Id="rId11" Type="http://schemas.openxmlformats.org/officeDocument/2006/relationships/image" Target="../media/image1815.png"/><Relationship Id="rId32" Type="http://schemas.openxmlformats.org/officeDocument/2006/relationships/image" Target="../media/image1836.png"/><Relationship Id="rId37" Type="http://schemas.openxmlformats.org/officeDocument/2006/relationships/image" Target="../media/image1841.png"/><Relationship Id="rId53" Type="http://schemas.openxmlformats.org/officeDocument/2006/relationships/image" Target="../media/image1857.png"/><Relationship Id="rId58" Type="http://schemas.openxmlformats.org/officeDocument/2006/relationships/image" Target="../media/image1862.png"/><Relationship Id="rId74" Type="http://schemas.openxmlformats.org/officeDocument/2006/relationships/image" Target="../media/image1878.png"/><Relationship Id="rId79" Type="http://schemas.openxmlformats.org/officeDocument/2006/relationships/image" Target="../media/image1883.png"/><Relationship Id="rId102" Type="http://schemas.openxmlformats.org/officeDocument/2006/relationships/image" Target="../media/image1906.png"/><Relationship Id="rId123" Type="http://schemas.openxmlformats.org/officeDocument/2006/relationships/image" Target="../media/image1927.png"/><Relationship Id="rId128" Type="http://schemas.openxmlformats.org/officeDocument/2006/relationships/image" Target="../media/image1932.png"/><Relationship Id="rId144" Type="http://schemas.openxmlformats.org/officeDocument/2006/relationships/image" Target="../media/image1948.png"/><Relationship Id="rId149" Type="http://schemas.openxmlformats.org/officeDocument/2006/relationships/image" Target="../media/image1953.png"/><Relationship Id="rId5" Type="http://schemas.openxmlformats.org/officeDocument/2006/relationships/image" Target="../media/image1809.png"/><Relationship Id="rId90" Type="http://schemas.openxmlformats.org/officeDocument/2006/relationships/image" Target="../media/image1894.png"/><Relationship Id="rId95" Type="http://schemas.openxmlformats.org/officeDocument/2006/relationships/image" Target="../media/image1899.png"/><Relationship Id="rId160" Type="http://schemas.openxmlformats.org/officeDocument/2006/relationships/image" Target="../media/image1964.png"/><Relationship Id="rId165" Type="http://schemas.openxmlformats.org/officeDocument/2006/relationships/image" Target="../media/image1969.png"/><Relationship Id="rId22" Type="http://schemas.openxmlformats.org/officeDocument/2006/relationships/image" Target="../media/image1826.png"/><Relationship Id="rId27" Type="http://schemas.openxmlformats.org/officeDocument/2006/relationships/image" Target="../media/image1831.png"/><Relationship Id="rId43" Type="http://schemas.openxmlformats.org/officeDocument/2006/relationships/image" Target="../media/image1847.png"/><Relationship Id="rId48" Type="http://schemas.openxmlformats.org/officeDocument/2006/relationships/image" Target="../media/image1852.png"/><Relationship Id="rId64" Type="http://schemas.openxmlformats.org/officeDocument/2006/relationships/image" Target="../media/image1868.png"/><Relationship Id="rId69" Type="http://schemas.openxmlformats.org/officeDocument/2006/relationships/image" Target="../media/image1873.png"/><Relationship Id="rId113" Type="http://schemas.openxmlformats.org/officeDocument/2006/relationships/image" Target="../media/image1917.png"/><Relationship Id="rId118" Type="http://schemas.openxmlformats.org/officeDocument/2006/relationships/image" Target="../media/image1922.png"/><Relationship Id="rId134" Type="http://schemas.openxmlformats.org/officeDocument/2006/relationships/image" Target="../media/image1938.png"/><Relationship Id="rId139" Type="http://schemas.openxmlformats.org/officeDocument/2006/relationships/image" Target="../media/image1943.png"/><Relationship Id="rId80" Type="http://schemas.openxmlformats.org/officeDocument/2006/relationships/image" Target="../media/image1884.png"/><Relationship Id="rId85" Type="http://schemas.openxmlformats.org/officeDocument/2006/relationships/image" Target="../media/image1889.png"/><Relationship Id="rId150" Type="http://schemas.openxmlformats.org/officeDocument/2006/relationships/image" Target="../media/image1954.png"/><Relationship Id="rId155" Type="http://schemas.openxmlformats.org/officeDocument/2006/relationships/image" Target="../media/image1959.png"/><Relationship Id="rId171" Type="http://schemas.openxmlformats.org/officeDocument/2006/relationships/image" Target="../media/image1975.png"/><Relationship Id="rId176" Type="http://schemas.openxmlformats.org/officeDocument/2006/relationships/image" Target="../media/image1980.png"/><Relationship Id="rId12" Type="http://schemas.openxmlformats.org/officeDocument/2006/relationships/image" Target="../media/image1816.png"/><Relationship Id="rId17" Type="http://schemas.openxmlformats.org/officeDocument/2006/relationships/image" Target="../media/image1821.png"/><Relationship Id="rId33" Type="http://schemas.openxmlformats.org/officeDocument/2006/relationships/image" Target="../media/image1837.png"/><Relationship Id="rId38" Type="http://schemas.openxmlformats.org/officeDocument/2006/relationships/image" Target="../media/image1842.png"/><Relationship Id="rId59" Type="http://schemas.openxmlformats.org/officeDocument/2006/relationships/image" Target="../media/image1863.png"/><Relationship Id="rId103" Type="http://schemas.openxmlformats.org/officeDocument/2006/relationships/image" Target="../media/image1907.png"/><Relationship Id="rId108" Type="http://schemas.openxmlformats.org/officeDocument/2006/relationships/image" Target="../media/image1912.png"/><Relationship Id="rId124" Type="http://schemas.openxmlformats.org/officeDocument/2006/relationships/image" Target="../media/image1928.png"/><Relationship Id="rId129" Type="http://schemas.openxmlformats.org/officeDocument/2006/relationships/image" Target="../media/image1933.png"/><Relationship Id="rId54" Type="http://schemas.openxmlformats.org/officeDocument/2006/relationships/image" Target="../media/image1858.png"/><Relationship Id="rId70" Type="http://schemas.openxmlformats.org/officeDocument/2006/relationships/image" Target="../media/image1874.png"/><Relationship Id="rId75" Type="http://schemas.openxmlformats.org/officeDocument/2006/relationships/image" Target="../media/image1879.png"/><Relationship Id="rId91" Type="http://schemas.openxmlformats.org/officeDocument/2006/relationships/image" Target="../media/image1895.png"/><Relationship Id="rId96" Type="http://schemas.openxmlformats.org/officeDocument/2006/relationships/image" Target="../media/image1900.png"/><Relationship Id="rId140" Type="http://schemas.openxmlformats.org/officeDocument/2006/relationships/image" Target="../media/image1944.png"/><Relationship Id="rId145" Type="http://schemas.openxmlformats.org/officeDocument/2006/relationships/image" Target="../media/image1949.png"/><Relationship Id="rId161" Type="http://schemas.openxmlformats.org/officeDocument/2006/relationships/image" Target="../media/image1965.png"/><Relationship Id="rId166" Type="http://schemas.openxmlformats.org/officeDocument/2006/relationships/image" Target="../media/image19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0.png"/><Relationship Id="rId23" Type="http://schemas.openxmlformats.org/officeDocument/2006/relationships/image" Target="../media/image1827.png"/><Relationship Id="rId28" Type="http://schemas.openxmlformats.org/officeDocument/2006/relationships/image" Target="../media/image1832.png"/><Relationship Id="rId49" Type="http://schemas.openxmlformats.org/officeDocument/2006/relationships/image" Target="../media/image1853.png"/><Relationship Id="rId114" Type="http://schemas.openxmlformats.org/officeDocument/2006/relationships/image" Target="../media/image1918.png"/><Relationship Id="rId119" Type="http://schemas.openxmlformats.org/officeDocument/2006/relationships/image" Target="../media/image1923.png"/><Relationship Id="rId10" Type="http://schemas.openxmlformats.org/officeDocument/2006/relationships/image" Target="../media/image1814.png"/><Relationship Id="rId31" Type="http://schemas.openxmlformats.org/officeDocument/2006/relationships/image" Target="../media/image1835.png"/><Relationship Id="rId44" Type="http://schemas.openxmlformats.org/officeDocument/2006/relationships/image" Target="../media/image1848.png"/><Relationship Id="rId52" Type="http://schemas.openxmlformats.org/officeDocument/2006/relationships/image" Target="../media/image1856.png"/><Relationship Id="rId60" Type="http://schemas.openxmlformats.org/officeDocument/2006/relationships/image" Target="../media/image1864.png"/><Relationship Id="rId65" Type="http://schemas.openxmlformats.org/officeDocument/2006/relationships/image" Target="../media/image1869.png"/><Relationship Id="rId73" Type="http://schemas.openxmlformats.org/officeDocument/2006/relationships/image" Target="../media/image1877.png"/><Relationship Id="rId78" Type="http://schemas.openxmlformats.org/officeDocument/2006/relationships/image" Target="../media/image1882.png"/><Relationship Id="rId81" Type="http://schemas.openxmlformats.org/officeDocument/2006/relationships/image" Target="../media/image1885.png"/><Relationship Id="rId86" Type="http://schemas.openxmlformats.org/officeDocument/2006/relationships/image" Target="../media/image1890.png"/><Relationship Id="rId94" Type="http://schemas.openxmlformats.org/officeDocument/2006/relationships/image" Target="../media/image1898.png"/><Relationship Id="rId99" Type="http://schemas.openxmlformats.org/officeDocument/2006/relationships/image" Target="../media/image1903.png"/><Relationship Id="rId101" Type="http://schemas.openxmlformats.org/officeDocument/2006/relationships/image" Target="../media/image1905.png"/><Relationship Id="rId122" Type="http://schemas.openxmlformats.org/officeDocument/2006/relationships/image" Target="../media/image1926.png"/><Relationship Id="rId130" Type="http://schemas.openxmlformats.org/officeDocument/2006/relationships/image" Target="../media/image1934.png"/><Relationship Id="rId135" Type="http://schemas.openxmlformats.org/officeDocument/2006/relationships/image" Target="../media/image1939.png"/><Relationship Id="rId143" Type="http://schemas.openxmlformats.org/officeDocument/2006/relationships/image" Target="../media/image1947.png"/><Relationship Id="rId148" Type="http://schemas.openxmlformats.org/officeDocument/2006/relationships/image" Target="../media/image1952.png"/><Relationship Id="rId151" Type="http://schemas.openxmlformats.org/officeDocument/2006/relationships/image" Target="../media/image1955.png"/><Relationship Id="rId156" Type="http://schemas.openxmlformats.org/officeDocument/2006/relationships/image" Target="../media/image1960.png"/><Relationship Id="rId164" Type="http://schemas.openxmlformats.org/officeDocument/2006/relationships/image" Target="../media/image1968.png"/><Relationship Id="rId169" Type="http://schemas.openxmlformats.org/officeDocument/2006/relationships/image" Target="../media/image1973.png"/><Relationship Id="rId177" Type="http://schemas.openxmlformats.org/officeDocument/2006/relationships/image" Target="../media/image1981.png"/><Relationship Id="rId4" Type="http://schemas.openxmlformats.org/officeDocument/2006/relationships/image" Target="../media/image1808.png"/><Relationship Id="rId9" Type="http://schemas.openxmlformats.org/officeDocument/2006/relationships/image" Target="../media/image1813.png"/><Relationship Id="rId172" Type="http://schemas.openxmlformats.org/officeDocument/2006/relationships/image" Target="../media/image1976.png"/><Relationship Id="rId180" Type="http://schemas.openxmlformats.org/officeDocument/2006/relationships/image" Target="../media/image1984.png"/><Relationship Id="rId13" Type="http://schemas.openxmlformats.org/officeDocument/2006/relationships/image" Target="../media/image1817.png"/><Relationship Id="rId18" Type="http://schemas.openxmlformats.org/officeDocument/2006/relationships/image" Target="../media/image1822.png"/><Relationship Id="rId39" Type="http://schemas.openxmlformats.org/officeDocument/2006/relationships/image" Target="../media/image1843.png"/><Relationship Id="rId109" Type="http://schemas.openxmlformats.org/officeDocument/2006/relationships/image" Target="../media/image1913.png"/><Relationship Id="rId34" Type="http://schemas.openxmlformats.org/officeDocument/2006/relationships/image" Target="../media/image1838.png"/><Relationship Id="rId50" Type="http://schemas.openxmlformats.org/officeDocument/2006/relationships/image" Target="../media/image1854.png"/><Relationship Id="rId55" Type="http://schemas.openxmlformats.org/officeDocument/2006/relationships/image" Target="../media/image1859.png"/><Relationship Id="rId76" Type="http://schemas.openxmlformats.org/officeDocument/2006/relationships/image" Target="../media/image1880.png"/><Relationship Id="rId97" Type="http://schemas.openxmlformats.org/officeDocument/2006/relationships/image" Target="../media/image1901.png"/><Relationship Id="rId104" Type="http://schemas.openxmlformats.org/officeDocument/2006/relationships/image" Target="../media/image1908.png"/><Relationship Id="rId120" Type="http://schemas.openxmlformats.org/officeDocument/2006/relationships/image" Target="../media/image1924.png"/><Relationship Id="rId125" Type="http://schemas.openxmlformats.org/officeDocument/2006/relationships/image" Target="../media/image1929.png"/><Relationship Id="rId141" Type="http://schemas.openxmlformats.org/officeDocument/2006/relationships/image" Target="../media/image1945.png"/><Relationship Id="rId146" Type="http://schemas.openxmlformats.org/officeDocument/2006/relationships/image" Target="../media/image1950.png"/><Relationship Id="rId167" Type="http://schemas.openxmlformats.org/officeDocument/2006/relationships/image" Target="../media/image1971.png"/><Relationship Id="rId7" Type="http://schemas.openxmlformats.org/officeDocument/2006/relationships/image" Target="../media/image1811.png"/><Relationship Id="rId71" Type="http://schemas.openxmlformats.org/officeDocument/2006/relationships/image" Target="../media/image1875.png"/><Relationship Id="rId92" Type="http://schemas.openxmlformats.org/officeDocument/2006/relationships/image" Target="../media/image1896.png"/><Relationship Id="rId162" Type="http://schemas.openxmlformats.org/officeDocument/2006/relationships/image" Target="../media/image1966.png"/><Relationship Id="rId2" Type="http://schemas.openxmlformats.org/officeDocument/2006/relationships/image" Target="../media/image519.jpg"/><Relationship Id="rId29" Type="http://schemas.openxmlformats.org/officeDocument/2006/relationships/image" Target="../media/image1833.png"/><Relationship Id="rId24" Type="http://schemas.openxmlformats.org/officeDocument/2006/relationships/image" Target="../media/image1828.png"/><Relationship Id="rId40" Type="http://schemas.openxmlformats.org/officeDocument/2006/relationships/image" Target="../media/image1844.png"/><Relationship Id="rId45" Type="http://schemas.openxmlformats.org/officeDocument/2006/relationships/image" Target="../media/image1849.png"/><Relationship Id="rId66" Type="http://schemas.openxmlformats.org/officeDocument/2006/relationships/image" Target="../media/image1870.png"/><Relationship Id="rId87" Type="http://schemas.openxmlformats.org/officeDocument/2006/relationships/image" Target="../media/image1891.png"/><Relationship Id="rId110" Type="http://schemas.openxmlformats.org/officeDocument/2006/relationships/image" Target="../media/image1914.png"/><Relationship Id="rId115" Type="http://schemas.openxmlformats.org/officeDocument/2006/relationships/image" Target="../media/image1919.png"/><Relationship Id="rId131" Type="http://schemas.openxmlformats.org/officeDocument/2006/relationships/image" Target="../media/image1935.png"/><Relationship Id="rId136" Type="http://schemas.openxmlformats.org/officeDocument/2006/relationships/image" Target="../media/image1940.png"/><Relationship Id="rId157" Type="http://schemas.openxmlformats.org/officeDocument/2006/relationships/image" Target="../media/image1961.png"/><Relationship Id="rId178" Type="http://schemas.openxmlformats.org/officeDocument/2006/relationships/image" Target="../media/image1982.png"/><Relationship Id="rId61" Type="http://schemas.openxmlformats.org/officeDocument/2006/relationships/image" Target="../media/image1865.png"/><Relationship Id="rId82" Type="http://schemas.openxmlformats.org/officeDocument/2006/relationships/image" Target="../media/image1886.png"/><Relationship Id="rId152" Type="http://schemas.openxmlformats.org/officeDocument/2006/relationships/image" Target="../media/image1956.png"/><Relationship Id="rId173" Type="http://schemas.openxmlformats.org/officeDocument/2006/relationships/image" Target="../media/image1977.png"/><Relationship Id="rId19" Type="http://schemas.openxmlformats.org/officeDocument/2006/relationships/image" Target="../media/image1823.png"/><Relationship Id="rId14" Type="http://schemas.openxmlformats.org/officeDocument/2006/relationships/image" Target="../media/image1818.png"/><Relationship Id="rId30" Type="http://schemas.openxmlformats.org/officeDocument/2006/relationships/image" Target="../media/image1834.png"/><Relationship Id="rId35" Type="http://schemas.openxmlformats.org/officeDocument/2006/relationships/image" Target="../media/image1839.png"/><Relationship Id="rId56" Type="http://schemas.openxmlformats.org/officeDocument/2006/relationships/image" Target="../media/image1860.png"/><Relationship Id="rId77" Type="http://schemas.openxmlformats.org/officeDocument/2006/relationships/image" Target="../media/image1881.png"/><Relationship Id="rId100" Type="http://schemas.openxmlformats.org/officeDocument/2006/relationships/image" Target="../media/image1904.png"/><Relationship Id="rId105" Type="http://schemas.openxmlformats.org/officeDocument/2006/relationships/image" Target="../media/image1909.png"/><Relationship Id="rId126" Type="http://schemas.openxmlformats.org/officeDocument/2006/relationships/image" Target="../media/image1930.png"/><Relationship Id="rId147" Type="http://schemas.openxmlformats.org/officeDocument/2006/relationships/image" Target="../media/image1951.png"/><Relationship Id="rId168" Type="http://schemas.openxmlformats.org/officeDocument/2006/relationships/image" Target="../media/image1972.png"/><Relationship Id="rId8" Type="http://schemas.openxmlformats.org/officeDocument/2006/relationships/image" Target="../media/image1812.png"/><Relationship Id="rId51" Type="http://schemas.openxmlformats.org/officeDocument/2006/relationships/image" Target="../media/image1855.png"/><Relationship Id="rId72" Type="http://schemas.openxmlformats.org/officeDocument/2006/relationships/image" Target="../media/image1876.png"/><Relationship Id="rId93" Type="http://schemas.openxmlformats.org/officeDocument/2006/relationships/image" Target="../media/image1897.png"/><Relationship Id="rId98" Type="http://schemas.openxmlformats.org/officeDocument/2006/relationships/image" Target="../media/image1902.png"/><Relationship Id="rId121" Type="http://schemas.openxmlformats.org/officeDocument/2006/relationships/image" Target="../media/image1925.png"/><Relationship Id="rId142" Type="http://schemas.openxmlformats.org/officeDocument/2006/relationships/image" Target="../media/image1946.png"/><Relationship Id="rId163" Type="http://schemas.openxmlformats.org/officeDocument/2006/relationships/image" Target="../media/image1967.png"/><Relationship Id="rId3" Type="http://schemas.openxmlformats.org/officeDocument/2006/relationships/image" Target="../media/image1807.png"/><Relationship Id="rId25" Type="http://schemas.openxmlformats.org/officeDocument/2006/relationships/image" Target="../media/image1829.png"/><Relationship Id="rId46" Type="http://schemas.openxmlformats.org/officeDocument/2006/relationships/image" Target="../media/image1850.png"/><Relationship Id="rId67" Type="http://schemas.openxmlformats.org/officeDocument/2006/relationships/image" Target="../media/image1871.png"/><Relationship Id="rId116" Type="http://schemas.openxmlformats.org/officeDocument/2006/relationships/image" Target="../media/image1920.png"/><Relationship Id="rId137" Type="http://schemas.openxmlformats.org/officeDocument/2006/relationships/image" Target="../media/image1941.png"/><Relationship Id="rId158" Type="http://schemas.openxmlformats.org/officeDocument/2006/relationships/image" Target="../media/image1962.png"/><Relationship Id="rId20" Type="http://schemas.openxmlformats.org/officeDocument/2006/relationships/image" Target="../media/image1824.png"/><Relationship Id="rId41" Type="http://schemas.openxmlformats.org/officeDocument/2006/relationships/image" Target="../media/image1845.png"/><Relationship Id="rId62" Type="http://schemas.openxmlformats.org/officeDocument/2006/relationships/image" Target="../media/image1866.png"/><Relationship Id="rId83" Type="http://schemas.openxmlformats.org/officeDocument/2006/relationships/image" Target="../media/image1887.png"/><Relationship Id="rId88" Type="http://schemas.openxmlformats.org/officeDocument/2006/relationships/image" Target="../media/image1892.png"/><Relationship Id="rId111" Type="http://schemas.openxmlformats.org/officeDocument/2006/relationships/image" Target="../media/image1915.png"/><Relationship Id="rId132" Type="http://schemas.openxmlformats.org/officeDocument/2006/relationships/image" Target="../media/image1936.png"/><Relationship Id="rId153" Type="http://schemas.openxmlformats.org/officeDocument/2006/relationships/image" Target="../media/image1957.png"/><Relationship Id="rId174" Type="http://schemas.openxmlformats.org/officeDocument/2006/relationships/image" Target="../media/image1978.png"/><Relationship Id="rId179" Type="http://schemas.openxmlformats.org/officeDocument/2006/relationships/image" Target="../media/image1983.png"/><Relationship Id="rId15" Type="http://schemas.openxmlformats.org/officeDocument/2006/relationships/image" Target="../media/image1819.png"/><Relationship Id="rId36" Type="http://schemas.openxmlformats.org/officeDocument/2006/relationships/image" Target="../media/image1840.png"/><Relationship Id="rId57" Type="http://schemas.openxmlformats.org/officeDocument/2006/relationships/image" Target="../media/image1861.png"/><Relationship Id="rId106" Type="http://schemas.openxmlformats.org/officeDocument/2006/relationships/image" Target="../media/image1910.png"/><Relationship Id="rId127" Type="http://schemas.openxmlformats.org/officeDocument/2006/relationships/image" Target="../media/image193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95.png"/><Relationship Id="rId18" Type="http://schemas.openxmlformats.org/officeDocument/2006/relationships/image" Target="../media/image2000.png"/><Relationship Id="rId26" Type="http://schemas.openxmlformats.org/officeDocument/2006/relationships/image" Target="../media/image2008.png"/><Relationship Id="rId39" Type="http://schemas.openxmlformats.org/officeDocument/2006/relationships/image" Target="../media/image2021.png"/><Relationship Id="rId21" Type="http://schemas.openxmlformats.org/officeDocument/2006/relationships/image" Target="../media/image2003.png"/><Relationship Id="rId34" Type="http://schemas.openxmlformats.org/officeDocument/2006/relationships/image" Target="../media/image2016.png"/><Relationship Id="rId42" Type="http://schemas.openxmlformats.org/officeDocument/2006/relationships/image" Target="../media/image2024.png"/><Relationship Id="rId47" Type="http://schemas.openxmlformats.org/officeDocument/2006/relationships/image" Target="../media/image2029.png"/><Relationship Id="rId50" Type="http://schemas.openxmlformats.org/officeDocument/2006/relationships/image" Target="../media/image994.png"/><Relationship Id="rId55" Type="http://schemas.openxmlformats.org/officeDocument/2006/relationships/image" Target="../media/image2036.png"/><Relationship Id="rId63" Type="http://schemas.openxmlformats.org/officeDocument/2006/relationships/image" Target="../media/image2044.png"/><Relationship Id="rId68" Type="http://schemas.openxmlformats.org/officeDocument/2006/relationships/image" Target="../media/image2049.png"/><Relationship Id="rId7" Type="http://schemas.openxmlformats.org/officeDocument/2006/relationships/image" Target="../media/image1989.png"/><Relationship Id="rId2" Type="http://schemas.openxmlformats.org/officeDocument/2006/relationships/image" Target="../media/image519.jpg"/><Relationship Id="rId16" Type="http://schemas.openxmlformats.org/officeDocument/2006/relationships/image" Target="../media/image1998.png"/><Relationship Id="rId29" Type="http://schemas.openxmlformats.org/officeDocument/2006/relationships/image" Target="../media/image20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8.png"/><Relationship Id="rId11" Type="http://schemas.openxmlformats.org/officeDocument/2006/relationships/image" Target="../media/image1993.png"/><Relationship Id="rId24" Type="http://schemas.openxmlformats.org/officeDocument/2006/relationships/image" Target="../media/image2006.png"/><Relationship Id="rId32" Type="http://schemas.openxmlformats.org/officeDocument/2006/relationships/image" Target="../media/image2014.png"/><Relationship Id="rId37" Type="http://schemas.openxmlformats.org/officeDocument/2006/relationships/image" Target="../media/image2019.png"/><Relationship Id="rId40" Type="http://schemas.openxmlformats.org/officeDocument/2006/relationships/image" Target="../media/image2022.png"/><Relationship Id="rId45" Type="http://schemas.openxmlformats.org/officeDocument/2006/relationships/image" Target="../media/image2027.png"/><Relationship Id="rId53" Type="http://schemas.openxmlformats.org/officeDocument/2006/relationships/image" Target="../media/image2034.png"/><Relationship Id="rId58" Type="http://schemas.openxmlformats.org/officeDocument/2006/relationships/image" Target="../media/image2039.png"/><Relationship Id="rId66" Type="http://schemas.openxmlformats.org/officeDocument/2006/relationships/image" Target="../media/image2047.png"/><Relationship Id="rId5" Type="http://schemas.openxmlformats.org/officeDocument/2006/relationships/image" Target="../media/image1987.png"/><Relationship Id="rId15" Type="http://schemas.openxmlformats.org/officeDocument/2006/relationships/image" Target="../media/image1997.png"/><Relationship Id="rId23" Type="http://schemas.openxmlformats.org/officeDocument/2006/relationships/image" Target="../media/image2005.png"/><Relationship Id="rId28" Type="http://schemas.openxmlformats.org/officeDocument/2006/relationships/image" Target="../media/image2010.png"/><Relationship Id="rId36" Type="http://schemas.openxmlformats.org/officeDocument/2006/relationships/image" Target="../media/image2018.png"/><Relationship Id="rId49" Type="http://schemas.openxmlformats.org/officeDocument/2006/relationships/image" Target="../media/image2031.png"/><Relationship Id="rId57" Type="http://schemas.openxmlformats.org/officeDocument/2006/relationships/image" Target="../media/image2038.png"/><Relationship Id="rId61" Type="http://schemas.openxmlformats.org/officeDocument/2006/relationships/image" Target="../media/image2042.png"/><Relationship Id="rId10" Type="http://schemas.openxmlformats.org/officeDocument/2006/relationships/image" Target="../media/image1992.png"/><Relationship Id="rId19" Type="http://schemas.openxmlformats.org/officeDocument/2006/relationships/image" Target="../media/image2001.png"/><Relationship Id="rId31" Type="http://schemas.openxmlformats.org/officeDocument/2006/relationships/image" Target="../media/image2013.png"/><Relationship Id="rId44" Type="http://schemas.openxmlformats.org/officeDocument/2006/relationships/image" Target="../media/image2026.png"/><Relationship Id="rId52" Type="http://schemas.openxmlformats.org/officeDocument/2006/relationships/image" Target="../media/image2033.png"/><Relationship Id="rId60" Type="http://schemas.openxmlformats.org/officeDocument/2006/relationships/image" Target="../media/image2041.png"/><Relationship Id="rId65" Type="http://schemas.openxmlformats.org/officeDocument/2006/relationships/image" Target="../media/image2046.png"/><Relationship Id="rId4" Type="http://schemas.openxmlformats.org/officeDocument/2006/relationships/image" Target="../media/image1986.png"/><Relationship Id="rId9" Type="http://schemas.openxmlformats.org/officeDocument/2006/relationships/image" Target="../media/image1991.png"/><Relationship Id="rId14" Type="http://schemas.openxmlformats.org/officeDocument/2006/relationships/image" Target="../media/image1996.png"/><Relationship Id="rId22" Type="http://schemas.openxmlformats.org/officeDocument/2006/relationships/image" Target="../media/image2004.png"/><Relationship Id="rId27" Type="http://schemas.openxmlformats.org/officeDocument/2006/relationships/image" Target="../media/image2009.png"/><Relationship Id="rId30" Type="http://schemas.openxmlformats.org/officeDocument/2006/relationships/image" Target="../media/image2012.png"/><Relationship Id="rId35" Type="http://schemas.openxmlformats.org/officeDocument/2006/relationships/image" Target="../media/image2017.png"/><Relationship Id="rId43" Type="http://schemas.openxmlformats.org/officeDocument/2006/relationships/image" Target="../media/image2025.png"/><Relationship Id="rId48" Type="http://schemas.openxmlformats.org/officeDocument/2006/relationships/image" Target="../media/image2030.png"/><Relationship Id="rId56" Type="http://schemas.openxmlformats.org/officeDocument/2006/relationships/image" Target="../media/image2037.png"/><Relationship Id="rId64" Type="http://schemas.openxmlformats.org/officeDocument/2006/relationships/image" Target="../media/image2045.png"/><Relationship Id="rId69" Type="http://schemas.openxmlformats.org/officeDocument/2006/relationships/image" Target="../media/image2050.png"/><Relationship Id="rId8" Type="http://schemas.openxmlformats.org/officeDocument/2006/relationships/image" Target="../media/image1990.png"/><Relationship Id="rId51" Type="http://schemas.openxmlformats.org/officeDocument/2006/relationships/image" Target="../media/image2032.png"/><Relationship Id="rId3" Type="http://schemas.openxmlformats.org/officeDocument/2006/relationships/image" Target="../media/image1985.png"/><Relationship Id="rId12" Type="http://schemas.openxmlformats.org/officeDocument/2006/relationships/image" Target="../media/image1994.png"/><Relationship Id="rId17" Type="http://schemas.openxmlformats.org/officeDocument/2006/relationships/image" Target="../media/image1999.png"/><Relationship Id="rId25" Type="http://schemas.openxmlformats.org/officeDocument/2006/relationships/image" Target="../media/image2007.png"/><Relationship Id="rId33" Type="http://schemas.openxmlformats.org/officeDocument/2006/relationships/image" Target="../media/image2015.png"/><Relationship Id="rId38" Type="http://schemas.openxmlformats.org/officeDocument/2006/relationships/image" Target="../media/image2020.png"/><Relationship Id="rId46" Type="http://schemas.openxmlformats.org/officeDocument/2006/relationships/image" Target="../media/image2028.png"/><Relationship Id="rId59" Type="http://schemas.openxmlformats.org/officeDocument/2006/relationships/image" Target="../media/image2040.png"/><Relationship Id="rId67" Type="http://schemas.openxmlformats.org/officeDocument/2006/relationships/image" Target="../media/image2048.png"/><Relationship Id="rId20" Type="http://schemas.openxmlformats.org/officeDocument/2006/relationships/image" Target="../media/image2002.png"/><Relationship Id="rId41" Type="http://schemas.openxmlformats.org/officeDocument/2006/relationships/image" Target="../media/image2023.png"/><Relationship Id="rId54" Type="http://schemas.openxmlformats.org/officeDocument/2006/relationships/image" Target="../media/image2035.png"/><Relationship Id="rId62" Type="http://schemas.openxmlformats.org/officeDocument/2006/relationships/image" Target="../media/image2043.png"/><Relationship Id="rId70" Type="http://schemas.openxmlformats.org/officeDocument/2006/relationships/image" Target="../media/image205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2.png"/><Relationship Id="rId18" Type="http://schemas.openxmlformats.org/officeDocument/2006/relationships/image" Target="../media/image2067.png"/><Relationship Id="rId26" Type="http://schemas.openxmlformats.org/officeDocument/2006/relationships/image" Target="../media/image2075.png"/><Relationship Id="rId39" Type="http://schemas.openxmlformats.org/officeDocument/2006/relationships/image" Target="../media/image2087.png"/><Relationship Id="rId21" Type="http://schemas.openxmlformats.org/officeDocument/2006/relationships/image" Target="../media/image2070.png"/><Relationship Id="rId34" Type="http://schemas.openxmlformats.org/officeDocument/2006/relationships/image" Target="../media/image2082.png"/><Relationship Id="rId42" Type="http://schemas.openxmlformats.org/officeDocument/2006/relationships/image" Target="../media/image2090.png"/><Relationship Id="rId47" Type="http://schemas.openxmlformats.org/officeDocument/2006/relationships/image" Target="../media/image2095.png"/><Relationship Id="rId50" Type="http://schemas.openxmlformats.org/officeDocument/2006/relationships/image" Target="../media/image2098.png"/><Relationship Id="rId55" Type="http://schemas.openxmlformats.org/officeDocument/2006/relationships/image" Target="../media/image2103.png"/><Relationship Id="rId63" Type="http://schemas.openxmlformats.org/officeDocument/2006/relationships/image" Target="../media/image2111.png"/><Relationship Id="rId68" Type="http://schemas.openxmlformats.org/officeDocument/2006/relationships/image" Target="../media/image2116.png"/><Relationship Id="rId76" Type="http://schemas.openxmlformats.org/officeDocument/2006/relationships/image" Target="../media/image2124.png"/><Relationship Id="rId7" Type="http://schemas.openxmlformats.org/officeDocument/2006/relationships/image" Target="../media/image2056.png"/><Relationship Id="rId71" Type="http://schemas.openxmlformats.org/officeDocument/2006/relationships/image" Target="../media/image2119.png"/><Relationship Id="rId2" Type="http://schemas.openxmlformats.org/officeDocument/2006/relationships/image" Target="../media/image519.jpg"/><Relationship Id="rId16" Type="http://schemas.openxmlformats.org/officeDocument/2006/relationships/image" Target="../media/image2065.png"/><Relationship Id="rId29" Type="http://schemas.openxmlformats.org/officeDocument/2006/relationships/image" Target="../media/image2078.png"/><Relationship Id="rId11" Type="http://schemas.openxmlformats.org/officeDocument/2006/relationships/image" Target="../media/image2060.png"/><Relationship Id="rId24" Type="http://schemas.openxmlformats.org/officeDocument/2006/relationships/image" Target="../media/image2073.png"/><Relationship Id="rId32" Type="http://schemas.openxmlformats.org/officeDocument/2006/relationships/image" Target="../media/image2080.png"/><Relationship Id="rId37" Type="http://schemas.openxmlformats.org/officeDocument/2006/relationships/image" Target="../media/image2085.png"/><Relationship Id="rId40" Type="http://schemas.openxmlformats.org/officeDocument/2006/relationships/image" Target="../media/image2088.png"/><Relationship Id="rId45" Type="http://schemas.openxmlformats.org/officeDocument/2006/relationships/image" Target="../media/image2093.png"/><Relationship Id="rId53" Type="http://schemas.openxmlformats.org/officeDocument/2006/relationships/image" Target="../media/image2101.png"/><Relationship Id="rId58" Type="http://schemas.openxmlformats.org/officeDocument/2006/relationships/image" Target="../media/image2106.png"/><Relationship Id="rId66" Type="http://schemas.openxmlformats.org/officeDocument/2006/relationships/image" Target="../media/image2114.png"/><Relationship Id="rId74" Type="http://schemas.openxmlformats.org/officeDocument/2006/relationships/image" Target="../media/image2122.png"/><Relationship Id="rId79" Type="http://schemas.openxmlformats.org/officeDocument/2006/relationships/image" Target="../media/image2127.png"/><Relationship Id="rId5" Type="http://schemas.openxmlformats.org/officeDocument/2006/relationships/image" Target="../media/image2054.png"/><Relationship Id="rId61" Type="http://schemas.openxmlformats.org/officeDocument/2006/relationships/image" Target="../media/image2109.png"/><Relationship Id="rId10" Type="http://schemas.openxmlformats.org/officeDocument/2006/relationships/image" Target="../media/image2059.png"/><Relationship Id="rId19" Type="http://schemas.openxmlformats.org/officeDocument/2006/relationships/image" Target="../media/image2068.png"/><Relationship Id="rId31" Type="http://schemas.openxmlformats.org/officeDocument/2006/relationships/image" Target="../media/image1112.png"/><Relationship Id="rId44" Type="http://schemas.openxmlformats.org/officeDocument/2006/relationships/image" Target="../media/image2092.png"/><Relationship Id="rId52" Type="http://schemas.openxmlformats.org/officeDocument/2006/relationships/image" Target="../media/image2100.png"/><Relationship Id="rId60" Type="http://schemas.openxmlformats.org/officeDocument/2006/relationships/image" Target="../media/image2108.png"/><Relationship Id="rId65" Type="http://schemas.openxmlformats.org/officeDocument/2006/relationships/image" Target="../media/image2113.png"/><Relationship Id="rId73" Type="http://schemas.openxmlformats.org/officeDocument/2006/relationships/image" Target="../media/image2121.png"/><Relationship Id="rId78" Type="http://schemas.openxmlformats.org/officeDocument/2006/relationships/image" Target="../media/image2126.png"/><Relationship Id="rId81" Type="http://schemas.openxmlformats.org/officeDocument/2006/relationships/image" Target="../media/image2129.png"/><Relationship Id="rId4" Type="http://schemas.openxmlformats.org/officeDocument/2006/relationships/image" Target="../media/image2053.png"/><Relationship Id="rId9" Type="http://schemas.openxmlformats.org/officeDocument/2006/relationships/image" Target="../media/image2058.png"/><Relationship Id="rId14" Type="http://schemas.openxmlformats.org/officeDocument/2006/relationships/image" Target="../media/image2063.png"/><Relationship Id="rId22" Type="http://schemas.openxmlformats.org/officeDocument/2006/relationships/image" Target="../media/image2071.png"/><Relationship Id="rId27" Type="http://schemas.openxmlformats.org/officeDocument/2006/relationships/image" Target="../media/image2076.png"/><Relationship Id="rId30" Type="http://schemas.openxmlformats.org/officeDocument/2006/relationships/image" Target="../media/image2079.png"/><Relationship Id="rId35" Type="http://schemas.openxmlformats.org/officeDocument/2006/relationships/image" Target="../media/image2083.png"/><Relationship Id="rId43" Type="http://schemas.openxmlformats.org/officeDocument/2006/relationships/image" Target="../media/image2091.png"/><Relationship Id="rId48" Type="http://schemas.openxmlformats.org/officeDocument/2006/relationships/image" Target="../media/image2096.png"/><Relationship Id="rId56" Type="http://schemas.openxmlformats.org/officeDocument/2006/relationships/image" Target="../media/image2104.png"/><Relationship Id="rId64" Type="http://schemas.openxmlformats.org/officeDocument/2006/relationships/image" Target="../media/image2112.png"/><Relationship Id="rId69" Type="http://schemas.openxmlformats.org/officeDocument/2006/relationships/image" Target="../media/image2117.png"/><Relationship Id="rId77" Type="http://schemas.openxmlformats.org/officeDocument/2006/relationships/image" Target="../media/image2125.png"/><Relationship Id="rId8" Type="http://schemas.openxmlformats.org/officeDocument/2006/relationships/image" Target="../media/image2057.png"/><Relationship Id="rId51" Type="http://schemas.openxmlformats.org/officeDocument/2006/relationships/image" Target="../media/image2099.png"/><Relationship Id="rId72" Type="http://schemas.openxmlformats.org/officeDocument/2006/relationships/image" Target="../media/image2120.png"/><Relationship Id="rId80" Type="http://schemas.openxmlformats.org/officeDocument/2006/relationships/image" Target="../media/image2128.png"/><Relationship Id="rId3" Type="http://schemas.openxmlformats.org/officeDocument/2006/relationships/image" Target="../media/image2052.png"/><Relationship Id="rId12" Type="http://schemas.openxmlformats.org/officeDocument/2006/relationships/image" Target="../media/image2061.png"/><Relationship Id="rId17" Type="http://schemas.openxmlformats.org/officeDocument/2006/relationships/image" Target="../media/image2066.png"/><Relationship Id="rId25" Type="http://schemas.openxmlformats.org/officeDocument/2006/relationships/image" Target="../media/image2074.png"/><Relationship Id="rId33" Type="http://schemas.openxmlformats.org/officeDocument/2006/relationships/image" Target="../media/image2081.png"/><Relationship Id="rId38" Type="http://schemas.openxmlformats.org/officeDocument/2006/relationships/image" Target="../media/image2086.png"/><Relationship Id="rId46" Type="http://schemas.openxmlformats.org/officeDocument/2006/relationships/image" Target="../media/image2094.png"/><Relationship Id="rId59" Type="http://schemas.openxmlformats.org/officeDocument/2006/relationships/image" Target="../media/image2107.png"/><Relationship Id="rId67" Type="http://schemas.openxmlformats.org/officeDocument/2006/relationships/image" Target="../media/image2115.png"/><Relationship Id="rId20" Type="http://schemas.openxmlformats.org/officeDocument/2006/relationships/image" Target="../media/image2069.png"/><Relationship Id="rId41" Type="http://schemas.openxmlformats.org/officeDocument/2006/relationships/image" Target="../media/image2089.png"/><Relationship Id="rId54" Type="http://schemas.openxmlformats.org/officeDocument/2006/relationships/image" Target="../media/image2102.png"/><Relationship Id="rId62" Type="http://schemas.openxmlformats.org/officeDocument/2006/relationships/image" Target="../media/image2110.png"/><Relationship Id="rId70" Type="http://schemas.openxmlformats.org/officeDocument/2006/relationships/image" Target="../media/image2118.png"/><Relationship Id="rId75" Type="http://schemas.openxmlformats.org/officeDocument/2006/relationships/image" Target="../media/image2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5.png"/><Relationship Id="rId15" Type="http://schemas.openxmlformats.org/officeDocument/2006/relationships/image" Target="../media/image2064.png"/><Relationship Id="rId23" Type="http://schemas.openxmlformats.org/officeDocument/2006/relationships/image" Target="../media/image2072.png"/><Relationship Id="rId28" Type="http://schemas.openxmlformats.org/officeDocument/2006/relationships/image" Target="../media/image2077.png"/><Relationship Id="rId36" Type="http://schemas.openxmlformats.org/officeDocument/2006/relationships/image" Target="../media/image2084.png"/><Relationship Id="rId49" Type="http://schemas.openxmlformats.org/officeDocument/2006/relationships/image" Target="../media/image2097.png"/><Relationship Id="rId57" Type="http://schemas.openxmlformats.org/officeDocument/2006/relationships/image" Target="../media/image2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30.jp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55.png"/><Relationship Id="rId117" Type="http://schemas.openxmlformats.org/officeDocument/2006/relationships/image" Target="../media/image2245.png"/><Relationship Id="rId21" Type="http://schemas.openxmlformats.org/officeDocument/2006/relationships/image" Target="../media/image2150.png"/><Relationship Id="rId42" Type="http://schemas.openxmlformats.org/officeDocument/2006/relationships/image" Target="../media/image2171.png"/><Relationship Id="rId47" Type="http://schemas.openxmlformats.org/officeDocument/2006/relationships/image" Target="../media/image2176.png"/><Relationship Id="rId63" Type="http://schemas.openxmlformats.org/officeDocument/2006/relationships/image" Target="../media/image2191.png"/><Relationship Id="rId68" Type="http://schemas.openxmlformats.org/officeDocument/2006/relationships/image" Target="../media/image2196.png"/><Relationship Id="rId84" Type="http://schemas.openxmlformats.org/officeDocument/2006/relationships/image" Target="../media/image2212.png"/><Relationship Id="rId89" Type="http://schemas.openxmlformats.org/officeDocument/2006/relationships/image" Target="../media/image2217.png"/><Relationship Id="rId112" Type="http://schemas.openxmlformats.org/officeDocument/2006/relationships/image" Target="../media/image2240.png"/><Relationship Id="rId133" Type="http://schemas.openxmlformats.org/officeDocument/2006/relationships/image" Target="../media/image2260.png"/><Relationship Id="rId16" Type="http://schemas.openxmlformats.org/officeDocument/2006/relationships/image" Target="../media/image2145.png"/><Relationship Id="rId107" Type="http://schemas.openxmlformats.org/officeDocument/2006/relationships/image" Target="../media/image2235.png"/><Relationship Id="rId11" Type="http://schemas.openxmlformats.org/officeDocument/2006/relationships/image" Target="../media/image2140.png"/><Relationship Id="rId32" Type="http://schemas.openxmlformats.org/officeDocument/2006/relationships/image" Target="../media/image2161.png"/><Relationship Id="rId37" Type="http://schemas.openxmlformats.org/officeDocument/2006/relationships/image" Target="../media/image2166.png"/><Relationship Id="rId53" Type="http://schemas.openxmlformats.org/officeDocument/2006/relationships/image" Target="../media/image2182.png"/><Relationship Id="rId58" Type="http://schemas.openxmlformats.org/officeDocument/2006/relationships/image" Target="../media/image2187.png"/><Relationship Id="rId74" Type="http://schemas.openxmlformats.org/officeDocument/2006/relationships/image" Target="../media/image2202.png"/><Relationship Id="rId79" Type="http://schemas.openxmlformats.org/officeDocument/2006/relationships/image" Target="../media/image2207.png"/><Relationship Id="rId102" Type="http://schemas.openxmlformats.org/officeDocument/2006/relationships/image" Target="../media/image2230.png"/><Relationship Id="rId123" Type="http://schemas.openxmlformats.org/officeDocument/2006/relationships/image" Target="../media/image2251.png"/><Relationship Id="rId128" Type="http://schemas.openxmlformats.org/officeDocument/2006/relationships/image" Target="../media/image2255.png"/><Relationship Id="rId5" Type="http://schemas.openxmlformats.org/officeDocument/2006/relationships/image" Target="../media/image2134.png"/><Relationship Id="rId90" Type="http://schemas.openxmlformats.org/officeDocument/2006/relationships/image" Target="../media/image2218.png"/><Relationship Id="rId95" Type="http://schemas.openxmlformats.org/officeDocument/2006/relationships/image" Target="../media/image2223.png"/><Relationship Id="rId14" Type="http://schemas.openxmlformats.org/officeDocument/2006/relationships/image" Target="../media/image2143.png"/><Relationship Id="rId22" Type="http://schemas.openxmlformats.org/officeDocument/2006/relationships/image" Target="../media/image2151.png"/><Relationship Id="rId27" Type="http://schemas.openxmlformats.org/officeDocument/2006/relationships/image" Target="../media/image2156.png"/><Relationship Id="rId30" Type="http://schemas.openxmlformats.org/officeDocument/2006/relationships/image" Target="../media/image2159.png"/><Relationship Id="rId35" Type="http://schemas.openxmlformats.org/officeDocument/2006/relationships/image" Target="../media/image2164.png"/><Relationship Id="rId43" Type="http://schemas.openxmlformats.org/officeDocument/2006/relationships/image" Target="../media/image2172.png"/><Relationship Id="rId48" Type="http://schemas.openxmlformats.org/officeDocument/2006/relationships/image" Target="../media/image2177.png"/><Relationship Id="rId56" Type="http://schemas.openxmlformats.org/officeDocument/2006/relationships/image" Target="../media/image2185.png"/><Relationship Id="rId64" Type="http://schemas.openxmlformats.org/officeDocument/2006/relationships/image" Target="../media/image2192.png"/><Relationship Id="rId69" Type="http://schemas.openxmlformats.org/officeDocument/2006/relationships/image" Target="../media/image2197.png"/><Relationship Id="rId77" Type="http://schemas.openxmlformats.org/officeDocument/2006/relationships/image" Target="../media/image2205.png"/><Relationship Id="rId100" Type="http://schemas.openxmlformats.org/officeDocument/2006/relationships/image" Target="../media/image2228.png"/><Relationship Id="rId105" Type="http://schemas.openxmlformats.org/officeDocument/2006/relationships/image" Target="../media/image2233.png"/><Relationship Id="rId113" Type="http://schemas.openxmlformats.org/officeDocument/2006/relationships/image" Target="../media/image2241.png"/><Relationship Id="rId118" Type="http://schemas.openxmlformats.org/officeDocument/2006/relationships/image" Target="../media/image2246.png"/><Relationship Id="rId126" Type="http://schemas.openxmlformats.org/officeDocument/2006/relationships/image" Target="../media/image2254.png"/><Relationship Id="rId134" Type="http://schemas.openxmlformats.org/officeDocument/2006/relationships/image" Target="../media/image2261.png"/><Relationship Id="rId8" Type="http://schemas.openxmlformats.org/officeDocument/2006/relationships/image" Target="../media/image2137.png"/><Relationship Id="rId51" Type="http://schemas.openxmlformats.org/officeDocument/2006/relationships/image" Target="../media/image2180.png"/><Relationship Id="rId72" Type="http://schemas.openxmlformats.org/officeDocument/2006/relationships/image" Target="../media/image2200.png"/><Relationship Id="rId80" Type="http://schemas.openxmlformats.org/officeDocument/2006/relationships/image" Target="../media/image2208.png"/><Relationship Id="rId85" Type="http://schemas.openxmlformats.org/officeDocument/2006/relationships/image" Target="../media/image2213.png"/><Relationship Id="rId93" Type="http://schemas.openxmlformats.org/officeDocument/2006/relationships/image" Target="../media/image2221.png"/><Relationship Id="rId98" Type="http://schemas.openxmlformats.org/officeDocument/2006/relationships/image" Target="../media/image2226.png"/><Relationship Id="rId121" Type="http://schemas.openxmlformats.org/officeDocument/2006/relationships/image" Target="../media/image2249.png"/><Relationship Id="rId3" Type="http://schemas.openxmlformats.org/officeDocument/2006/relationships/image" Target="../media/image2132.png"/><Relationship Id="rId12" Type="http://schemas.openxmlformats.org/officeDocument/2006/relationships/image" Target="../media/image2141.png"/><Relationship Id="rId17" Type="http://schemas.openxmlformats.org/officeDocument/2006/relationships/image" Target="../media/image2146.png"/><Relationship Id="rId25" Type="http://schemas.openxmlformats.org/officeDocument/2006/relationships/image" Target="../media/image2154.png"/><Relationship Id="rId33" Type="http://schemas.openxmlformats.org/officeDocument/2006/relationships/image" Target="../media/image2162.png"/><Relationship Id="rId38" Type="http://schemas.openxmlformats.org/officeDocument/2006/relationships/image" Target="../media/image2167.png"/><Relationship Id="rId46" Type="http://schemas.openxmlformats.org/officeDocument/2006/relationships/image" Target="../media/image2175.png"/><Relationship Id="rId59" Type="http://schemas.openxmlformats.org/officeDocument/2006/relationships/image" Target="../media/image2188.png"/><Relationship Id="rId67" Type="http://schemas.openxmlformats.org/officeDocument/2006/relationships/image" Target="../media/image2195.png"/><Relationship Id="rId103" Type="http://schemas.openxmlformats.org/officeDocument/2006/relationships/image" Target="../media/image2231.png"/><Relationship Id="rId108" Type="http://schemas.openxmlformats.org/officeDocument/2006/relationships/image" Target="../media/image2236.png"/><Relationship Id="rId116" Type="http://schemas.openxmlformats.org/officeDocument/2006/relationships/image" Target="../media/image2244.png"/><Relationship Id="rId124" Type="http://schemas.openxmlformats.org/officeDocument/2006/relationships/image" Target="../media/image2252.png"/><Relationship Id="rId129" Type="http://schemas.openxmlformats.org/officeDocument/2006/relationships/image" Target="../media/image2256.png"/><Relationship Id="rId137" Type="http://schemas.openxmlformats.org/officeDocument/2006/relationships/image" Target="../media/image2264.png"/><Relationship Id="rId20" Type="http://schemas.openxmlformats.org/officeDocument/2006/relationships/image" Target="../media/image2149.png"/><Relationship Id="rId41" Type="http://schemas.openxmlformats.org/officeDocument/2006/relationships/image" Target="../media/image2170.png"/><Relationship Id="rId54" Type="http://schemas.openxmlformats.org/officeDocument/2006/relationships/image" Target="../media/image2183.png"/><Relationship Id="rId62" Type="http://schemas.openxmlformats.org/officeDocument/2006/relationships/image" Target="../media/image2190.png"/><Relationship Id="rId70" Type="http://schemas.openxmlformats.org/officeDocument/2006/relationships/image" Target="../media/image2198.png"/><Relationship Id="rId75" Type="http://schemas.openxmlformats.org/officeDocument/2006/relationships/image" Target="../media/image2203.png"/><Relationship Id="rId83" Type="http://schemas.openxmlformats.org/officeDocument/2006/relationships/image" Target="../media/image2211.png"/><Relationship Id="rId88" Type="http://schemas.openxmlformats.org/officeDocument/2006/relationships/image" Target="../media/image2216.png"/><Relationship Id="rId91" Type="http://schemas.openxmlformats.org/officeDocument/2006/relationships/image" Target="../media/image2219.png"/><Relationship Id="rId96" Type="http://schemas.openxmlformats.org/officeDocument/2006/relationships/image" Target="../media/image2224.png"/><Relationship Id="rId111" Type="http://schemas.openxmlformats.org/officeDocument/2006/relationships/image" Target="../media/image2239.png"/><Relationship Id="rId132" Type="http://schemas.openxmlformats.org/officeDocument/2006/relationships/image" Target="../media/image22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5.png"/><Relationship Id="rId15" Type="http://schemas.openxmlformats.org/officeDocument/2006/relationships/image" Target="../media/image2144.png"/><Relationship Id="rId23" Type="http://schemas.openxmlformats.org/officeDocument/2006/relationships/image" Target="../media/image2152.png"/><Relationship Id="rId28" Type="http://schemas.openxmlformats.org/officeDocument/2006/relationships/image" Target="../media/image2157.png"/><Relationship Id="rId36" Type="http://schemas.openxmlformats.org/officeDocument/2006/relationships/image" Target="../media/image2165.png"/><Relationship Id="rId49" Type="http://schemas.openxmlformats.org/officeDocument/2006/relationships/image" Target="../media/image2178.png"/><Relationship Id="rId57" Type="http://schemas.openxmlformats.org/officeDocument/2006/relationships/image" Target="../media/image2186.png"/><Relationship Id="rId106" Type="http://schemas.openxmlformats.org/officeDocument/2006/relationships/image" Target="../media/image2234.png"/><Relationship Id="rId114" Type="http://schemas.openxmlformats.org/officeDocument/2006/relationships/image" Target="../media/image2242.png"/><Relationship Id="rId119" Type="http://schemas.openxmlformats.org/officeDocument/2006/relationships/image" Target="../media/image2247.png"/><Relationship Id="rId127" Type="http://schemas.openxmlformats.org/officeDocument/2006/relationships/image" Target="../media/image611.png"/><Relationship Id="rId10" Type="http://schemas.openxmlformats.org/officeDocument/2006/relationships/image" Target="../media/image2139.png"/><Relationship Id="rId31" Type="http://schemas.openxmlformats.org/officeDocument/2006/relationships/image" Target="../media/image2160.png"/><Relationship Id="rId44" Type="http://schemas.openxmlformats.org/officeDocument/2006/relationships/image" Target="../media/image2173.png"/><Relationship Id="rId52" Type="http://schemas.openxmlformats.org/officeDocument/2006/relationships/image" Target="../media/image2181.png"/><Relationship Id="rId60" Type="http://schemas.openxmlformats.org/officeDocument/2006/relationships/image" Target="../media/image1121.png"/><Relationship Id="rId65" Type="http://schemas.openxmlformats.org/officeDocument/2006/relationships/image" Target="../media/image2193.png"/><Relationship Id="rId73" Type="http://schemas.openxmlformats.org/officeDocument/2006/relationships/image" Target="../media/image2201.png"/><Relationship Id="rId78" Type="http://schemas.openxmlformats.org/officeDocument/2006/relationships/image" Target="../media/image2206.png"/><Relationship Id="rId81" Type="http://schemas.openxmlformats.org/officeDocument/2006/relationships/image" Target="../media/image2209.png"/><Relationship Id="rId86" Type="http://schemas.openxmlformats.org/officeDocument/2006/relationships/image" Target="../media/image2214.png"/><Relationship Id="rId94" Type="http://schemas.openxmlformats.org/officeDocument/2006/relationships/image" Target="../media/image2222.png"/><Relationship Id="rId99" Type="http://schemas.openxmlformats.org/officeDocument/2006/relationships/image" Target="../media/image2227.png"/><Relationship Id="rId101" Type="http://schemas.openxmlformats.org/officeDocument/2006/relationships/image" Target="../media/image2229.png"/><Relationship Id="rId122" Type="http://schemas.openxmlformats.org/officeDocument/2006/relationships/image" Target="../media/image2250.png"/><Relationship Id="rId130" Type="http://schemas.openxmlformats.org/officeDocument/2006/relationships/image" Target="../media/image2257.png"/><Relationship Id="rId135" Type="http://schemas.openxmlformats.org/officeDocument/2006/relationships/image" Target="../media/image2262.png"/><Relationship Id="rId4" Type="http://schemas.openxmlformats.org/officeDocument/2006/relationships/image" Target="../media/image2133.png"/><Relationship Id="rId9" Type="http://schemas.openxmlformats.org/officeDocument/2006/relationships/image" Target="../media/image2138.png"/><Relationship Id="rId13" Type="http://schemas.openxmlformats.org/officeDocument/2006/relationships/image" Target="../media/image2142.png"/><Relationship Id="rId18" Type="http://schemas.openxmlformats.org/officeDocument/2006/relationships/image" Target="../media/image2147.png"/><Relationship Id="rId39" Type="http://schemas.openxmlformats.org/officeDocument/2006/relationships/image" Target="../media/image2168.png"/><Relationship Id="rId109" Type="http://schemas.openxmlformats.org/officeDocument/2006/relationships/image" Target="../media/image2237.png"/><Relationship Id="rId34" Type="http://schemas.openxmlformats.org/officeDocument/2006/relationships/image" Target="../media/image2163.png"/><Relationship Id="rId50" Type="http://schemas.openxmlformats.org/officeDocument/2006/relationships/image" Target="../media/image2179.png"/><Relationship Id="rId55" Type="http://schemas.openxmlformats.org/officeDocument/2006/relationships/image" Target="../media/image2184.png"/><Relationship Id="rId76" Type="http://schemas.openxmlformats.org/officeDocument/2006/relationships/image" Target="../media/image2204.png"/><Relationship Id="rId97" Type="http://schemas.openxmlformats.org/officeDocument/2006/relationships/image" Target="../media/image2225.png"/><Relationship Id="rId104" Type="http://schemas.openxmlformats.org/officeDocument/2006/relationships/image" Target="../media/image2232.png"/><Relationship Id="rId120" Type="http://schemas.openxmlformats.org/officeDocument/2006/relationships/image" Target="../media/image2248.png"/><Relationship Id="rId125" Type="http://schemas.openxmlformats.org/officeDocument/2006/relationships/image" Target="../media/image2253.png"/><Relationship Id="rId7" Type="http://schemas.openxmlformats.org/officeDocument/2006/relationships/image" Target="../media/image2136.png"/><Relationship Id="rId71" Type="http://schemas.openxmlformats.org/officeDocument/2006/relationships/image" Target="../media/image2199.png"/><Relationship Id="rId92" Type="http://schemas.openxmlformats.org/officeDocument/2006/relationships/image" Target="../media/image2220.png"/><Relationship Id="rId2" Type="http://schemas.openxmlformats.org/officeDocument/2006/relationships/image" Target="../media/image2131.jpg"/><Relationship Id="rId29" Type="http://schemas.openxmlformats.org/officeDocument/2006/relationships/image" Target="../media/image2158.png"/><Relationship Id="rId24" Type="http://schemas.openxmlformats.org/officeDocument/2006/relationships/image" Target="../media/image2153.png"/><Relationship Id="rId40" Type="http://schemas.openxmlformats.org/officeDocument/2006/relationships/image" Target="../media/image2169.png"/><Relationship Id="rId45" Type="http://schemas.openxmlformats.org/officeDocument/2006/relationships/image" Target="../media/image2174.png"/><Relationship Id="rId66" Type="http://schemas.openxmlformats.org/officeDocument/2006/relationships/image" Target="../media/image2194.png"/><Relationship Id="rId87" Type="http://schemas.openxmlformats.org/officeDocument/2006/relationships/image" Target="../media/image2215.png"/><Relationship Id="rId110" Type="http://schemas.openxmlformats.org/officeDocument/2006/relationships/image" Target="../media/image2238.png"/><Relationship Id="rId115" Type="http://schemas.openxmlformats.org/officeDocument/2006/relationships/image" Target="../media/image2243.png"/><Relationship Id="rId131" Type="http://schemas.openxmlformats.org/officeDocument/2006/relationships/image" Target="../media/image2258.png"/><Relationship Id="rId136" Type="http://schemas.openxmlformats.org/officeDocument/2006/relationships/image" Target="../media/image2263.png"/><Relationship Id="rId61" Type="http://schemas.openxmlformats.org/officeDocument/2006/relationships/image" Target="../media/image2189.png"/><Relationship Id="rId82" Type="http://schemas.openxmlformats.org/officeDocument/2006/relationships/image" Target="../media/image2210.png"/><Relationship Id="rId19" Type="http://schemas.openxmlformats.org/officeDocument/2006/relationships/image" Target="../media/image2148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86.png"/><Relationship Id="rId117" Type="http://schemas.openxmlformats.org/officeDocument/2006/relationships/image" Target="../media/image2376.png"/><Relationship Id="rId21" Type="http://schemas.openxmlformats.org/officeDocument/2006/relationships/image" Target="../media/image2148.png"/><Relationship Id="rId42" Type="http://schemas.openxmlformats.org/officeDocument/2006/relationships/image" Target="../media/image2302.png"/><Relationship Id="rId47" Type="http://schemas.openxmlformats.org/officeDocument/2006/relationships/image" Target="../media/image2307.png"/><Relationship Id="rId63" Type="http://schemas.openxmlformats.org/officeDocument/2006/relationships/image" Target="../media/image2323.png"/><Relationship Id="rId68" Type="http://schemas.openxmlformats.org/officeDocument/2006/relationships/image" Target="../media/image2328.png"/><Relationship Id="rId84" Type="http://schemas.openxmlformats.org/officeDocument/2006/relationships/image" Target="../media/image2344.png"/><Relationship Id="rId89" Type="http://schemas.openxmlformats.org/officeDocument/2006/relationships/image" Target="../media/image2348.png"/><Relationship Id="rId112" Type="http://schemas.openxmlformats.org/officeDocument/2006/relationships/image" Target="../media/image2371.png"/><Relationship Id="rId16" Type="http://schemas.openxmlformats.org/officeDocument/2006/relationships/image" Target="../media/image2277.png"/><Relationship Id="rId107" Type="http://schemas.openxmlformats.org/officeDocument/2006/relationships/image" Target="../media/image2366.png"/><Relationship Id="rId11" Type="http://schemas.openxmlformats.org/officeDocument/2006/relationships/image" Target="../media/image2273.png"/><Relationship Id="rId24" Type="http://schemas.openxmlformats.org/officeDocument/2006/relationships/image" Target="../media/image2284.png"/><Relationship Id="rId32" Type="http://schemas.openxmlformats.org/officeDocument/2006/relationships/image" Target="../media/image2292.png"/><Relationship Id="rId37" Type="http://schemas.openxmlformats.org/officeDocument/2006/relationships/image" Target="../media/image2297.png"/><Relationship Id="rId40" Type="http://schemas.openxmlformats.org/officeDocument/2006/relationships/image" Target="../media/image2300.png"/><Relationship Id="rId45" Type="http://schemas.openxmlformats.org/officeDocument/2006/relationships/image" Target="../media/image2305.png"/><Relationship Id="rId53" Type="http://schemas.openxmlformats.org/officeDocument/2006/relationships/image" Target="../media/image2313.png"/><Relationship Id="rId58" Type="http://schemas.openxmlformats.org/officeDocument/2006/relationships/image" Target="../media/image2318.png"/><Relationship Id="rId66" Type="http://schemas.openxmlformats.org/officeDocument/2006/relationships/image" Target="../media/image2326.png"/><Relationship Id="rId74" Type="http://schemas.openxmlformats.org/officeDocument/2006/relationships/image" Target="../media/image2334.png"/><Relationship Id="rId79" Type="http://schemas.openxmlformats.org/officeDocument/2006/relationships/image" Target="../media/image2339.png"/><Relationship Id="rId87" Type="http://schemas.openxmlformats.org/officeDocument/2006/relationships/image" Target="../media/image2346.png"/><Relationship Id="rId102" Type="http://schemas.openxmlformats.org/officeDocument/2006/relationships/image" Target="../media/image2361.png"/><Relationship Id="rId110" Type="http://schemas.openxmlformats.org/officeDocument/2006/relationships/image" Target="../media/image2369.png"/><Relationship Id="rId115" Type="http://schemas.openxmlformats.org/officeDocument/2006/relationships/image" Target="../media/image2374.png"/><Relationship Id="rId5" Type="http://schemas.openxmlformats.org/officeDocument/2006/relationships/image" Target="../media/image2267.png"/><Relationship Id="rId61" Type="http://schemas.openxmlformats.org/officeDocument/2006/relationships/image" Target="../media/image2321.png"/><Relationship Id="rId82" Type="http://schemas.openxmlformats.org/officeDocument/2006/relationships/image" Target="../media/image2342.png"/><Relationship Id="rId90" Type="http://schemas.openxmlformats.org/officeDocument/2006/relationships/image" Target="../media/image2349.png"/><Relationship Id="rId95" Type="http://schemas.openxmlformats.org/officeDocument/2006/relationships/image" Target="../media/image2354.png"/><Relationship Id="rId19" Type="http://schemas.openxmlformats.org/officeDocument/2006/relationships/image" Target="../media/image2280.png"/><Relationship Id="rId14" Type="http://schemas.openxmlformats.org/officeDocument/2006/relationships/image" Target="../media/image2275.png"/><Relationship Id="rId22" Type="http://schemas.openxmlformats.org/officeDocument/2006/relationships/image" Target="../media/image2282.png"/><Relationship Id="rId27" Type="http://schemas.openxmlformats.org/officeDocument/2006/relationships/image" Target="../media/image2287.png"/><Relationship Id="rId30" Type="http://schemas.openxmlformats.org/officeDocument/2006/relationships/image" Target="../media/image2290.png"/><Relationship Id="rId35" Type="http://schemas.openxmlformats.org/officeDocument/2006/relationships/image" Target="../media/image2295.png"/><Relationship Id="rId43" Type="http://schemas.openxmlformats.org/officeDocument/2006/relationships/image" Target="../media/image2303.png"/><Relationship Id="rId48" Type="http://schemas.openxmlformats.org/officeDocument/2006/relationships/image" Target="../media/image2308.png"/><Relationship Id="rId56" Type="http://schemas.openxmlformats.org/officeDocument/2006/relationships/image" Target="../media/image2316.png"/><Relationship Id="rId64" Type="http://schemas.openxmlformats.org/officeDocument/2006/relationships/image" Target="../media/image2324.png"/><Relationship Id="rId69" Type="http://schemas.openxmlformats.org/officeDocument/2006/relationships/image" Target="../media/image2329.png"/><Relationship Id="rId77" Type="http://schemas.openxmlformats.org/officeDocument/2006/relationships/image" Target="../media/image2337.png"/><Relationship Id="rId100" Type="http://schemas.openxmlformats.org/officeDocument/2006/relationships/image" Target="../media/image2359.png"/><Relationship Id="rId105" Type="http://schemas.openxmlformats.org/officeDocument/2006/relationships/image" Target="../media/image2364.png"/><Relationship Id="rId113" Type="http://schemas.openxmlformats.org/officeDocument/2006/relationships/image" Target="../media/image2372.png"/><Relationship Id="rId118" Type="http://schemas.openxmlformats.org/officeDocument/2006/relationships/image" Target="../media/image2377.png"/><Relationship Id="rId8" Type="http://schemas.openxmlformats.org/officeDocument/2006/relationships/image" Target="../media/image2270.png"/><Relationship Id="rId51" Type="http://schemas.openxmlformats.org/officeDocument/2006/relationships/image" Target="../media/image2311.png"/><Relationship Id="rId72" Type="http://schemas.openxmlformats.org/officeDocument/2006/relationships/image" Target="../media/image2332.png"/><Relationship Id="rId80" Type="http://schemas.openxmlformats.org/officeDocument/2006/relationships/image" Target="../media/image2340.png"/><Relationship Id="rId85" Type="http://schemas.openxmlformats.org/officeDocument/2006/relationships/image" Target="../media/image2027.png"/><Relationship Id="rId93" Type="http://schemas.openxmlformats.org/officeDocument/2006/relationships/image" Target="../media/image2352.png"/><Relationship Id="rId98" Type="http://schemas.openxmlformats.org/officeDocument/2006/relationships/image" Target="../media/image2357.png"/><Relationship Id="rId3" Type="http://schemas.openxmlformats.org/officeDocument/2006/relationships/image" Target="../media/image2265.png"/><Relationship Id="rId12" Type="http://schemas.openxmlformats.org/officeDocument/2006/relationships/image" Target="../media/image2274.png"/><Relationship Id="rId17" Type="http://schemas.openxmlformats.org/officeDocument/2006/relationships/image" Target="../media/image2278.png"/><Relationship Id="rId25" Type="http://schemas.openxmlformats.org/officeDocument/2006/relationships/image" Target="../media/image2285.png"/><Relationship Id="rId33" Type="http://schemas.openxmlformats.org/officeDocument/2006/relationships/image" Target="../media/image2293.png"/><Relationship Id="rId38" Type="http://schemas.openxmlformats.org/officeDocument/2006/relationships/image" Target="../media/image2298.png"/><Relationship Id="rId46" Type="http://schemas.openxmlformats.org/officeDocument/2006/relationships/image" Target="../media/image2306.png"/><Relationship Id="rId59" Type="http://schemas.openxmlformats.org/officeDocument/2006/relationships/image" Target="../media/image2319.png"/><Relationship Id="rId67" Type="http://schemas.openxmlformats.org/officeDocument/2006/relationships/image" Target="../media/image2327.png"/><Relationship Id="rId103" Type="http://schemas.openxmlformats.org/officeDocument/2006/relationships/image" Target="../media/image2362.png"/><Relationship Id="rId108" Type="http://schemas.openxmlformats.org/officeDocument/2006/relationships/image" Target="../media/image2367.png"/><Relationship Id="rId116" Type="http://schemas.openxmlformats.org/officeDocument/2006/relationships/image" Target="../media/image2375.png"/><Relationship Id="rId20" Type="http://schemas.openxmlformats.org/officeDocument/2006/relationships/image" Target="../media/image2281.png"/><Relationship Id="rId41" Type="http://schemas.openxmlformats.org/officeDocument/2006/relationships/image" Target="../media/image2301.png"/><Relationship Id="rId54" Type="http://schemas.openxmlformats.org/officeDocument/2006/relationships/image" Target="../media/image2314.png"/><Relationship Id="rId62" Type="http://schemas.openxmlformats.org/officeDocument/2006/relationships/image" Target="../media/image2322.png"/><Relationship Id="rId70" Type="http://schemas.openxmlformats.org/officeDocument/2006/relationships/image" Target="../media/image2330.png"/><Relationship Id="rId75" Type="http://schemas.openxmlformats.org/officeDocument/2006/relationships/image" Target="../media/image2335.png"/><Relationship Id="rId83" Type="http://schemas.openxmlformats.org/officeDocument/2006/relationships/image" Target="../media/image2343.png"/><Relationship Id="rId88" Type="http://schemas.openxmlformats.org/officeDocument/2006/relationships/image" Target="../media/image2347.png"/><Relationship Id="rId91" Type="http://schemas.openxmlformats.org/officeDocument/2006/relationships/image" Target="../media/image2350.png"/><Relationship Id="rId96" Type="http://schemas.openxmlformats.org/officeDocument/2006/relationships/image" Target="../media/image2355.png"/><Relationship Id="rId111" Type="http://schemas.openxmlformats.org/officeDocument/2006/relationships/image" Target="../media/image23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8.png"/><Relationship Id="rId15" Type="http://schemas.openxmlformats.org/officeDocument/2006/relationships/image" Target="../media/image2276.png"/><Relationship Id="rId23" Type="http://schemas.openxmlformats.org/officeDocument/2006/relationships/image" Target="../media/image2283.png"/><Relationship Id="rId28" Type="http://schemas.openxmlformats.org/officeDocument/2006/relationships/image" Target="../media/image2288.png"/><Relationship Id="rId36" Type="http://schemas.openxmlformats.org/officeDocument/2006/relationships/image" Target="../media/image2296.png"/><Relationship Id="rId49" Type="http://schemas.openxmlformats.org/officeDocument/2006/relationships/image" Target="../media/image2309.png"/><Relationship Id="rId57" Type="http://schemas.openxmlformats.org/officeDocument/2006/relationships/image" Target="../media/image2317.png"/><Relationship Id="rId106" Type="http://schemas.openxmlformats.org/officeDocument/2006/relationships/image" Target="../media/image2365.png"/><Relationship Id="rId114" Type="http://schemas.openxmlformats.org/officeDocument/2006/relationships/image" Target="../media/image2373.png"/><Relationship Id="rId10" Type="http://schemas.openxmlformats.org/officeDocument/2006/relationships/image" Target="../media/image2272.png"/><Relationship Id="rId31" Type="http://schemas.openxmlformats.org/officeDocument/2006/relationships/image" Target="../media/image2291.png"/><Relationship Id="rId44" Type="http://schemas.openxmlformats.org/officeDocument/2006/relationships/image" Target="../media/image2304.png"/><Relationship Id="rId52" Type="http://schemas.openxmlformats.org/officeDocument/2006/relationships/image" Target="../media/image2312.png"/><Relationship Id="rId60" Type="http://schemas.openxmlformats.org/officeDocument/2006/relationships/image" Target="../media/image2320.png"/><Relationship Id="rId65" Type="http://schemas.openxmlformats.org/officeDocument/2006/relationships/image" Target="../media/image2325.png"/><Relationship Id="rId73" Type="http://schemas.openxmlformats.org/officeDocument/2006/relationships/image" Target="../media/image2333.png"/><Relationship Id="rId78" Type="http://schemas.openxmlformats.org/officeDocument/2006/relationships/image" Target="../media/image2338.png"/><Relationship Id="rId81" Type="http://schemas.openxmlformats.org/officeDocument/2006/relationships/image" Target="../media/image2341.png"/><Relationship Id="rId86" Type="http://schemas.openxmlformats.org/officeDocument/2006/relationships/image" Target="../media/image2345.png"/><Relationship Id="rId94" Type="http://schemas.openxmlformats.org/officeDocument/2006/relationships/image" Target="../media/image2353.png"/><Relationship Id="rId99" Type="http://schemas.openxmlformats.org/officeDocument/2006/relationships/image" Target="../media/image2358.png"/><Relationship Id="rId101" Type="http://schemas.openxmlformats.org/officeDocument/2006/relationships/image" Target="../media/image2360.png"/><Relationship Id="rId4" Type="http://schemas.openxmlformats.org/officeDocument/2006/relationships/image" Target="../media/image2266.png"/><Relationship Id="rId9" Type="http://schemas.openxmlformats.org/officeDocument/2006/relationships/image" Target="../media/image2271.png"/><Relationship Id="rId13" Type="http://schemas.openxmlformats.org/officeDocument/2006/relationships/image" Target="../media/image578.png"/><Relationship Id="rId18" Type="http://schemas.openxmlformats.org/officeDocument/2006/relationships/image" Target="../media/image2279.png"/><Relationship Id="rId39" Type="http://schemas.openxmlformats.org/officeDocument/2006/relationships/image" Target="../media/image2299.png"/><Relationship Id="rId109" Type="http://schemas.openxmlformats.org/officeDocument/2006/relationships/image" Target="../media/image2368.png"/><Relationship Id="rId34" Type="http://schemas.openxmlformats.org/officeDocument/2006/relationships/image" Target="../media/image2294.png"/><Relationship Id="rId50" Type="http://schemas.openxmlformats.org/officeDocument/2006/relationships/image" Target="../media/image2310.png"/><Relationship Id="rId55" Type="http://schemas.openxmlformats.org/officeDocument/2006/relationships/image" Target="../media/image2315.png"/><Relationship Id="rId76" Type="http://schemas.openxmlformats.org/officeDocument/2006/relationships/image" Target="../media/image2336.png"/><Relationship Id="rId97" Type="http://schemas.openxmlformats.org/officeDocument/2006/relationships/image" Target="../media/image2356.png"/><Relationship Id="rId104" Type="http://schemas.openxmlformats.org/officeDocument/2006/relationships/image" Target="../media/image2363.png"/><Relationship Id="rId7" Type="http://schemas.openxmlformats.org/officeDocument/2006/relationships/image" Target="../media/image2269.png"/><Relationship Id="rId71" Type="http://schemas.openxmlformats.org/officeDocument/2006/relationships/image" Target="../media/image2331.png"/><Relationship Id="rId92" Type="http://schemas.openxmlformats.org/officeDocument/2006/relationships/image" Target="../media/image2351.png"/><Relationship Id="rId2" Type="http://schemas.openxmlformats.org/officeDocument/2006/relationships/image" Target="../media/image2131.jpg"/><Relationship Id="rId29" Type="http://schemas.openxmlformats.org/officeDocument/2006/relationships/image" Target="../media/image22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3.png"/><Relationship Id="rId13" Type="http://schemas.openxmlformats.org/officeDocument/2006/relationships/image" Target="../media/image2388.png"/><Relationship Id="rId18" Type="http://schemas.openxmlformats.org/officeDocument/2006/relationships/image" Target="../media/image2393.png"/><Relationship Id="rId26" Type="http://schemas.openxmlformats.org/officeDocument/2006/relationships/image" Target="../media/image2401.png"/><Relationship Id="rId39" Type="http://schemas.openxmlformats.org/officeDocument/2006/relationships/image" Target="../media/image2414.png"/><Relationship Id="rId3" Type="http://schemas.openxmlformats.org/officeDocument/2006/relationships/image" Target="../media/image2378.jpg"/><Relationship Id="rId21" Type="http://schemas.openxmlformats.org/officeDocument/2006/relationships/image" Target="../media/image2396.png"/><Relationship Id="rId34" Type="http://schemas.openxmlformats.org/officeDocument/2006/relationships/image" Target="../media/image2409.png"/><Relationship Id="rId7" Type="http://schemas.openxmlformats.org/officeDocument/2006/relationships/image" Target="../media/image2382.png"/><Relationship Id="rId12" Type="http://schemas.openxmlformats.org/officeDocument/2006/relationships/image" Target="../media/image2387.png"/><Relationship Id="rId17" Type="http://schemas.openxmlformats.org/officeDocument/2006/relationships/image" Target="../media/image2392.png"/><Relationship Id="rId25" Type="http://schemas.openxmlformats.org/officeDocument/2006/relationships/image" Target="../media/image2400.png"/><Relationship Id="rId33" Type="http://schemas.openxmlformats.org/officeDocument/2006/relationships/image" Target="../media/image2408.png"/><Relationship Id="rId38" Type="http://schemas.openxmlformats.org/officeDocument/2006/relationships/image" Target="../media/image2413.png"/><Relationship Id="rId2" Type="http://schemas.openxmlformats.org/officeDocument/2006/relationships/image" Target="../media/image2131.jpg"/><Relationship Id="rId16" Type="http://schemas.openxmlformats.org/officeDocument/2006/relationships/image" Target="../media/image2391.png"/><Relationship Id="rId20" Type="http://schemas.openxmlformats.org/officeDocument/2006/relationships/image" Target="../media/image2395.png"/><Relationship Id="rId29" Type="http://schemas.openxmlformats.org/officeDocument/2006/relationships/image" Target="../media/image2404.png"/><Relationship Id="rId41" Type="http://schemas.openxmlformats.org/officeDocument/2006/relationships/image" Target="../media/image24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81.png"/><Relationship Id="rId11" Type="http://schemas.openxmlformats.org/officeDocument/2006/relationships/image" Target="../media/image2386.png"/><Relationship Id="rId24" Type="http://schemas.openxmlformats.org/officeDocument/2006/relationships/image" Target="../media/image2399.png"/><Relationship Id="rId32" Type="http://schemas.openxmlformats.org/officeDocument/2006/relationships/image" Target="../media/image2407.png"/><Relationship Id="rId37" Type="http://schemas.openxmlformats.org/officeDocument/2006/relationships/image" Target="../media/image2412.png"/><Relationship Id="rId40" Type="http://schemas.openxmlformats.org/officeDocument/2006/relationships/image" Target="../media/image2415.png"/><Relationship Id="rId5" Type="http://schemas.openxmlformats.org/officeDocument/2006/relationships/image" Target="../media/image2380.png"/><Relationship Id="rId15" Type="http://schemas.openxmlformats.org/officeDocument/2006/relationships/image" Target="../media/image2390.png"/><Relationship Id="rId23" Type="http://schemas.openxmlformats.org/officeDocument/2006/relationships/image" Target="../media/image2398.png"/><Relationship Id="rId28" Type="http://schemas.openxmlformats.org/officeDocument/2006/relationships/image" Target="../media/image2403.png"/><Relationship Id="rId36" Type="http://schemas.openxmlformats.org/officeDocument/2006/relationships/image" Target="../media/image2411.png"/><Relationship Id="rId10" Type="http://schemas.openxmlformats.org/officeDocument/2006/relationships/image" Target="../media/image2385.png"/><Relationship Id="rId19" Type="http://schemas.openxmlformats.org/officeDocument/2006/relationships/image" Target="../media/image2394.png"/><Relationship Id="rId31" Type="http://schemas.openxmlformats.org/officeDocument/2006/relationships/image" Target="../media/image2406.png"/><Relationship Id="rId4" Type="http://schemas.openxmlformats.org/officeDocument/2006/relationships/image" Target="../media/image2379.png"/><Relationship Id="rId9" Type="http://schemas.openxmlformats.org/officeDocument/2006/relationships/image" Target="../media/image2384.png"/><Relationship Id="rId14" Type="http://schemas.openxmlformats.org/officeDocument/2006/relationships/image" Target="../media/image2389.png"/><Relationship Id="rId22" Type="http://schemas.openxmlformats.org/officeDocument/2006/relationships/image" Target="../media/image2397.png"/><Relationship Id="rId27" Type="http://schemas.openxmlformats.org/officeDocument/2006/relationships/image" Target="../media/image2402.png"/><Relationship Id="rId30" Type="http://schemas.openxmlformats.org/officeDocument/2006/relationships/image" Target="../media/image2405.png"/><Relationship Id="rId35" Type="http://schemas.openxmlformats.org/officeDocument/2006/relationships/image" Target="../media/image2410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.png"/><Relationship Id="rId21" Type="http://schemas.openxmlformats.org/officeDocument/2006/relationships/image" Target="../media/image67.png"/><Relationship Id="rId42" Type="http://schemas.openxmlformats.org/officeDocument/2006/relationships/image" Target="../media/image88.png"/><Relationship Id="rId63" Type="http://schemas.openxmlformats.org/officeDocument/2006/relationships/image" Target="../media/image109.png"/><Relationship Id="rId84" Type="http://schemas.openxmlformats.org/officeDocument/2006/relationships/image" Target="../media/image130.png"/><Relationship Id="rId138" Type="http://schemas.openxmlformats.org/officeDocument/2006/relationships/image" Target="../media/image184.png"/><Relationship Id="rId159" Type="http://schemas.openxmlformats.org/officeDocument/2006/relationships/image" Target="../media/image205.png"/><Relationship Id="rId170" Type="http://schemas.openxmlformats.org/officeDocument/2006/relationships/image" Target="../media/image216.png"/><Relationship Id="rId191" Type="http://schemas.openxmlformats.org/officeDocument/2006/relationships/image" Target="../media/image237.png"/><Relationship Id="rId196" Type="http://schemas.openxmlformats.org/officeDocument/2006/relationships/image" Target="../media/image242.png"/><Relationship Id="rId16" Type="http://schemas.openxmlformats.org/officeDocument/2006/relationships/image" Target="../media/image62.png"/><Relationship Id="rId107" Type="http://schemas.openxmlformats.org/officeDocument/2006/relationships/image" Target="../media/image153.png"/><Relationship Id="rId11" Type="http://schemas.openxmlformats.org/officeDocument/2006/relationships/image" Target="../media/image57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53" Type="http://schemas.openxmlformats.org/officeDocument/2006/relationships/image" Target="../media/image99.png"/><Relationship Id="rId58" Type="http://schemas.openxmlformats.org/officeDocument/2006/relationships/image" Target="../media/image104.png"/><Relationship Id="rId74" Type="http://schemas.openxmlformats.org/officeDocument/2006/relationships/image" Target="../media/image120.png"/><Relationship Id="rId79" Type="http://schemas.openxmlformats.org/officeDocument/2006/relationships/image" Target="../media/image125.png"/><Relationship Id="rId102" Type="http://schemas.openxmlformats.org/officeDocument/2006/relationships/image" Target="../media/image148.png"/><Relationship Id="rId123" Type="http://schemas.openxmlformats.org/officeDocument/2006/relationships/image" Target="../media/image169.png"/><Relationship Id="rId128" Type="http://schemas.openxmlformats.org/officeDocument/2006/relationships/image" Target="../media/image174.png"/><Relationship Id="rId144" Type="http://schemas.openxmlformats.org/officeDocument/2006/relationships/image" Target="../media/image190.png"/><Relationship Id="rId149" Type="http://schemas.openxmlformats.org/officeDocument/2006/relationships/image" Target="../media/image195.png"/><Relationship Id="rId5" Type="http://schemas.openxmlformats.org/officeDocument/2006/relationships/image" Target="../media/image51.png"/><Relationship Id="rId90" Type="http://schemas.openxmlformats.org/officeDocument/2006/relationships/image" Target="../media/image136.png"/><Relationship Id="rId95" Type="http://schemas.openxmlformats.org/officeDocument/2006/relationships/image" Target="../media/image141.png"/><Relationship Id="rId160" Type="http://schemas.openxmlformats.org/officeDocument/2006/relationships/image" Target="../media/image206.png"/><Relationship Id="rId165" Type="http://schemas.openxmlformats.org/officeDocument/2006/relationships/image" Target="../media/image211.png"/><Relationship Id="rId181" Type="http://schemas.openxmlformats.org/officeDocument/2006/relationships/image" Target="../media/image227.png"/><Relationship Id="rId186" Type="http://schemas.openxmlformats.org/officeDocument/2006/relationships/image" Target="../media/image232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43" Type="http://schemas.openxmlformats.org/officeDocument/2006/relationships/image" Target="../media/image89.png"/><Relationship Id="rId48" Type="http://schemas.openxmlformats.org/officeDocument/2006/relationships/image" Target="../media/image94.png"/><Relationship Id="rId64" Type="http://schemas.openxmlformats.org/officeDocument/2006/relationships/image" Target="../media/image110.png"/><Relationship Id="rId69" Type="http://schemas.openxmlformats.org/officeDocument/2006/relationships/image" Target="../media/image115.png"/><Relationship Id="rId113" Type="http://schemas.openxmlformats.org/officeDocument/2006/relationships/image" Target="../media/image159.png"/><Relationship Id="rId118" Type="http://schemas.openxmlformats.org/officeDocument/2006/relationships/image" Target="../media/image164.png"/><Relationship Id="rId134" Type="http://schemas.openxmlformats.org/officeDocument/2006/relationships/image" Target="../media/image180.png"/><Relationship Id="rId139" Type="http://schemas.openxmlformats.org/officeDocument/2006/relationships/image" Target="../media/image185.png"/><Relationship Id="rId80" Type="http://schemas.openxmlformats.org/officeDocument/2006/relationships/image" Target="../media/image126.png"/><Relationship Id="rId85" Type="http://schemas.openxmlformats.org/officeDocument/2006/relationships/image" Target="../media/image131.png"/><Relationship Id="rId150" Type="http://schemas.openxmlformats.org/officeDocument/2006/relationships/image" Target="../media/image196.png"/><Relationship Id="rId155" Type="http://schemas.openxmlformats.org/officeDocument/2006/relationships/image" Target="../media/image201.png"/><Relationship Id="rId171" Type="http://schemas.openxmlformats.org/officeDocument/2006/relationships/image" Target="../media/image217.png"/><Relationship Id="rId176" Type="http://schemas.openxmlformats.org/officeDocument/2006/relationships/image" Target="../media/image222.png"/><Relationship Id="rId192" Type="http://schemas.openxmlformats.org/officeDocument/2006/relationships/image" Target="../media/image238.png"/><Relationship Id="rId197" Type="http://schemas.openxmlformats.org/officeDocument/2006/relationships/image" Target="../media/image24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Relationship Id="rId59" Type="http://schemas.openxmlformats.org/officeDocument/2006/relationships/image" Target="../media/image105.png"/><Relationship Id="rId103" Type="http://schemas.openxmlformats.org/officeDocument/2006/relationships/image" Target="../media/image149.png"/><Relationship Id="rId108" Type="http://schemas.openxmlformats.org/officeDocument/2006/relationships/image" Target="../media/image154.png"/><Relationship Id="rId124" Type="http://schemas.openxmlformats.org/officeDocument/2006/relationships/image" Target="../media/image170.png"/><Relationship Id="rId129" Type="http://schemas.openxmlformats.org/officeDocument/2006/relationships/image" Target="../media/image175.png"/><Relationship Id="rId54" Type="http://schemas.openxmlformats.org/officeDocument/2006/relationships/image" Target="../media/image100.png"/><Relationship Id="rId70" Type="http://schemas.openxmlformats.org/officeDocument/2006/relationships/image" Target="../media/image116.png"/><Relationship Id="rId75" Type="http://schemas.openxmlformats.org/officeDocument/2006/relationships/image" Target="../media/image121.png"/><Relationship Id="rId91" Type="http://schemas.openxmlformats.org/officeDocument/2006/relationships/image" Target="../media/image137.png"/><Relationship Id="rId96" Type="http://schemas.openxmlformats.org/officeDocument/2006/relationships/image" Target="../media/image142.png"/><Relationship Id="rId140" Type="http://schemas.openxmlformats.org/officeDocument/2006/relationships/image" Target="../media/image186.png"/><Relationship Id="rId145" Type="http://schemas.openxmlformats.org/officeDocument/2006/relationships/image" Target="../media/image191.png"/><Relationship Id="rId161" Type="http://schemas.openxmlformats.org/officeDocument/2006/relationships/image" Target="../media/image207.png"/><Relationship Id="rId166" Type="http://schemas.openxmlformats.org/officeDocument/2006/relationships/image" Target="../media/image212.png"/><Relationship Id="rId182" Type="http://schemas.openxmlformats.org/officeDocument/2006/relationships/image" Target="../media/image228.png"/><Relationship Id="rId187" Type="http://schemas.openxmlformats.org/officeDocument/2006/relationships/image" Target="../media/image2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49" Type="http://schemas.openxmlformats.org/officeDocument/2006/relationships/image" Target="../media/image95.png"/><Relationship Id="rId114" Type="http://schemas.openxmlformats.org/officeDocument/2006/relationships/image" Target="../media/image160.png"/><Relationship Id="rId119" Type="http://schemas.openxmlformats.org/officeDocument/2006/relationships/image" Target="../media/image165.png"/><Relationship Id="rId44" Type="http://schemas.openxmlformats.org/officeDocument/2006/relationships/image" Target="../media/image90.png"/><Relationship Id="rId60" Type="http://schemas.openxmlformats.org/officeDocument/2006/relationships/image" Target="../media/image106.png"/><Relationship Id="rId65" Type="http://schemas.openxmlformats.org/officeDocument/2006/relationships/image" Target="../media/image111.png"/><Relationship Id="rId81" Type="http://schemas.openxmlformats.org/officeDocument/2006/relationships/image" Target="../media/image127.png"/><Relationship Id="rId86" Type="http://schemas.openxmlformats.org/officeDocument/2006/relationships/image" Target="../media/image132.png"/><Relationship Id="rId130" Type="http://schemas.openxmlformats.org/officeDocument/2006/relationships/image" Target="../media/image176.png"/><Relationship Id="rId135" Type="http://schemas.openxmlformats.org/officeDocument/2006/relationships/image" Target="../media/image181.png"/><Relationship Id="rId151" Type="http://schemas.openxmlformats.org/officeDocument/2006/relationships/image" Target="../media/image197.png"/><Relationship Id="rId156" Type="http://schemas.openxmlformats.org/officeDocument/2006/relationships/image" Target="../media/image202.png"/><Relationship Id="rId177" Type="http://schemas.openxmlformats.org/officeDocument/2006/relationships/image" Target="../media/image223.png"/><Relationship Id="rId198" Type="http://schemas.openxmlformats.org/officeDocument/2006/relationships/image" Target="../media/image244.png"/><Relationship Id="rId172" Type="http://schemas.openxmlformats.org/officeDocument/2006/relationships/image" Target="../media/image218.png"/><Relationship Id="rId193" Type="http://schemas.openxmlformats.org/officeDocument/2006/relationships/image" Target="../media/image239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9" Type="http://schemas.openxmlformats.org/officeDocument/2006/relationships/image" Target="../media/image85.png"/><Relationship Id="rId109" Type="http://schemas.openxmlformats.org/officeDocument/2006/relationships/image" Target="../media/image155.png"/><Relationship Id="rId34" Type="http://schemas.openxmlformats.org/officeDocument/2006/relationships/image" Target="../media/image80.png"/><Relationship Id="rId50" Type="http://schemas.openxmlformats.org/officeDocument/2006/relationships/image" Target="../media/image96.png"/><Relationship Id="rId55" Type="http://schemas.openxmlformats.org/officeDocument/2006/relationships/image" Target="../media/image101.png"/><Relationship Id="rId76" Type="http://schemas.openxmlformats.org/officeDocument/2006/relationships/image" Target="../media/image122.png"/><Relationship Id="rId97" Type="http://schemas.openxmlformats.org/officeDocument/2006/relationships/image" Target="../media/image143.png"/><Relationship Id="rId104" Type="http://schemas.openxmlformats.org/officeDocument/2006/relationships/image" Target="../media/image150.png"/><Relationship Id="rId120" Type="http://schemas.openxmlformats.org/officeDocument/2006/relationships/image" Target="../media/image166.png"/><Relationship Id="rId125" Type="http://schemas.openxmlformats.org/officeDocument/2006/relationships/image" Target="../media/image171.png"/><Relationship Id="rId141" Type="http://schemas.openxmlformats.org/officeDocument/2006/relationships/image" Target="../media/image187.png"/><Relationship Id="rId146" Type="http://schemas.openxmlformats.org/officeDocument/2006/relationships/image" Target="../media/image192.png"/><Relationship Id="rId167" Type="http://schemas.openxmlformats.org/officeDocument/2006/relationships/image" Target="../media/image213.png"/><Relationship Id="rId188" Type="http://schemas.openxmlformats.org/officeDocument/2006/relationships/image" Target="../media/image234.png"/><Relationship Id="rId7" Type="http://schemas.openxmlformats.org/officeDocument/2006/relationships/image" Target="../media/image53.png"/><Relationship Id="rId71" Type="http://schemas.openxmlformats.org/officeDocument/2006/relationships/image" Target="../media/image117.png"/><Relationship Id="rId92" Type="http://schemas.openxmlformats.org/officeDocument/2006/relationships/image" Target="../media/image138.png"/><Relationship Id="rId162" Type="http://schemas.openxmlformats.org/officeDocument/2006/relationships/image" Target="../media/image208.png"/><Relationship Id="rId183" Type="http://schemas.openxmlformats.org/officeDocument/2006/relationships/image" Target="../media/image229.png"/><Relationship Id="rId2" Type="http://schemas.openxmlformats.org/officeDocument/2006/relationships/image" Target="../media/image48.jpg"/><Relationship Id="rId29" Type="http://schemas.openxmlformats.org/officeDocument/2006/relationships/image" Target="../media/image75.png"/><Relationship Id="rId24" Type="http://schemas.openxmlformats.org/officeDocument/2006/relationships/image" Target="../media/image70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66" Type="http://schemas.openxmlformats.org/officeDocument/2006/relationships/image" Target="../media/image112.png"/><Relationship Id="rId87" Type="http://schemas.openxmlformats.org/officeDocument/2006/relationships/image" Target="../media/image133.png"/><Relationship Id="rId110" Type="http://schemas.openxmlformats.org/officeDocument/2006/relationships/image" Target="../media/image156.png"/><Relationship Id="rId115" Type="http://schemas.openxmlformats.org/officeDocument/2006/relationships/image" Target="../media/image161.png"/><Relationship Id="rId131" Type="http://schemas.openxmlformats.org/officeDocument/2006/relationships/image" Target="../media/image177.png"/><Relationship Id="rId136" Type="http://schemas.openxmlformats.org/officeDocument/2006/relationships/image" Target="../media/image182.png"/><Relationship Id="rId157" Type="http://schemas.openxmlformats.org/officeDocument/2006/relationships/image" Target="../media/image203.png"/><Relationship Id="rId178" Type="http://schemas.openxmlformats.org/officeDocument/2006/relationships/image" Target="../media/image224.png"/><Relationship Id="rId61" Type="http://schemas.openxmlformats.org/officeDocument/2006/relationships/image" Target="../media/image107.png"/><Relationship Id="rId82" Type="http://schemas.openxmlformats.org/officeDocument/2006/relationships/image" Target="../media/image128.png"/><Relationship Id="rId152" Type="http://schemas.openxmlformats.org/officeDocument/2006/relationships/image" Target="../media/image198.png"/><Relationship Id="rId173" Type="http://schemas.openxmlformats.org/officeDocument/2006/relationships/image" Target="../media/image219.png"/><Relationship Id="rId194" Type="http://schemas.openxmlformats.org/officeDocument/2006/relationships/image" Target="../media/image240.png"/><Relationship Id="rId199" Type="http://schemas.openxmlformats.org/officeDocument/2006/relationships/image" Target="../media/image245.png"/><Relationship Id="rId19" Type="http://schemas.openxmlformats.org/officeDocument/2006/relationships/image" Target="../media/image65.png"/><Relationship Id="rId14" Type="http://schemas.openxmlformats.org/officeDocument/2006/relationships/image" Target="../media/image60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56" Type="http://schemas.openxmlformats.org/officeDocument/2006/relationships/image" Target="../media/image102.png"/><Relationship Id="rId77" Type="http://schemas.openxmlformats.org/officeDocument/2006/relationships/image" Target="../media/image123.png"/><Relationship Id="rId100" Type="http://schemas.openxmlformats.org/officeDocument/2006/relationships/image" Target="../media/image146.png"/><Relationship Id="rId105" Type="http://schemas.openxmlformats.org/officeDocument/2006/relationships/image" Target="../media/image151.png"/><Relationship Id="rId126" Type="http://schemas.openxmlformats.org/officeDocument/2006/relationships/image" Target="../media/image172.png"/><Relationship Id="rId147" Type="http://schemas.openxmlformats.org/officeDocument/2006/relationships/image" Target="../media/image193.png"/><Relationship Id="rId168" Type="http://schemas.openxmlformats.org/officeDocument/2006/relationships/image" Target="../media/image214.png"/><Relationship Id="rId8" Type="http://schemas.openxmlformats.org/officeDocument/2006/relationships/image" Target="../media/image54.png"/><Relationship Id="rId51" Type="http://schemas.openxmlformats.org/officeDocument/2006/relationships/image" Target="../media/image97.png"/><Relationship Id="rId72" Type="http://schemas.openxmlformats.org/officeDocument/2006/relationships/image" Target="../media/image118.png"/><Relationship Id="rId93" Type="http://schemas.openxmlformats.org/officeDocument/2006/relationships/image" Target="../media/image139.png"/><Relationship Id="rId98" Type="http://schemas.openxmlformats.org/officeDocument/2006/relationships/image" Target="../media/image144.png"/><Relationship Id="rId121" Type="http://schemas.openxmlformats.org/officeDocument/2006/relationships/image" Target="../media/image167.png"/><Relationship Id="rId142" Type="http://schemas.openxmlformats.org/officeDocument/2006/relationships/image" Target="../media/image188.png"/><Relationship Id="rId163" Type="http://schemas.openxmlformats.org/officeDocument/2006/relationships/image" Target="../media/image209.png"/><Relationship Id="rId184" Type="http://schemas.openxmlformats.org/officeDocument/2006/relationships/image" Target="../media/image230.png"/><Relationship Id="rId189" Type="http://schemas.openxmlformats.org/officeDocument/2006/relationships/image" Target="../media/image235.png"/><Relationship Id="rId3" Type="http://schemas.openxmlformats.org/officeDocument/2006/relationships/image" Target="../media/image49.png"/><Relationship Id="rId25" Type="http://schemas.openxmlformats.org/officeDocument/2006/relationships/image" Target="../media/image71.png"/><Relationship Id="rId46" Type="http://schemas.openxmlformats.org/officeDocument/2006/relationships/image" Target="../media/image92.png"/><Relationship Id="rId67" Type="http://schemas.openxmlformats.org/officeDocument/2006/relationships/image" Target="../media/image113.png"/><Relationship Id="rId116" Type="http://schemas.openxmlformats.org/officeDocument/2006/relationships/image" Target="../media/image162.png"/><Relationship Id="rId137" Type="http://schemas.openxmlformats.org/officeDocument/2006/relationships/image" Target="../media/image183.png"/><Relationship Id="rId158" Type="http://schemas.openxmlformats.org/officeDocument/2006/relationships/image" Target="../media/image204.png"/><Relationship Id="rId20" Type="http://schemas.openxmlformats.org/officeDocument/2006/relationships/image" Target="../media/image66.png"/><Relationship Id="rId41" Type="http://schemas.openxmlformats.org/officeDocument/2006/relationships/image" Target="../media/image87.png"/><Relationship Id="rId62" Type="http://schemas.openxmlformats.org/officeDocument/2006/relationships/image" Target="../media/image108.png"/><Relationship Id="rId83" Type="http://schemas.openxmlformats.org/officeDocument/2006/relationships/image" Target="../media/image129.png"/><Relationship Id="rId88" Type="http://schemas.openxmlformats.org/officeDocument/2006/relationships/image" Target="../media/image134.png"/><Relationship Id="rId111" Type="http://schemas.openxmlformats.org/officeDocument/2006/relationships/image" Target="../media/image157.png"/><Relationship Id="rId132" Type="http://schemas.openxmlformats.org/officeDocument/2006/relationships/image" Target="../media/image178.png"/><Relationship Id="rId153" Type="http://schemas.openxmlformats.org/officeDocument/2006/relationships/image" Target="../media/image199.png"/><Relationship Id="rId174" Type="http://schemas.openxmlformats.org/officeDocument/2006/relationships/image" Target="../media/image220.png"/><Relationship Id="rId179" Type="http://schemas.openxmlformats.org/officeDocument/2006/relationships/image" Target="../media/image225.png"/><Relationship Id="rId195" Type="http://schemas.openxmlformats.org/officeDocument/2006/relationships/image" Target="../media/image241.png"/><Relationship Id="rId190" Type="http://schemas.openxmlformats.org/officeDocument/2006/relationships/image" Target="../media/image236.png"/><Relationship Id="rId15" Type="http://schemas.openxmlformats.org/officeDocument/2006/relationships/image" Target="../media/image61.png"/><Relationship Id="rId36" Type="http://schemas.openxmlformats.org/officeDocument/2006/relationships/image" Target="../media/image82.png"/><Relationship Id="rId57" Type="http://schemas.openxmlformats.org/officeDocument/2006/relationships/image" Target="../media/image103.png"/><Relationship Id="rId106" Type="http://schemas.openxmlformats.org/officeDocument/2006/relationships/image" Target="../media/image152.png"/><Relationship Id="rId127" Type="http://schemas.openxmlformats.org/officeDocument/2006/relationships/image" Target="../media/image173.png"/><Relationship Id="rId10" Type="http://schemas.openxmlformats.org/officeDocument/2006/relationships/image" Target="../media/image56.png"/><Relationship Id="rId31" Type="http://schemas.openxmlformats.org/officeDocument/2006/relationships/image" Target="../media/image77.png"/><Relationship Id="rId52" Type="http://schemas.openxmlformats.org/officeDocument/2006/relationships/image" Target="../media/image98.png"/><Relationship Id="rId73" Type="http://schemas.openxmlformats.org/officeDocument/2006/relationships/image" Target="../media/image119.png"/><Relationship Id="rId78" Type="http://schemas.openxmlformats.org/officeDocument/2006/relationships/image" Target="../media/image124.png"/><Relationship Id="rId94" Type="http://schemas.openxmlformats.org/officeDocument/2006/relationships/image" Target="../media/image140.png"/><Relationship Id="rId99" Type="http://schemas.openxmlformats.org/officeDocument/2006/relationships/image" Target="../media/image145.png"/><Relationship Id="rId101" Type="http://schemas.openxmlformats.org/officeDocument/2006/relationships/image" Target="../media/image147.png"/><Relationship Id="rId122" Type="http://schemas.openxmlformats.org/officeDocument/2006/relationships/image" Target="../media/image168.png"/><Relationship Id="rId143" Type="http://schemas.openxmlformats.org/officeDocument/2006/relationships/image" Target="../media/image189.png"/><Relationship Id="rId148" Type="http://schemas.openxmlformats.org/officeDocument/2006/relationships/image" Target="../media/image194.png"/><Relationship Id="rId164" Type="http://schemas.openxmlformats.org/officeDocument/2006/relationships/image" Target="../media/image210.png"/><Relationship Id="rId169" Type="http://schemas.openxmlformats.org/officeDocument/2006/relationships/image" Target="../media/image215.png"/><Relationship Id="rId185" Type="http://schemas.openxmlformats.org/officeDocument/2006/relationships/image" Target="../media/image23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80" Type="http://schemas.openxmlformats.org/officeDocument/2006/relationships/image" Target="../media/image226.png"/><Relationship Id="rId26" Type="http://schemas.openxmlformats.org/officeDocument/2006/relationships/image" Target="../media/image72.png"/><Relationship Id="rId47" Type="http://schemas.openxmlformats.org/officeDocument/2006/relationships/image" Target="../media/image93.png"/><Relationship Id="rId68" Type="http://schemas.openxmlformats.org/officeDocument/2006/relationships/image" Target="../media/image114.png"/><Relationship Id="rId89" Type="http://schemas.openxmlformats.org/officeDocument/2006/relationships/image" Target="../media/image135.png"/><Relationship Id="rId112" Type="http://schemas.openxmlformats.org/officeDocument/2006/relationships/image" Target="../media/image158.png"/><Relationship Id="rId133" Type="http://schemas.openxmlformats.org/officeDocument/2006/relationships/image" Target="../media/image179.png"/><Relationship Id="rId154" Type="http://schemas.openxmlformats.org/officeDocument/2006/relationships/image" Target="../media/image200.png"/><Relationship Id="rId175" Type="http://schemas.openxmlformats.org/officeDocument/2006/relationships/image" Target="../media/image221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41.png"/><Relationship Id="rId117" Type="http://schemas.openxmlformats.org/officeDocument/2006/relationships/image" Target="../media/image2528.png"/><Relationship Id="rId21" Type="http://schemas.openxmlformats.org/officeDocument/2006/relationships/image" Target="../media/image2436.png"/><Relationship Id="rId42" Type="http://schemas.openxmlformats.org/officeDocument/2006/relationships/image" Target="../media/image2457.png"/><Relationship Id="rId47" Type="http://schemas.openxmlformats.org/officeDocument/2006/relationships/image" Target="../media/image2462.png"/><Relationship Id="rId63" Type="http://schemas.openxmlformats.org/officeDocument/2006/relationships/image" Target="../media/image2476.png"/><Relationship Id="rId68" Type="http://schemas.openxmlformats.org/officeDocument/2006/relationships/image" Target="../media/image2481.png"/><Relationship Id="rId84" Type="http://schemas.openxmlformats.org/officeDocument/2006/relationships/image" Target="../media/image2496.png"/><Relationship Id="rId89" Type="http://schemas.openxmlformats.org/officeDocument/2006/relationships/image" Target="../media/image2501.png"/><Relationship Id="rId112" Type="http://schemas.openxmlformats.org/officeDocument/2006/relationships/image" Target="../media/image2524.png"/><Relationship Id="rId133" Type="http://schemas.openxmlformats.org/officeDocument/2006/relationships/image" Target="../media/image2543.png"/><Relationship Id="rId138" Type="http://schemas.openxmlformats.org/officeDocument/2006/relationships/image" Target="../media/image2548.png"/><Relationship Id="rId154" Type="http://schemas.openxmlformats.org/officeDocument/2006/relationships/image" Target="../media/image2564.png"/><Relationship Id="rId159" Type="http://schemas.openxmlformats.org/officeDocument/2006/relationships/image" Target="../media/image2569.png"/><Relationship Id="rId175" Type="http://schemas.openxmlformats.org/officeDocument/2006/relationships/image" Target="../media/image2585.png"/><Relationship Id="rId170" Type="http://schemas.openxmlformats.org/officeDocument/2006/relationships/image" Target="../media/image2580.png"/><Relationship Id="rId191" Type="http://schemas.openxmlformats.org/officeDocument/2006/relationships/image" Target="../media/image2601.png"/><Relationship Id="rId16" Type="http://schemas.openxmlformats.org/officeDocument/2006/relationships/image" Target="../media/image2431.png"/><Relationship Id="rId107" Type="http://schemas.openxmlformats.org/officeDocument/2006/relationships/image" Target="../media/image2519.png"/><Relationship Id="rId11" Type="http://schemas.openxmlformats.org/officeDocument/2006/relationships/image" Target="../media/image2426.png"/><Relationship Id="rId32" Type="http://schemas.openxmlformats.org/officeDocument/2006/relationships/image" Target="../media/image2447.png"/><Relationship Id="rId37" Type="http://schemas.openxmlformats.org/officeDocument/2006/relationships/image" Target="../media/image2452.png"/><Relationship Id="rId53" Type="http://schemas.openxmlformats.org/officeDocument/2006/relationships/image" Target="../media/image2467.png"/><Relationship Id="rId58" Type="http://schemas.openxmlformats.org/officeDocument/2006/relationships/image" Target="../media/image2472.png"/><Relationship Id="rId74" Type="http://schemas.openxmlformats.org/officeDocument/2006/relationships/image" Target="../media/image2486.png"/><Relationship Id="rId79" Type="http://schemas.openxmlformats.org/officeDocument/2006/relationships/image" Target="../media/image2491.png"/><Relationship Id="rId102" Type="http://schemas.openxmlformats.org/officeDocument/2006/relationships/image" Target="../media/image2514.png"/><Relationship Id="rId123" Type="http://schemas.openxmlformats.org/officeDocument/2006/relationships/image" Target="../media/image2534.png"/><Relationship Id="rId128" Type="http://schemas.openxmlformats.org/officeDocument/2006/relationships/image" Target="../media/image2538.png"/><Relationship Id="rId144" Type="http://schemas.openxmlformats.org/officeDocument/2006/relationships/image" Target="../media/image2554.png"/><Relationship Id="rId149" Type="http://schemas.openxmlformats.org/officeDocument/2006/relationships/image" Target="../media/image2559.png"/><Relationship Id="rId5" Type="http://schemas.openxmlformats.org/officeDocument/2006/relationships/image" Target="../media/image2420.png"/><Relationship Id="rId90" Type="http://schemas.openxmlformats.org/officeDocument/2006/relationships/image" Target="../media/image2502.png"/><Relationship Id="rId95" Type="http://schemas.openxmlformats.org/officeDocument/2006/relationships/image" Target="../media/image2507.png"/><Relationship Id="rId160" Type="http://schemas.openxmlformats.org/officeDocument/2006/relationships/image" Target="../media/image2570.png"/><Relationship Id="rId165" Type="http://schemas.openxmlformats.org/officeDocument/2006/relationships/image" Target="../media/image2575.png"/><Relationship Id="rId181" Type="http://schemas.openxmlformats.org/officeDocument/2006/relationships/image" Target="../media/image2591.png"/><Relationship Id="rId186" Type="http://schemas.openxmlformats.org/officeDocument/2006/relationships/image" Target="../media/image2596.png"/><Relationship Id="rId22" Type="http://schemas.openxmlformats.org/officeDocument/2006/relationships/image" Target="../media/image2437.png"/><Relationship Id="rId27" Type="http://schemas.openxmlformats.org/officeDocument/2006/relationships/image" Target="../media/image2442.png"/><Relationship Id="rId43" Type="http://schemas.openxmlformats.org/officeDocument/2006/relationships/image" Target="../media/image2458.png"/><Relationship Id="rId48" Type="http://schemas.openxmlformats.org/officeDocument/2006/relationships/image" Target="../media/image1418.png"/><Relationship Id="rId64" Type="http://schemas.openxmlformats.org/officeDocument/2006/relationships/image" Target="../media/image2477.png"/><Relationship Id="rId69" Type="http://schemas.openxmlformats.org/officeDocument/2006/relationships/image" Target="../media/image1647.png"/><Relationship Id="rId113" Type="http://schemas.openxmlformats.org/officeDocument/2006/relationships/image" Target="../media/image1710.png"/><Relationship Id="rId118" Type="http://schemas.openxmlformats.org/officeDocument/2006/relationships/image" Target="../media/image2529.png"/><Relationship Id="rId134" Type="http://schemas.openxmlformats.org/officeDocument/2006/relationships/image" Target="../media/image2544.png"/><Relationship Id="rId139" Type="http://schemas.openxmlformats.org/officeDocument/2006/relationships/image" Target="../media/image2549.png"/><Relationship Id="rId80" Type="http://schemas.openxmlformats.org/officeDocument/2006/relationships/image" Target="../media/image2492.png"/><Relationship Id="rId85" Type="http://schemas.openxmlformats.org/officeDocument/2006/relationships/image" Target="../media/image2497.png"/><Relationship Id="rId150" Type="http://schemas.openxmlformats.org/officeDocument/2006/relationships/image" Target="../media/image2560.png"/><Relationship Id="rId155" Type="http://schemas.openxmlformats.org/officeDocument/2006/relationships/image" Target="../media/image2565.png"/><Relationship Id="rId171" Type="http://schemas.openxmlformats.org/officeDocument/2006/relationships/image" Target="../media/image2581.png"/><Relationship Id="rId176" Type="http://schemas.openxmlformats.org/officeDocument/2006/relationships/image" Target="../media/image2586.png"/><Relationship Id="rId12" Type="http://schemas.openxmlformats.org/officeDocument/2006/relationships/image" Target="../media/image2427.png"/><Relationship Id="rId17" Type="http://schemas.openxmlformats.org/officeDocument/2006/relationships/image" Target="../media/image2432.png"/><Relationship Id="rId33" Type="http://schemas.openxmlformats.org/officeDocument/2006/relationships/image" Target="../media/image2448.png"/><Relationship Id="rId38" Type="http://schemas.openxmlformats.org/officeDocument/2006/relationships/image" Target="../media/image2453.png"/><Relationship Id="rId59" Type="http://schemas.openxmlformats.org/officeDocument/2006/relationships/image" Target="../media/image2473.png"/><Relationship Id="rId103" Type="http://schemas.openxmlformats.org/officeDocument/2006/relationships/image" Target="../media/image2515.png"/><Relationship Id="rId108" Type="http://schemas.openxmlformats.org/officeDocument/2006/relationships/image" Target="../media/image2520.png"/><Relationship Id="rId124" Type="http://schemas.openxmlformats.org/officeDocument/2006/relationships/image" Target="../media/image2535.png"/><Relationship Id="rId129" Type="http://schemas.openxmlformats.org/officeDocument/2006/relationships/image" Target="../media/image2539.png"/><Relationship Id="rId54" Type="http://schemas.openxmlformats.org/officeDocument/2006/relationships/image" Target="../media/image2468.png"/><Relationship Id="rId70" Type="http://schemas.openxmlformats.org/officeDocument/2006/relationships/image" Target="../media/image2482.png"/><Relationship Id="rId75" Type="http://schemas.openxmlformats.org/officeDocument/2006/relationships/image" Target="../media/image2487.png"/><Relationship Id="rId91" Type="http://schemas.openxmlformats.org/officeDocument/2006/relationships/image" Target="../media/image2503.png"/><Relationship Id="rId96" Type="http://schemas.openxmlformats.org/officeDocument/2006/relationships/image" Target="../media/image2508.png"/><Relationship Id="rId140" Type="http://schemas.openxmlformats.org/officeDocument/2006/relationships/image" Target="../media/image2550.png"/><Relationship Id="rId145" Type="http://schemas.openxmlformats.org/officeDocument/2006/relationships/image" Target="../media/image2555.png"/><Relationship Id="rId161" Type="http://schemas.openxmlformats.org/officeDocument/2006/relationships/image" Target="../media/image2571.png"/><Relationship Id="rId166" Type="http://schemas.openxmlformats.org/officeDocument/2006/relationships/image" Target="../media/image2576.png"/><Relationship Id="rId182" Type="http://schemas.openxmlformats.org/officeDocument/2006/relationships/image" Target="../media/image2592.png"/><Relationship Id="rId187" Type="http://schemas.openxmlformats.org/officeDocument/2006/relationships/image" Target="../media/image25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1.png"/><Relationship Id="rId23" Type="http://schemas.openxmlformats.org/officeDocument/2006/relationships/image" Target="../media/image2438.png"/><Relationship Id="rId28" Type="http://schemas.openxmlformats.org/officeDocument/2006/relationships/image" Target="../media/image2443.png"/><Relationship Id="rId49" Type="http://schemas.openxmlformats.org/officeDocument/2006/relationships/image" Target="../media/image2463.png"/><Relationship Id="rId114" Type="http://schemas.openxmlformats.org/officeDocument/2006/relationships/image" Target="../media/image2525.png"/><Relationship Id="rId119" Type="http://schemas.openxmlformats.org/officeDocument/2006/relationships/image" Target="../media/image2530.png"/><Relationship Id="rId44" Type="http://schemas.openxmlformats.org/officeDocument/2006/relationships/image" Target="../media/image2459.png"/><Relationship Id="rId60" Type="http://schemas.openxmlformats.org/officeDocument/2006/relationships/image" Target="../media/image1447.png"/><Relationship Id="rId65" Type="http://schemas.openxmlformats.org/officeDocument/2006/relationships/image" Target="../media/image2478.png"/><Relationship Id="rId81" Type="http://schemas.openxmlformats.org/officeDocument/2006/relationships/image" Target="../media/image2493.png"/><Relationship Id="rId86" Type="http://schemas.openxmlformats.org/officeDocument/2006/relationships/image" Target="../media/image2498.png"/><Relationship Id="rId130" Type="http://schemas.openxmlformats.org/officeDocument/2006/relationships/image" Target="../media/image2540.png"/><Relationship Id="rId135" Type="http://schemas.openxmlformats.org/officeDocument/2006/relationships/image" Target="../media/image2545.png"/><Relationship Id="rId151" Type="http://schemas.openxmlformats.org/officeDocument/2006/relationships/image" Target="../media/image2561.png"/><Relationship Id="rId156" Type="http://schemas.openxmlformats.org/officeDocument/2006/relationships/image" Target="../media/image2566.png"/><Relationship Id="rId177" Type="http://schemas.openxmlformats.org/officeDocument/2006/relationships/image" Target="../media/image2587.png"/><Relationship Id="rId172" Type="http://schemas.openxmlformats.org/officeDocument/2006/relationships/image" Target="../media/image2582.png"/><Relationship Id="rId13" Type="http://schemas.openxmlformats.org/officeDocument/2006/relationships/image" Target="../media/image2428.png"/><Relationship Id="rId18" Type="http://schemas.openxmlformats.org/officeDocument/2006/relationships/image" Target="../media/image2433.png"/><Relationship Id="rId39" Type="http://schemas.openxmlformats.org/officeDocument/2006/relationships/image" Target="../media/image2454.png"/><Relationship Id="rId109" Type="http://schemas.openxmlformats.org/officeDocument/2006/relationships/image" Target="../media/image2521.png"/><Relationship Id="rId34" Type="http://schemas.openxmlformats.org/officeDocument/2006/relationships/image" Target="../media/image2449.png"/><Relationship Id="rId50" Type="http://schemas.openxmlformats.org/officeDocument/2006/relationships/image" Target="../media/image2464.png"/><Relationship Id="rId55" Type="http://schemas.openxmlformats.org/officeDocument/2006/relationships/image" Target="../media/image2469.png"/><Relationship Id="rId76" Type="http://schemas.openxmlformats.org/officeDocument/2006/relationships/image" Target="../media/image2488.png"/><Relationship Id="rId97" Type="http://schemas.openxmlformats.org/officeDocument/2006/relationships/image" Target="../media/image2509.png"/><Relationship Id="rId104" Type="http://schemas.openxmlformats.org/officeDocument/2006/relationships/image" Target="../media/image2516.png"/><Relationship Id="rId120" Type="http://schemas.openxmlformats.org/officeDocument/2006/relationships/image" Target="../media/image2531.png"/><Relationship Id="rId125" Type="http://schemas.openxmlformats.org/officeDocument/2006/relationships/image" Target="../media/image2536.png"/><Relationship Id="rId141" Type="http://schemas.openxmlformats.org/officeDocument/2006/relationships/image" Target="../media/image2551.png"/><Relationship Id="rId146" Type="http://schemas.openxmlformats.org/officeDocument/2006/relationships/image" Target="../media/image2556.png"/><Relationship Id="rId167" Type="http://schemas.openxmlformats.org/officeDocument/2006/relationships/image" Target="../media/image2577.png"/><Relationship Id="rId188" Type="http://schemas.openxmlformats.org/officeDocument/2006/relationships/image" Target="../media/image2598.png"/><Relationship Id="rId7" Type="http://schemas.openxmlformats.org/officeDocument/2006/relationships/image" Target="../media/image2422.png"/><Relationship Id="rId71" Type="http://schemas.openxmlformats.org/officeDocument/2006/relationships/image" Target="../media/image2483.png"/><Relationship Id="rId92" Type="http://schemas.openxmlformats.org/officeDocument/2006/relationships/image" Target="../media/image2504.png"/><Relationship Id="rId162" Type="http://schemas.openxmlformats.org/officeDocument/2006/relationships/image" Target="../media/image2572.png"/><Relationship Id="rId183" Type="http://schemas.openxmlformats.org/officeDocument/2006/relationships/image" Target="../media/image2593.png"/><Relationship Id="rId2" Type="http://schemas.openxmlformats.org/officeDocument/2006/relationships/image" Target="../media/image2417.jpg"/><Relationship Id="rId29" Type="http://schemas.openxmlformats.org/officeDocument/2006/relationships/image" Target="../media/image2444.png"/><Relationship Id="rId24" Type="http://schemas.openxmlformats.org/officeDocument/2006/relationships/image" Target="../media/image2439.png"/><Relationship Id="rId40" Type="http://schemas.openxmlformats.org/officeDocument/2006/relationships/image" Target="../media/image2455.png"/><Relationship Id="rId45" Type="http://schemas.openxmlformats.org/officeDocument/2006/relationships/image" Target="../media/image2460.png"/><Relationship Id="rId66" Type="http://schemas.openxmlformats.org/officeDocument/2006/relationships/image" Target="../media/image2479.png"/><Relationship Id="rId87" Type="http://schemas.openxmlformats.org/officeDocument/2006/relationships/image" Target="../media/image2499.png"/><Relationship Id="rId110" Type="http://schemas.openxmlformats.org/officeDocument/2006/relationships/image" Target="../media/image2522.png"/><Relationship Id="rId115" Type="http://schemas.openxmlformats.org/officeDocument/2006/relationships/image" Target="../media/image2526.png"/><Relationship Id="rId131" Type="http://schemas.openxmlformats.org/officeDocument/2006/relationships/image" Target="../media/image2541.png"/><Relationship Id="rId136" Type="http://schemas.openxmlformats.org/officeDocument/2006/relationships/image" Target="../media/image2546.png"/><Relationship Id="rId157" Type="http://schemas.openxmlformats.org/officeDocument/2006/relationships/image" Target="../media/image2567.png"/><Relationship Id="rId178" Type="http://schemas.openxmlformats.org/officeDocument/2006/relationships/image" Target="../media/image2588.png"/><Relationship Id="rId61" Type="http://schemas.openxmlformats.org/officeDocument/2006/relationships/image" Target="../media/image2474.png"/><Relationship Id="rId82" Type="http://schemas.openxmlformats.org/officeDocument/2006/relationships/image" Target="../media/image2494.png"/><Relationship Id="rId152" Type="http://schemas.openxmlformats.org/officeDocument/2006/relationships/image" Target="../media/image2562.png"/><Relationship Id="rId173" Type="http://schemas.openxmlformats.org/officeDocument/2006/relationships/image" Target="../media/image2583.png"/><Relationship Id="rId19" Type="http://schemas.openxmlformats.org/officeDocument/2006/relationships/image" Target="../media/image2434.png"/><Relationship Id="rId14" Type="http://schemas.openxmlformats.org/officeDocument/2006/relationships/image" Target="../media/image2429.png"/><Relationship Id="rId30" Type="http://schemas.openxmlformats.org/officeDocument/2006/relationships/image" Target="../media/image2445.png"/><Relationship Id="rId35" Type="http://schemas.openxmlformats.org/officeDocument/2006/relationships/image" Target="../media/image2450.png"/><Relationship Id="rId56" Type="http://schemas.openxmlformats.org/officeDocument/2006/relationships/image" Target="../media/image2470.png"/><Relationship Id="rId77" Type="http://schemas.openxmlformats.org/officeDocument/2006/relationships/image" Target="../media/image2489.png"/><Relationship Id="rId100" Type="http://schemas.openxmlformats.org/officeDocument/2006/relationships/image" Target="../media/image2512.png"/><Relationship Id="rId105" Type="http://schemas.openxmlformats.org/officeDocument/2006/relationships/image" Target="../media/image2517.png"/><Relationship Id="rId126" Type="http://schemas.openxmlformats.org/officeDocument/2006/relationships/image" Target="../media/image1711.png"/><Relationship Id="rId147" Type="http://schemas.openxmlformats.org/officeDocument/2006/relationships/image" Target="../media/image2557.png"/><Relationship Id="rId168" Type="http://schemas.openxmlformats.org/officeDocument/2006/relationships/image" Target="../media/image2578.png"/><Relationship Id="rId8" Type="http://schemas.openxmlformats.org/officeDocument/2006/relationships/image" Target="../media/image2423.png"/><Relationship Id="rId51" Type="http://schemas.openxmlformats.org/officeDocument/2006/relationships/image" Target="../media/image2465.png"/><Relationship Id="rId72" Type="http://schemas.openxmlformats.org/officeDocument/2006/relationships/image" Target="../media/image2484.png"/><Relationship Id="rId93" Type="http://schemas.openxmlformats.org/officeDocument/2006/relationships/image" Target="../media/image2505.png"/><Relationship Id="rId98" Type="http://schemas.openxmlformats.org/officeDocument/2006/relationships/image" Target="../media/image2510.png"/><Relationship Id="rId121" Type="http://schemas.openxmlformats.org/officeDocument/2006/relationships/image" Target="../media/image2532.png"/><Relationship Id="rId142" Type="http://schemas.openxmlformats.org/officeDocument/2006/relationships/image" Target="../media/image2552.png"/><Relationship Id="rId163" Type="http://schemas.openxmlformats.org/officeDocument/2006/relationships/image" Target="../media/image2573.png"/><Relationship Id="rId184" Type="http://schemas.openxmlformats.org/officeDocument/2006/relationships/image" Target="../media/image2594.png"/><Relationship Id="rId189" Type="http://schemas.openxmlformats.org/officeDocument/2006/relationships/image" Target="../media/image2599.png"/><Relationship Id="rId3" Type="http://schemas.openxmlformats.org/officeDocument/2006/relationships/image" Target="../media/image2418.png"/><Relationship Id="rId25" Type="http://schemas.openxmlformats.org/officeDocument/2006/relationships/image" Target="../media/image2440.png"/><Relationship Id="rId46" Type="http://schemas.openxmlformats.org/officeDocument/2006/relationships/image" Target="../media/image2461.png"/><Relationship Id="rId67" Type="http://schemas.openxmlformats.org/officeDocument/2006/relationships/image" Target="../media/image2480.png"/><Relationship Id="rId116" Type="http://schemas.openxmlformats.org/officeDocument/2006/relationships/image" Target="../media/image2527.png"/><Relationship Id="rId137" Type="http://schemas.openxmlformats.org/officeDocument/2006/relationships/image" Target="../media/image2547.png"/><Relationship Id="rId158" Type="http://schemas.openxmlformats.org/officeDocument/2006/relationships/image" Target="../media/image2568.png"/><Relationship Id="rId20" Type="http://schemas.openxmlformats.org/officeDocument/2006/relationships/image" Target="../media/image2435.png"/><Relationship Id="rId41" Type="http://schemas.openxmlformats.org/officeDocument/2006/relationships/image" Target="../media/image2456.png"/><Relationship Id="rId62" Type="http://schemas.openxmlformats.org/officeDocument/2006/relationships/image" Target="../media/image2475.png"/><Relationship Id="rId83" Type="http://schemas.openxmlformats.org/officeDocument/2006/relationships/image" Target="../media/image2495.png"/><Relationship Id="rId88" Type="http://schemas.openxmlformats.org/officeDocument/2006/relationships/image" Target="../media/image2500.png"/><Relationship Id="rId111" Type="http://schemas.openxmlformats.org/officeDocument/2006/relationships/image" Target="../media/image2523.png"/><Relationship Id="rId132" Type="http://schemas.openxmlformats.org/officeDocument/2006/relationships/image" Target="../media/image2542.png"/><Relationship Id="rId153" Type="http://schemas.openxmlformats.org/officeDocument/2006/relationships/image" Target="../media/image2563.png"/><Relationship Id="rId174" Type="http://schemas.openxmlformats.org/officeDocument/2006/relationships/image" Target="../media/image2584.png"/><Relationship Id="rId179" Type="http://schemas.openxmlformats.org/officeDocument/2006/relationships/image" Target="../media/image2589.png"/><Relationship Id="rId190" Type="http://schemas.openxmlformats.org/officeDocument/2006/relationships/image" Target="../media/image2600.png"/><Relationship Id="rId15" Type="http://schemas.openxmlformats.org/officeDocument/2006/relationships/image" Target="../media/image2430.png"/><Relationship Id="rId36" Type="http://schemas.openxmlformats.org/officeDocument/2006/relationships/image" Target="../media/image2451.png"/><Relationship Id="rId57" Type="http://schemas.openxmlformats.org/officeDocument/2006/relationships/image" Target="../media/image2471.png"/><Relationship Id="rId106" Type="http://schemas.openxmlformats.org/officeDocument/2006/relationships/image" Target="../media/image2518.png"/><Relationship Id="rId127" Type="http://schemas.openxmlformats.org/officeDocument/2006/relationships/image" Target="../media/image2537.png"/><Relationship Id="rId10" Type="http://schemas.openxmlformats.org/officeDocument/2006/relationships/image" Target="../media/image2425.png"/><Relationship Id="rId31" Type="http://schemas.openxmlformats.org/officeDocument/2006/relationships/image" Target="../media/image2446.png"/><Relationship Id="rId52" Type="http://schemas.openxmlformats.org/officeDocument/2006/relationships/image" Target="../media/image2466.png"/><Relationship Id="rId73" Type="http://schemas.openxmlformats.org/officeDocument/2006/relationships/image" Target="../media/image2485.png"/><Relationship Id="rId78" Type="http://schemas.openxmlformats.org/officeDocument/2006/relationships/image" Target="../media/image2490.png"/><Relationship Id="rId94" Type="http://schemas.openxmlformats.org/officeDocument/2006/relationships/image" Target="../media/image2506.png"/><Relationship Id="rId99" Type="http://schemas.openxmlformats.org/officeDocument/2006/relationships/image" Target="../media/image2511.png"/><Relationship Id="rId101" Type="http://schemas.openxmlformats.org/officeDocument/2006/relationships/image" Target="../media/image2513.png"/><Relationship Id="rId122" Type="http://schemas.openxmlformats.org/officeDocument/2006/relationships/image" Target="../media/image2533.png"/><Relationship Id="rId143" Type="http://schemas.openxmlformats.org/officeDocument/2006/relationships/image" Target="../media/image2553.png"/><Relationship Id="rId148" Type="http://schemas.openxmlformats.org/officeDocument/2006/relationships/image" Target="../media/image2558.png"/><Relationship Id="rId164" Type="http://schemas.openxmlformats.org/officeDocument/2006/relationships/image" Target="../media/image2574.png"/><Relationship Id="rId169" Type="http://schemas.openxmlformats.org/officeDocument/2006/relationships/image" Target="../media/image2579.png"/><Relationship Id="rId185" Type="http://schemas.openxmlformats.org/officeDocument/2006/relationships/image" Target="../media/image2595.png"/><Relationship Id="rId4" Type="http://schemas.openxmlformats.org/officeDocument/2006/relationships/image" Target="../media/image2419.png"/><Relationship Id="rId9" Type="http://schemas.openxmlformats.org/officeDocument/2006/relationships/image" Target="../media/image2424.png"/><Relationship Id="rId180" Type="http://schemas.openxmlformats.org/officeDocument/2006/relationships/image" Target="../media/image2590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22.png"/><Relationship Id="rId117" Type="http://schemas.openxmlformats.org/officeDocument/2006/relationships/image" Target="../media/image2711.png"/><Relationship Id="rId21" Type="http://schemas.openxmlformats.org/officeDocument/2006/relationships/image" Target="../media/image2617.png"/><Relationship Id="rId42" Type="http://schemas.openxmlformats.org/officeDocument/2006/relationships/image" Target="../media/image2638.png"/><Relationship Id="rId47" Type="http://schemas.openxmlformats.org/officeDocument/2006/relationships/image" Target="../media/image2643.png"/><Relationship Id="rId63" Type="http://schemas.openxmlformats.org/officeDocument/2006/relationships/image" Target="../media/image2659.png"/><Relationship Id="rId68" Type="http://schemas.openxmlformats.org/officeDocument/2006/relationships/image" Target="../media/image2664.png"/><Relationship Id="rId84" Type="http://schemas.openxmlformats.org/officeDocument/2006/relationships/image" Target="../media/image2680.png"/><Relationship Id="rId89" Type="http://schemas.openxmlformats.org/officeDocument/2006/relationships/image" Target="../media/image2684.png"/><Relationship Id="rId112" Type="http://schemas.openxmlformats.org/officeDocument/2006/relationships/image" Target="../media/image2706.png"/><Relationship Id="rId133" Type="http://schemas.openxmlformats.org/officeDocument/2006/relationships/image" Target="../media/image2727.png"/><Relationship Id="rId138" Type="http://schemas.openxmlformats.org/officeDocument/2006/relationships/image" Target="../media/image2732.png"/><Relationship Id="rId154" Type="http://schemas.openxmlformats.org/officeDocument/2006/relationships/image" Target="../media/image2748.png"/><Relationship Id="rId159" Type="http://schemas.openxmlformats.org/officeDocument/2006/relationships/image" Target="../media/image2753.png"/><Relationship Id="rId175" Type="http://schemas.openxmlformats.org/officeDocument/2006/relationships/image" Target="../media/image2769.png"/><Relationship Id="rId170" Type="http://schemas.openxmlformats.org/officeDocument/2006/relationships/image" Target="../media/image2764.png"/><Relationship Id="rId16" Type="http://schemas.openxmlformats.org/officeDocument/2006/relationships/image" Target="../media/image2612.png"/><Relationship Id="rId107" Type="http://schemas.openxmlformats.org/officeDocument/2006/relationships/image" Target="../media/image2701.png"/><Relationship Id="rId11" Type="http://schemas.openxmlformats.org/officeDocument/2006/relationships/image" Target="../media/image2608.png"/><Relationship Id="rId32" Type="http://schemas.openxmlformats.org/officeDocument/2006/relationships/image" Target="../media/image2628.png"/><Relationship Id="rId37" Type="http://schemas.openxmlformats.org/officeDocument/2006/relationships/image" Target="../media/image2633.png"/><Relationship Id="rId53" Type="http://schemas.openxmlformats.org/officeDocument/2006/relationships/image" Target="../media/image2649.png"/><Relationship Id="rId58" Type="http://schemas.openxmlformats.org/officeDocument/2006/relationships/image" Target="../media/image2654.png"/><Relationship Id="rId74" Type="http://schemas.openxmlformats.org/officeDocument/2006/relationships/image" Target="../media/image2670.png"/><Relationship Id="rId79" Type="http://schemas.openxmlformats.org/officeDocument/2006/relationships/image" Target="../media/image2675.png"/><Relationship Id="rId102" Type="http://schemas.openxmlformats.org/officeDocument/2006/relationships/image" Target="../media/image2696.png"/><Relationship Id="rId123" Type="http://schemas.openxmlformats.org/officeDocument/2006/relationships/image" Target="../media/image2717.png"/><Relationship Id="rId128" Type="http://schemas.openxmlformats.org/officeDocument/2006/relationships/image" Target="../media/image2722.png"/><Relationship Id="rId144" Type="http://schemas.openxmlformats.org/officeDocument/2006/relationships/image" Target="../media/image2738.png"/><Relationship Id="rId149" Type="http://schemas.openxmlformats.org/officeDocument/2006/relationships/image" Target="../media/image2743.png"/><Relationship Id="rId5" Type="http://schemas.openxmlformats.org/officeDocument/2006/relationships/image" Target="../media/image2604.png"/><Relationship Id="rId90" Type="http://schemas.openxmlformats.org/officeDocument/2006/relationships/image" Target="../media/image2369.png"/><Relationship Id="rId95" Type="http://schemas.openxmlformats.org/officeDocument/2006/relationships/image" Target="../media/image2689.png"/><Relationship Id="rId160" Type="http://schemas.openxmlformats.org/officeDocument/2006/relationships/image" Target="../media/image2754.png"/><Relationship Id="rId165" Type="http://schemas.openxmlformats.org/officeDocument/2006/relationships/image" Target="../media/image2759.png"/><Relationship Id="rId22" Type="http://schemas.openxmlformats.org/officeDocument/2006/relationships/image" Target="../media/image2618.png"/><Relationship Id="rId27" Type="http://schemas.openxmlformats.org/officeDocument/2006/relationships/image" Target="../media/image2623.png"/><Relationship Id="rId43" Type="http://schemas.openxmlformats.org/officeDocument/2006/relationships/image" Target="../media/image2639.png"/><Relationship Id="rId48" Type="http://schemas.openxmlformats.org/officeDocument/2006/relationships/image" Target="../media/image2644.png"/><Relationship Id="rId64" Type="http://schemas.openxmlformats.org/officeDocument/2006/relationships/image" Target="../media/image2660.png"/><Relationship Id="rId69" Type="http://schemas.openxmlformats.org/officeDocument/2006/relationships/image" Target="../media/image2665.png"/><Relationship Id="rId113" Type="http://schemas.openxmlformats.org/officeDocument/2006/relationships/image" Target="../media/image2707.png"/><Relationship Id="rId118" Type="http://schemas.openxmlformats.org/officeDocument/2006/relationships/image" Target="../media/image2712.png"/><Relationship Id="rId134" Type="http://schemas.openxmlformats.org/officeDocument/2006/relationships/image" Target="../media/image2728.png"/><Relationship Id="rId139" Type="http://schemas.openxmlformats.org/officeDocument/2006/relationships/image" Target="../media/image2733.png"/><Relationship Id="rId80" Type="http://schemas.openxmlformats.org/officeDocument/2006/relationships/image" Target="../media/image2676.png"/><Relationship Id="rId85" Type="http://schemas.openxmlformats.org/officeDocument/2006/relationships/image" Target="../media/image951.png"/><Relationship Id="rId150" Type="http://schemas.openxmlformats.org/officeDocument/2006/relationships/image" Target="../media/image2744.png"/><Relationship Id="rId155" Type="http://schemas.openxmlformats.org/officeDocument/2006/relationships/image" Target="../media/image2749.png"/><Relationship Id="rId171" Type="http://schemas.openxmlformats.org/officeDocument/2006/relationships/image" Target="../media/image2765.png"/><Relationship Id="rId12" Type="http://schemas.openxmlformats.org/officeDocument/2006/relationships/image" Target="../media/image2609.png"/><Relationship Id="rId17" Type="http://schemas.openxmlformats.org/officeDocument/2006/relationships/image" Target="../media/image2613.png"/><Relationship Id="rId33" Type="http://schemas.openxmlformats.org/officeDocument/2006/relationships/image" Target="../media/image2629.png"/><Relationship Id="rId38" Type="http://schemas.openxmlformats.org/officeDocument/2006/relationships/image" Target="../media/image2634.png"/><Relationship Id="rId59" Type="http://schemas.openxmlformats.org/officeDocument/2006/relationships/image" Target="../media/image2655.png"/><Relationship Id="rId103" Type="http://schemas.openxmlformats.org/officeDocument/2006/relationships/image" Target="../media/image2697.png"/><Relationship Id="rId108" Type="http://schemas.openxmlformats.org/officeDocument/2006/relationships/image" Target="../media/image2702.png"/><Relationship Id="rId124" Type="http://schemas.openxmlformats.org/officeDocument/2006/relationships/image" Target="../media/image2718.png"/><Relationship Id="rId129" Type="http://schemas.openxmlformats.org/officeDocument/2006/relationships/image" Target="../media/image2723.png"/><Relationship Id="rId54" Type="http://schemas.openxmlformats.org/officeDocument/2006/relationships/image" Target="../media/image2650.png"/><Relationship Id="rId70" Type="http://schemas.openxmlformats.org/officeDocument/2006/relationships/image" Target="../media/image2666.png"/><Relationship Id="rId75" Type="http://schemas.openxmlformats.org/officeDocument/2006/relationships/image" Target="../media/image2671.png"/><Relationship Id="rId91" Type="http://schemas.openxmlformats.org/officeDocument/2006/relationships/image" Target="../media/image2685.png"/><Relationship Id="rId96" Type="http://schemas.openxmlformats.org/officeDocument/2006/relationships/image" Target="../media/image2690.png"/><Relationship Id="rId140" Type="http://schemas.openxmlformats.org/officeDocument/2006/relationships/image" Target="../media/image2734.png"/><Relationship Id="rId145" Type="http://schemas.openxmlformats.org/officeDocument/2006/relationships/image" Target="../media/image2739.png"/><Relationship Id="rId161" Type="http://schemas.openxmlformats.org/officeDocument/2006/relationships/image" Target="../media/image2755.png"/><Relationship Id="rId166" Type="http://schemas.openxmlformats.org/officeDocument/2006/relationships/image" Target="../media/image27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5.png"/><Relationship Id="rId23" Type="http://schemas.openxmlformats.org/officeDocument/2006/relationships/image" Target="../media/image2619.png"/><Relationship Id="rId28" Type="http://schemas.openxmlformats.org/officeDocument/2006/relationships/image" Target="../media/image2624.png"/><Relationship Id="rId49" Type="http://schemas.openxmlformats.org/officeDocument/2006/relationships/image" Target="../media/image2645.png"/><Relationship Id="rId114" Type="http://schemas.openxmlformats.org/officeDocument/2006/relationships/image" Target="../media/image2708.png"/><Relationship Id="rId119" Type="http://schemas.openxmlformats.org/officeDocument/2006/relationships/image" Target="../media/image2713.png"/><Relationship Id="rId10" Type="http://schemas.openxmlformats.org/officeDocument/2006/relationships/image" Target="../media/image2134.png"/><Relationship Id="rId31" Type="http://schemas.openxmlformats.org/officeDocument/2006/relationships/image" Target="../media/image2627.png"/><Relationship Id="rId44" Type="http://schemas.openxmlformats.org/officeDocument/2006/relationships/image" Target="../media/image2640.png"/><Relationship Id="rId52" Type="http://schemas.openxmlformats.org/officeDocument/2006/relationships/image" Target="../media/image2648.png"/><Relationship Id="rId60" Type="http://schemas.openxmlformats.org/officeDocument/2006/relationships/image" Target="../media/image2656.png"/><Relationship Id="rId65" Type="http://schemas.openxmlformats.org/officeDocument/2006/relationships/image" Target="../media/image2661.png"/><Relationship Id="rId73" Type="http://schemas.openxmlformats.org/officeDocument/2006/relationships/image" Target="../media/image2669.png"/><Relationship Id="rId78" Type="http://schemas.openxmlformats.org/officeDocument/2006/relationships/image" Target="../media/image2674.png"/><Relationship Id="rId81" Type="http://schemas.openxmlformats.org/officeDocument/2006/relationships/image" Target="../media/image2677.png"/><Relationship Id="rId86" Type="http://schemas.openxmlformats.org/officeDocument/2006/relationships/image" Target="../media/image2681.png"/><Relationship Id="rId94" Type="http://schemas.openxmlformats.org/officeDocument/2006/relationships/image" Target="../media/image2688.png"/><Relationship Id="rId99" Type="http://schemas.openxmlformats.org/officeDocument/2006/relationships/image" Target="../media/image2693.png"/><Relationship Id="rId101" Type="http://schemas.openxmlformats.org/officeDocument/2006/relationships/image" Target="../media/image2695.png"/><Relationship Id="rId122" Type="http://schemas.openxmlformats.org/officeDocument/2006/relationships/image" Target="../media/image2716.png"/><Relationship Id="rId130" Type="http://schemas.openxmlformats.org/officeDocument/2006/relationships/image" Target="../media/image2724.png"/><Relationship Id="rId135" Type="http://schemas.openxmlformats.org/officeDocument/2006/relationships/image" Target="../media/image2729.png"/><Relationship Id="rId143" Type="http://schemas.openxmlformats.org/officeDocument/2006/relationships/image" Target="../media/image2737.png"/><Relationship Id="rId148" Type="http://schemas.openxmlformats.org/officeDocument/2006/relationships/image" Target="../media/image2742.png"/><Relationship Id="rId151" Type="http://schemas.openxmlformats.org/officeDocument/2006/relationships/image" Target="../media/image2745.png"/><Relationship Id="rId156" Type="http://schemas.openxmlformats.org/officeDocument/2006/relationships/image" Target="../media/image2750.png"/><Relationship Id="rId164" Type="http://schemas.openxmlformats.org/officeDocument/2006/relationships/image" Target="../media/image2758.png"/><Relationship Id="rId169" Type="http://schemas.openxmlformats.org/officeDocument/2006/relationships/image" Target="../media/image2763.png"/><Relationship Id="rId4" Type="http://schemas.openxmlformats.org/officeDocument/2006/relationships/image" Target="../media/image2603.png"/><Relationship Id="rId9" Type="http://schemas.openxmlformats.org/officeDocument/2006/relationships/image" Target="../media/image2607.png"/><Relationship Id="rId172" Type="http://schemas.openxmlformats.org/officeDocument/2006/relationships/image" Target="../media/image2766.png"/><Relationship Id="rId13" Type="http://schemas.openxmlformats.org/officeDocument/2006/relationships/image" Target="../media/image2610.png"/><Relationship Id="rId18" Type="http://schemas.openxmlformats.org/officeDocument/2006/relationships/image" Target="../media/image2614.png"/><Relationship Id="rId39" Type="http://schemas.openxmlformats.org/officeDocument/2006/relationships/image" Target="../media/image2635.png"/><Relationship Id="rId109" Type="http://schemas.openxmlformats.org/officeDocument/2006/relationships/image" Target="../media/image2703.png"/><Relationship Id="rId34" Type="http://schemas.openxmlformats.org/officeDocument/2006/relationships/image" Target="../media/image2630.png"/><Relationship Id="rId50" Type="http://schemas.openxmlformats.org/officeDocument/2006/relationships/image" Target="../media/image2646.png"/><Relationship Id="rId55" Type="http://schemas.openxmlformats.org/officeDocument/2006/relationships/image" Target="../media/image2651.png"/><Relationship Id="rId76" Type="http://schemas.openxmlformats.org/officeDocument/2006/relationships/image" Target="../media/image2672.png"/><Relationship Id="rId97" Type="http://schemas.openxmlformats.org/officeDocument/2006/relationships/image" Target="../media/image2691.png"/><Relationship Id="rId104" Type="http://schemas.openxmlformats.org/officeDocument/2006/relationships/image" Target="../media/image2698.png"/><Relationship Id="rId120" Type="http://schemas.openxmlformats.org/officeDocument/2006/relationships/image" Target="../media/image2714.png"/><Relationship Id="rId125" Type="http://schemas.openxmlformats.org/officeDocument/2006/relationships/image" Target="../media/image2719.png"/><Relationship Id="rId141" Type="http://schemas.openxmlformats.org/officeDocument/2006/relationships/image" Target="../media/image2735.png"/><Relationship Id="rId146" Type="http://schemas.openxmlformats.org/officeDocument/2006/relationships/image" Target="../media/image2740.png"/><Relationship Id="rId167" Type="http://schemas.openxmlformats.org/officeDocument/2006/relationships/image" Target="../media/image2761.png"/><Relationship Id="rId7" Type="http://schemas.openxmlformats.org/officeDocument/2006/relationships/image" Target="../media/image2606.png"/><Relationship Id="rId71" Type="http://schemas.openxmlformats.org/officeDocument/2006/relationships/image" Target="../media/image2667.png"/><Relationship Id="rId92" Type="http://schemas.openxmlformats.org/officeDocument/2006/relationships/image" Target="../media/image2686.png"/><Relationship Id="rId162" Type="http://schemas.openxmlformats.org/officeDocument/2006/relationships/image" Target="../media/image2756.png"/><Relationship Id="rId2" Type="http://schemas.openxmlformats.org/officeDocument/2006/relationships/image" Target="../media/image2131.jpg"/><Relationship Id="rId29" Type="http://schemas.openxmlformats.org/officeDocument/2006/relationships/image" Target="../media/image2625.png"/><Relationship Id="rId24" Type="http://schemas.openxmlformats.org/officeDocument/2006/relationships/image" Target="../media/image2620.png"/><Relationship Id="rId40" Type="http://schemas.openxmlformats.org/officeDocument/2006/relationships/image" Target="../media/image2636.png"/><Relationship Id="rId45" Type="http://schemas.openxmlformats.org/officeDocument/2006/relationships/image" Target="../media/image2641.png"/><Relationship Id="rId66" Type="http://schemas.openxmlformats.org/officeDocument/2006/relationships/image" Target="../media/image2662.png"/><Relationship Id="rId87" Type="http://schemas.openxmlformats.org/officeDocument/2006/relationships/image" Target="../media/image2682.png"/><Relationship Id="rId110" Type="http://schemas.openxmlformats.org/officeDocument/2006/relationships/image" Target="../media/image2704.png"/><Relationship Id="rId115" Type="http://schemas.openxmlformats.org/officeDocument/2006/relationships/image" Target="../media/image2709.png"/><Relationship Id="rId131" Type="http://schemas.openxmlformats.org/officeDocument/2006/relationships/image" Target="../media/image2725.png"/><Relationship Id="rId136" Type="http://schemas.openxmlformats.org/officeDocument/2006/relationships/image" Target="../media/image2730.png"/><Relationship Id="rId157" Type="http://schemas.openxmlformats.org/officeDocument/2006/relationships/image" Target="../media/image2751.png"/><Relationship Id="rId61" Type="http://schemas.openxmlformats.org/officeDocument/2006/relationships/image" Target="../media/image2657.png"/><Relationship Id="rId82" Type="http://schemas.openxmlformats.org/officeDocument/2006/relationships/image" Target="../media/image2678.png"/><Relationship Id="rId152" Type="http://schemas.openxmlformats.org/officeDocument/2006/relationships/image" Target="../media/image2746.png"/><Relationship Id="rId173" Type="http://schemas.openxmlformats.org/officeDocument/2006/relationships/image" Target="../media/image2767.png"/><Relationship Id="rId19" Type="http://schemas.openxmlformats.org/officeDocument/2006/relationships/image" Target="../media/image2615.png"/><Relationship Id="rId14" Type="http://schemas.openxmlformats.org/officeDocument/2006/relationships/image" Target="../media/image2611.png"/><Relationship Id="rId30" Type="http://schemas.openxmlformats.org/officeDocument/2006/relationships/image" Target="../media/image2626.png"/><Relationship Id="rId35" Type="http://schemas.openxmlformats.org/officeDocument/2006/relationships/image" Target="../media/image2631.png"/><Relationship Id="rId56" Type="http://schemas.openxmlformats.org/officeDocument/2006/relationships/image" Target="../media/image2652.png"/><Relationship Id="rId77" Type="http://schemas.openxmlformats.org/officeDocument/2006/relationships/image" Target="../media/image2673.png"/><Relationship Id="rId100" Type="http://schemas.openxmlformats.org/officeDocument/2006/relationships/image" Target="../media/image2694.png"/><Relationship Id="rId105" Type="http://schemas.openxmlformats.org/officeDocument/2006/relationships/image" Target="../media/image2699.png"/><Relationship Id="rId126" Type="http://schemas.openxmlformats.org/officeDocument/2006/relationships/image" Target="../media/image2720.png"/><Relationship Id="rId147" Type="http://schemas.openxmlformats.org/officeDocument/2006/relationships/image" Target="../media/image2741.png"/><Relationship Id="rId168" Type="http://schemas.openxmlformats.org/officeDocument/2006/relationships/image" Target="../media/image2762.png"/><Relationship Id="rId8" Type="http://schemas.openxmlformats.org/officeDocument/2006/relationships/image" Target="../media/image2058.png"/><Relationship Id="rId51" Type="http://schemas.openxmlformats.org/officeDocument/2006/relationships/image" Target="../media/image2647.png"/><Relationship Id="rId72" Type="http://schemas.openxmlformats.org/officeDocument/2006/relationships/image" Target="../media/image2668.png"/><Relationship Id="rId93" Type="http://schemas.openxmlformats.org/officeDocument/2006/relationships/image" Target="../media/image2687.png"/><Relationship Id="rId98" Type="http://schemas.openxmlformats.org/officeDocument/2006/relationships/image" Target="../media/image2692.png"/><Relationship Id="rId121" Type="http://schemas.openxmlformats.org/officeDocument/2006/relationships/image" Target="../media/image2715.png"/><Relationship Id="rId142" Type="http://schemas.openxmlformats.org/officeDocument/2006/relationships/image" Target="../media/image2736.png"/><Relationship Id="rId163" Type="http://schemas.openxmlformats.org/officeDocument/2006/relationships/image" Target="../media/image2757.png"/><Relationship Id="rId3" Type="http://schemas.openxmlformats.org/officeDocument/2006/relationships/image" Target="../media/image2602.png"/><Relationship Id="rId25" Type="http://schemas.openxmlformats.org/officeDocument/2006/relationships/image" Target="../media/image2621.png"/><Relationship Id="rId46" Type="http://schemas.openxmlformats.org/officeDocument/2006/relationships/image" Target="../media/image2642.png"/><Relationship Id="rId67" Type="http://schemas.openxmlformats.org/officeDocument/2006/relationships/image" Target="../media/image2663.png"/><Relationship Id="rId116" Type="http://schemas.openxmlformats.org/officeDocument/2006/relationships/image" Target="../media/image2710.png"/><Relationship Id="rId137" Type="http://schemas.openxmlformats.org/officeDocument/2006/relationships/image" Target="../media/image2731.png"/><Relationship Id="rId158" Type="http://schemas.openxmlformats.org/officeDocument/2006/relationships/image" Target="../media/image2752.png"/><Relationship Id="rId20" Type="http://schemas.openxmlformats.org/officeDocument/2006/relationships/image" Target="../media/image2616.png"/><Relationship Id="rId41" Type="http://schemas.openxmlformats.org/officeDocument/2006/relationships/image" Target="../media/image2637.png"/><Relationship Id="rId62" Type="http://schemas.openxmlformats.org/officeDocument/2006/relationships/image" Target="../media/image2658.png"/><Relationship Id="rId83" Type="http://schemas.openxmlformats.org/officeDocument/2006/relationships/image" Target="../media/image2679.png"/><Relationship Id="rId88" Type="http://schemas.openxmlformats.org/officeDocument/2006/relationships/image" Target="../media/image2683.png"/><Relationship Id="rId111" Type="http://schemas.openxmlformats.org/officeDocument/2006/relationships/image" Target="../media/image2705.png"/><Relationship Id="rId132" Type="http://schemas.openxmlformats.org/officeDocument/2006/relationships/image" Target="../media/image2726.png"/><Relationship Id="rId153" Type="http://schemas.openxmlformats.org/officeDocument/2006/relationships/image" Target="../media/image2747.png"/><Relationship Id="rId174" Type="http://schemas.openxmlformats.org/officeDocument/2006/relationships/image" Target="../media/image2768.png"/><Relationship Id="rId15" Type="http://schemas.openxmlformats.org/officeDocument/2006/relationships/image" Target="../media/image1066.png"/><Relationship Id="rId36" Type="http://schemas.openxmlformats.org/officeDocument/2006/relationships/image" Target="../media/image2632.png"/><Relationship Id="rId57" Type="http://schemas.openxmlformats.org/officeDocument/2006/relationships/image" Target="../media/image2653.png"/><Relationship Id="rId106" Type="http://schemas.openxmlformats.org/officeDocument/2006/relationships/image" Target="../media/image2700.png"/><Relationship Id="rId127" Type="http://schemas.openxmlformats.org/officeDocument/2006/relationships/image" Target="../media/image27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0.jpg"/><Relationship Id="rId2" Type="http://schemas.openxmlformats.org/officeDocument/2006/relationships/image" Target="../media/image213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75.png"/><Relationship Id="rId18" Type="http://schemas.openxmlformats.org/officeDocument/2006/relationships/image" Target="../media/image2780.png"/><Relationship Id="rId26" Type="http://schemas.openxmlformats.org/officeDocument/2006/relationships/image" Target="../media/image2788.png"/><Relationship Id="rId39" Type="http://schemas.openxmlformats.org/officeDocument/2006/relationships/image" Target="../media/image2800.png"/><Relationship Id="rId21" Type="http://schemas.openxmlformats.org/officeDocument/2006/relationships/image" Target="../media/image2783.png"/><Relationship Id="rId34" Type="http://schemas.openxmlformats.org/officeDocument/2006/relationships/image" Target="../media/image2796.png"/><Relationship Id="rId42" Type="http://schemas.openxmlformats.org/officeDocument/2006/relationships/image" Target="../media/image2803.png"/><Relationship Id="rId47" Type="http://schemas.openxmlformats.org/officeDocument/2006/relationships/image" Target="../media/image2808.png"/><Relationship Id="rId50" Type="http://schemas.openxmlformats.org/officeDocument/2006/relationships/image" Target="../media/image2811.png"/><Relationship Id="rId55" Type="http://schemas.openxmlformats.org/officeDocument/2006/relationships/image" Target="../media/image2816.png"/><Relationship Id="rId63" Type="http://schemas.openxmlformats.org/officeDocument/2006/relationships/image" Target="../media/image2823.png"/><Relationship Id="rId68" Type="http://schemas.openxmlformats.org/officeDocument/2006/relationships/image" Target="../media/image2828.png"/><Relationship Id="rId76" Type="http://schemas.openxmlformats.org/officeDocument/2006/relationships/image" Target="../media/image2835.png"/><Relationship Id="rId7" Type="http://schemas.openxmlformats.org/officeDocument/2006/relationships/image" Target="../media/image2606.png"/><Relationship Id="rId71" Type="http://schemas.openxmlformats.org/officeDocument/2006/relationships/image" Target="../media/image2830.png"/><Relationship Id="rId2" Type="http://schemas.openxmlformats.org/officeDocument/2006/relationships/image" Target="../media/image2131.jpg"/><Relationship Id="rId16" Type="http://schemas.openxmlformats.org/officeDocument/2006/relationships/image" Target="../media/image2778.png"/><Relationship Id="rId29" Type="http://schemas.openxmlformats.org/officeDocument/2006/relationships/image" Target="../media/image2791.png"/><Relationship Id="rId11" Type="http://schemas.openxmlformats.org/officeDocument/2006/relationships/image" Target="../media/image2773.png"/><Relationship Id="rId24" Type="http://schemas.openxmlformats.org/officeDocument/2006/relationships/image" Target="../media/image2786.png"/><Relationship Id="rId32" Type="http://schemas.openxmlformats.org/officeDocument/2006/relationships/image" Target="../media/image2794.png"/><Relationship Id="rId37" Type="http://schemas.openxmlformats.org/officeDocument/2006/relationships/image" Target="../media/image2799.png"/><Relationship Id="rId40" Type="http://schemas.openxmlformats.org/officeDocument/2006/relationships/image" Target="../media/image2801.png"/><Relationship Id="rId45" Type="http://schemas.openxmlformats.org/officeDocument/2006/relationships/image" Target="../media/image2806.png"/><Relationship Id="rId53" Type="http://schemas.openxmlformats.org/officeDocument/2006/relationships/image" Target="../media/image2814.png"/><Relationship Id="rId58" Type="http://schemas.openxmlformats.org/officeDocument/2006/relationships/image" Target="../media/image2819.png"/><Relationship Id="rId66" Type="http://schemas.openxmlformats.org/officeDocument/2006/relationships/image" Target="../media/image2826.png"/><Relationship Id="rId74" Type="http://schemas.openxmlformats.org/officeDocument/2006/relationships/image" Target="../media/image2833.png"/><Relationship Id="rId79" Type="http://schemas.openxmlformats.org/officeDocument/2006/relationships/image" Target="../media/image2838.png"/><Relationship Id="rId5" Type="http://schemas.openxmlformats.org/officeDocument/2006/relationships/image" Target="../media/image2604.png"/><Relationship Id="rId61" Type="http://schemas.openxmlformats.org/officeDocument/2006/relationships/image" Target="../media/image2822.png"/><Relationship Id="rId10" Type="http://schemas.openxmlformats.org/officeDocument/2006/relationships/image" Target="../media/image2772.png"/><Relationship Id="rId19" Type="http://schemas.openxmlformats.org/officeDocument/2006/relationships/image" Target="../media/image2781.png"/><Relationship Id="rId31" Type="http://schemas.openxmlformats.org/officeDocument/2006/relationships/image" Target="../media/image2793.png"/><Relationship Id="rId44" Type="http://schemas.openxmlformats.org/officeDocument/2006/relationships/image" Target="../media/image2805.png"/><Relationship Id="rId52" Type="http://schemas.openxmlformats.org/officeDocument/2006/relationships/image" Target="../media/image2813.png"/><Relationship Id="rId60" Type="http://schemas.openxmlformats.org/officeDocument/2006/relationships/image" Target="../media/image2821.png"/><Relationship Id="rId65" Type="http://schemas.openxmlformats.org/officeDocument/2006/relationships/image" Target="../media/image2825.png"/><Relationship Id="rId73" Type="http://schemas.openxmlformats.org/officeDocument/2006/relationships/image" Target="../media/image2832.png"/><Relationship Id="rId78" Type="http://schemas.openxmlformats.org/officeDocument/2006/relationships/image" Target="../media/image2837.png"/><Relationship Id="rId4" Type="http://schemas.openxmlformats.org/officeDocument/2006/relationships/image" Target="../media/image2603.png"/><Relationship Id="rId9" Type="http://schemas.openxmlformats.org/officeDocument/2006/relationships/image" Target="../media/image2771.png"/><Relationship Id="rId14" Type="http://schemas.openxmlformats.org/officeDocument/2006/relationships/image" Target="../media/image2776.png"/><Relationship Id="rId22" Type="http://schemas.openxmlformats.org/officeDocument/2006/relationships/image" Target="../media/image2784.png"/><Relationship Id="rId27" Type="http://schemas.openxmlformats.org/officeDocument/2006/relationships/image" Target="../media/image2789.png"/><Relationship Id="rId30" Type="http://schemas.openxmlformats.org/officeDocument/2006/relationships/image" Target="../media/image2792.png"/><Relationship Id="rId35" Type="http://schemas.openxmlformats.org/officeDocument/2006/relationships/image" Target="../media/image2797.png"/><Relationship Id="rId43" Type="http://schemas.openxmlformats.org/officeDocument/2006/relationships/image" Target="../media/image2804.png"/><Relationship Id="rId48" Type="http://schemas.openxmlformats.org/officeDocument/2006/relationships/image" Target="../media/image2809.png"/><Relationship Id="rId56" Type="http://schemas.openxmlformats.org/officeDocument/2006/relationships/image" Target="../media/image2817.png"/><Relationship Id="rId64" Type="http://schemas.openxmlformats.org/officeDocument/2006/relationships/image" Target="../media/image2824.png"/><Relationship Id="rId69" Type="http://schemas.openxmlformats.org/officeDocument/2006/relationships/image" Target="../media/image2829.png"/><Relationship Id="rId77" Type="http://schemas.openxmlformats.org/officeDocument/2006/relationships/image" Target="../media/image2836.png"/><Relationship Id="rId8" Type="http://schemas.openxmlformats.org/officeDocument/2006/relationships/image" Target="../media/image2058.png"/><Relationship Id="rId51" Type="http://schemas.openxmlformats.org/officeDocument/2006/relationships/image" Target="../media/image2812.png"/><Relationship Id="rId72" Type="http://schemas.openxmlformats.org/officeDocument/2006/relationships/image" Target="../media/image2831.png"/><Relationship Id="rId80" Type="http://schemas.openxmlformats.org/officeDocument/2006/relationships/image" Target="../media/image2839.png"/><Relationship Id="rId3" Type="http://schemas.openxmlformats.org/officeDocument/2006/relationships/image" Target="../media/image2602.png"/><Relationship Id="rId12" Type="http://schemas.openxmlformats.org/officeDocument/2006/relationships/image" Target="../media/image2774.png"/><Relationship Id="rId17" Type="http://schemas.openxmlformats.org/officeDocument/2006/relationships/image" Target="../media/image2779.png"/><Relationship Id="rId25" Type="http://schemas.openxmlformats.org/officeDocument/2006/relationships/image" Target="../media/image2787.png"/><Relationship Id="rId33" Type="http://schemas.openxmlformats.org/officeDocument/2006/relationships/image" Target="../media/image2795.png"/><Relationship Id="rId38" Type="http://schemas.openxmlformats.org/officeDocument/2006/relationships/image" Target="../media/image884.png"/><Relationship Id="rId46" Type="http://schemas.openxmlformats.org/officeDocument/2006/relationships/image" Target="../media/image2807.png"/><Relationship Id="rId59" Type="http://schemas.openxmlformats.org/officeDocument/2006/relationships/image" Target="../media/image2820.png"/><Relationship Id="rId67" Type="http://schemas.openxmlformats.org/officeDocument/2006/relationships/image" Target="../media/image2827.png"/><Relationship Id="rId20" Type="http://schemas.openxmlformats.org/officeDocument/2006/relationships/image" Target="../media/image2782.png"/><Relationship Id="rId41" Type="http://schemas.openxmlformats.org/officeDocument/2006/relationships/image" Target="../media/image2802.png"/><Relationship Id="rId54" Type="http://schemas.openxmlformats.org/officeDocument/2006/relationships/image" Target="../media/image2815.png"/><Relationship Id="rId62" Type="http://schemas.openxmlformats.org/officeDocument/2006/relationships/image" Target="../media/image2674.png"/><Relationship Id="rId70" Type="http://schemas.openxmlformats.org/officeDocument/2006/relationships/image" Target="../media/image962.png"/><Relationship Id="rId75" Type="http://schemas.openxmlformats.org/officeDocument/2006/relationships/image" Target="../media/image28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5.png"/><Relationship Id="rId15" Type="http://schemas.openxmlformats.org/officeDocument/2006/relationships/image" Target="../media/image2777.png"/><Relationship Id="rId23" Type="http://schemas.openxmlformats.org/officeDocument/2006/relationships/image" Target="../media/image2785.png"/><Relationship Id="rId28" Type="http://schemas.openxmlformats.org/officeDocument/2006/relationships/image" Target="../media/image2790.png"/><Relationship Id="rId36" Type="http://schemas.openxmlformats.org/officeDocument/2006/relationships/image" Target="../media/image2798.png"/><Relationship Id="rId49" Type="http://schemas.openxmlformats.org/officeDocument/2006/relationships/image" Target="../media/image2810.png"/><Relationship Id="rId57" Type="http://schemas.openxmlformats.org/officeDocument/2006/relationships/image" Target="../media/image2818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52.png"/><Relationship Id="rId21" Type="http://schemas.openxmlformats.org/officeDocument/2006/relationships/image" Target="../media/image2856.png"/><Relationship Id="rId42" Type="http://schemas.openxmlformats.org/officeDocument/2006/relationships/image" Target="../media/image2877.png"/><Relationship Id="rId63" Type="http://schemas.openxmlformats.org/officeDocument/2006/relationships/image" Target="../media/image2898.png"/><Relationship Id="rId84" Type="http://schemas.openxmlformats.org/officeDocument/2006/relationships/image" Target="../media/image2919.png"/><Relationship Id="rId138" Type="http://schemas.openxmlformats.org/officeDocument/2006/relationships/image" Target="../media/image2972.png"/><Relationship Id="rId159" Type="http://schemas.openxmlformats.org/officeDocument/2006/relationships/image" Target="../media/image2992.png"/><Relationship Id="rId170" Type="http://schemas.openxmlformats.org/officeDocument/2006/relationships/image" Target="../media/image3003.png"/><Relationship Id="rId191" Type="http://schemas.openxmlformats.org/officeDocument/2006/relationships/image" Target="../media/image3022.png"/><Relationship Id="rId196" Type="http://schemas.openxmlformats.org/officeDocument/2006/relationships/image" Target="../media/image3026.png"/><Relationship Id="rId200" Type="http://schemas.openxmlformats.org/officeDocument/2006/relationships/image" Target="../media/image3030.png"/><Relationship Id="rId16" Type="http://schemas.openxmlformats.org/officeDocument/2006/relationships/image" Target="../media/image2852.png"/><Relationship Id="rId107" Type="http://schemas.openxmlformats.org/officeDocument/2006/relationships/image" Target="../media/image2942.png"/><Relationship Id="rId11" Type="http://schemas.openxmlformats.org/officeDocument/2006/relationships/image" Target="../media/image2847.png"/><Relationship Id="rId32" Type="http://schemas.openxmlformats.org/officeDocument/2006/relationships/image" Target="../media/image2867.png"/><Relationship Id="rId37" Type="http://schemas.openxmlformats.org/officeDocument/2006/relationships/image" Target="../media/image2872.png"/><Relationship Id="rId53" Type="http://schemas.openxmlformats.org/officeDocument/2006/relationships/image" Target="../media/image2888.png"/><Relationship Id="rId58" Type="http://schemas.openxmlformats.org/officeDocument/2006/relationships/image" Target="../media/image2893.png"/><Relationship Id="rId74" Type="http://schemas.openxmlformats.org/officeDocument/2006/relationships/image" Target="../media/image2909.png"/><Relationship Id="rId79" Type="http://schemas.openxmlformats.org/officeDocument/2006/relationships/image" Target="../media/image2914.png"/><Relationship Id="rId102" Type="http://schemas.openxmlformats.org/officeDocument/2006/relationships/image" Target="../media/image2937.png"/><Relationship Id="rId123" Type="http://schemas.openxmlformats.org/officeDocument/2006/relationships/image" Target="../media/image2958.png"/><Relationship Id="rId128" Type="http://schemas.openxmlformats.org/officeDocument/2006/relationships/image" Target="../media/image2962.png"/><Relationship Id="rId144" Type="http://schemas.openxmlformats.org/officeDocument/2006/relationships/image" Target="../media/image800.png"/><Relationship Id="rId149" Type="http://schemas.openxmlformats.org/officeDocument/2006/relationships/image" Target="../media/image2982.png"/><Relationship Id="rId5" Type="http://schemas.openxmlformats.org/officeDocument/2006/relationships/image" Target="../media/image2841.png"/><Relationship Id="rId90" Type="http://schemas.openxmlformats.org/officeDocument/2006/relationships/image" Target="../media/image2925.png"/><Relationship Id="rId95" Type="http://schemas.openxmlformats.org/officeDocument/2006/relationships/image" Target="../media/image2930.png"/><Relationship Id="rId160" Type="http://schemas.openxmlformats.org/officeDocument/2006/relationships/image" Target="../media/image2993.png"/><Relationship Id="rId165" Type="http://schemas.openxmlformats.org/officeDocument/2006/relationships/image" Target="../media/image2998.png"/><Relationship Id="rId181" Type="http://schemas.openxmlformats.org/officeDocument/2006/relationships/image" Target="../media/image3014.png"/><Relationship Id="rId186" Type="http://schemas.openxmlformats.org/officeDocument/2006/relationships/image" Target="../media/image3018.png"/><Relationship Id="rId22" Type="http://schemas.openxmlformats.org/officeDocument/2006/relationships/image" Target="../media/image2857.png"/><Relationship Id="rId27" Type="http://schemas.openxmlformats.org/officeDocument/2006/relationships/image" Target="../media/image2862.png"/><Relationship Id="rId43" Type="http://schemas.openxmlformats.org/officeDocument/2006/relationships/image" Target="../media/image2878.png"/><Relationship Id="rId48" Type="http://schemas.openxmlformats.org/officeDocument/2006/relationships/image" Target="../media/image2883.png"/><Relationship Id="rId64" Type="http://schemas.openxmlformats.org/officeDocument/2006/relationships/image" Target="../media/image2899.png"/><Relationship Id="rId69" Type="http://schemas.openxmlformats.org/officeDocument/2006/relationships/image" Target="../media/image2904.png"/><Relationship Id="rId113" Type="http://schemas.openxmlformats.org/officeDocument/2006/relationships/image" Target="../media/image2948.png"/><Relationship Id="rId118" Type="http://schemas.openxmlformats.org/officeDocument/2006/relationships/image" Target="../media/image2953.png"/><Relationship Id="rId134" Type="http://schemas.openxmlformats.org/officeDocument/2006/relationships/image" Target="../media/image2968.png"/><Relationship Id="rId139" Type="http://schemas.openxmlformats.org/officeDocument/2006/relationships/image" Target="../media/image2973.png"/><Relationship Id="rId80" Type="http://schemas.openxmlformats.org/officeDocument/2006/relationships/image" Target="../media/image2915.png"/><Relationship Id="rId85" Type="http://schemas.openxmlformats.org/officeDocument/2006/relationships/image" Target="../media/image2920.png"/><Relationship Id="rId150" Type="http://schemas.openxmlformats.org/officeDocument/2006/relationships/image" Target="../media/image2983.png"/><Relationship Id="rId155" Type="http://schemas.openxmlformats.org/officeDocument/2006/relationships/image" Target="../media/image2988.png"/><Relationship Id="rId171" Type="http://schemas.openxmlformats.org/officeDocument/2006/relationships/image" Target="../media/image3004.png"/><Relationship Id="rId176" Type="http://schemas.openxmlformats.org/officeDocument/2006/relationships/image" Target="../media/image3009.png"/><Relationship Id="rId192" Type="http://schemas.openxmlformats.org/officeDocument/2006/relationships/image" Target="../media/image3023.png"/><Relationship Id="rId197" Type="http://schemas.openxmlformats.org/officeDocument/2006/relationships/image" Target="../media/image3027.png"/><Relationship Id="rId201" Type="http://schemas.openxmlformats.org/officeDocument/2006/relationships/image" Target="../media/image3031.png"/><Relationship Id="rId12" Type="http://schemas.openxmlformats.org/officeDocument/2006/relationships/image" Target="../media/image2848.png"/><Relationship Id="rId17" Type="http://schemas.openxmlformats.org/officeDocument/2006/relationships/image" Target="../media/image2853.png"/><Relationship Id="rId33" Type="http://schemas.openxmlformats.org/officeDocument/2006/relationships/image" Target="../media/image2868.png"/><Relationship Id="rId38" Type="http://schemas.openxmlformats.org/officeDocument/2006/relationships/image" Target="../media/image2873.png"/><Relationship Id="rId59" Type="http://schemas.openxmlformats.org/officeDocument/2006/relationships/image" Target="../media/image2894.png"/><Relationship Id="rId103" Type="http://schemas.openxmlformats.org/officeDocument/2006/relationships/image" Target="../media/image2938.png"/><Relationship Id="rId108" Type="http://schemas.openxmlformats.org/officeDocument/2006/relationships/image" Target="../media/image2943.png"/><Relationship Id="rId124" Type="http://schemas.openxmlformats.org/officeDocument/2006/relationships/image" Target="../media/image2959.png"/><Relationship Id="rId129" Type="http://schemas.openxmlformats.org/officeDocument/2006/relationships/image" Target="../media/image2963.png"/><Relationship Id="rId54" Type="http://schemas.openxmlformats.org/officeDocument/2006/relationships/image" Target="../media/image2889.png"/><Relationship Id="rId70" Type="http://schemas.openxmlformats.org/officeDocument/2006/relationships/image" Target="../media/image2905.png"/><Relationship Id="rId75" Type="http://schemas.openxmlformats.org/officeDocument/2006/relationships/image" Target="../media/image2910.png"/><Relationship Id="rId91" Type="http://schemas.openxmlformats.org/officeDocument/2006/relationships/image" Target="../media/image2926.png"/><Relationship Id="rId96" Type="http://schemas.openxmlformats.org/officeDocument/2006/relationships/image" Target="../media/image2931.png"/><Relationship Id="rId140" Type="http://schemas.openxmlformats.org/officeDocument/2006/relationships/image" Target="../media/image2974.png"/><Relationship Id="rId145" Type="http://schemas.openxmlformats.org/officeDocument/2006/relationships/image" Target="../media/image2978.png"/><Relationship Id="rId161" Type="http://schemas.openxmlformats.org/officeDocument/2006/relationships/image" Target="../media/image2994.png"/><Relationship Id="rId166" Type="http://schemas.openxmlformats.org/officeDocument/2006/relationships/image" Target="../media/image2999.png"/><Relationship Id="rId182" Type="http://schemas.openxmlformats.org/officeDocument/2006/relationships/image" Target="../media/image1552.png"/><Relationship Id="rId187" Type="http://schemas.openxmlformats.org/officeDocument/2006/relationships/image" Target="../media/image17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2.png"/><Relationship Id="rId23" Type="http://schemas.openxmlformats.org/officeDocument/2006/relationships/image" Target="../media/image2858.png"/><Relationship Id="rId28" Type="http://schemas.openxmlformats.org/officeDocument/2006/relationships/image" Target="../media/image2863.png"/><Relationship Id="rId49" Type="http://schemas.openxmlformats.org/officeDocument/2006/relationships/image" Target="../media/image2884.png"/><Relationship Id="rId114" Type="http://schemas.openxmlformats.org/officeDocument/2006/relationships/image" Target="../media/image2949.png"/><Relationship Id="rId119" Type="http://schemas.openxmlformats.org/officeDocument/2006/relationships/image" Target="../media/image2954.png"/><Relationship Id="rId44" Type="http://schemas.openxmlformats.org/officeDocument/2006/relationships/image" Target="../media/image2879.png"/><Relationship Id="rId60" Type="http://schemas.openxmlformats.org/officeDocument/2006/relationships/image" Target="../media/image2895.png"/><Relationship Id="rId65" Type="http://schemas.openxmlformats.org/officeDocument/2006/relationships/image" Target="../media/image2900.png"/><Relationship Id="rId81" Type="http://schemas.openxmlformats.org/officeDocument/2006/relationships/image" Target="../media/image2916.png"/><Relationship Id="rId86" Type="http://schemas.openxmlformats.org/officeDocument/2006/relationships/image" Target="../media/image2921.png"/><Relationship Id="rId130" Type="http://schemas.openxmlformats.org/officeDocument/2006/relationships/image" Target="../media/image2964.png"/><Relationship Id="rId135" Type="http://schemas.openxmlformats.org/officeDocument/2006/relationships/image" Target="../media/image2969.png"/><Relationship Id="rId151" Type="http://schemas.openxmlformats.org/officeDocument/2006/relationships/image" Target="../media/image2984.png"/><Relationship Id="rId156" Type="http://schemas.openxmlformats.org/officeDocument/2006/relationships/image" Target="../media/image2989.png"/><Relationship Id="rId177" Type="http://schemas.openxmlformats.org/officeDocument/2006/relationships/image" Target="../media/image3010.png"/><Relationship Id="rId198" Type="http://schemas.openxmlformats.org/officeDocument/2006/relationships/image" Target="../media/image3028.png"/><Relationship Id="rId172" Type="http://schemas.openxmlformats.org/officeDocument/2006/relationships/image" Target="../media/image3005.png"/><Relationship Id="rId193" Type="http://schemas.openxmlformats.org/officeDocument/2006/relationships/image" Target="../media/image3024.png"/><Relationship Id="rId202" Type="http://schemas.openxmlformats.org/officeDocument/2006/relationships/image" Target="../media/image3032.png"/><Relationship Id="rId13" Type="http://schemas.openxmlformats.org/officeDocument/2006/relationships/image" Target="../media/image2849.png"/><Relationship Id="rId18" Type="http://schemas.openxmlformats.org/officeDocument/2006/relationships/image" Target="../media/image2422.png"/><Relationship Id="rId39" Type="http://schemas.openxmlformats.org/officeDocument/2006/relationships/image" Target="../media/image2874.png"/><Relationship Id="rId109" Type="http://schemas.openxmlformats.org/officeDocument/2006/relationships/image" Target="../media/image2944.png"/><Relationship Id="rId34" Type="http://schemas.openxmlformats.org/officeDocument/2006/relationships/image" Target="../media/image2869.png"/><Relationship Id="rId50" Type="http://schemas.openxmlformats.org/officeDocument/2006/relationships/image" Target="../media/image2885.png"/><Relationship Id="rId55" Type="http://schemas.openxmlformats.org/officeDocument/2006/relationships/image" Target="../media/image2890.png"/><Relationship Id="rId76" Type="http://schemas.openxmlformats.org/officeDocument/2006/relationships/image" Target="../media/image2911.png"/><Relationship Id="rId97" Type="http://schemas.openxmlformats.org/officeDocument/2006/relationships/image" Target="../media/image2932.png"/><Relationship Id="rId104" Type="http://schemas.openxmlformats.org/officeDocument/2006/relationships/image" Target="../media/image2939.png"/><Relationship Id="rId120" Type="http://schemas.openxmlformats.org/officeDocument/2006/relationships/image" Target="../media/image2955.png"/><Relationship Id="rId125" Type="http://schemas.openxmlformats.org/officeDocument/2006/relationships/image" Target="../media/image2960.png"/><Relationship Id="rId141" Type="http://schemas.openxmlformats.org/officeDocument/2006/relationships/image" Target="../media/image2975.png"/><Relationship Id="rId146" Type="http://schemas.openxmlformats.org/officeDocument/2006/relationships/image" Target="../media/image2979.png"/><Relationship Id="rId167" Type="http://schemas.openxmlformats.org/officeDocument/2006/relationships/image" Target="../media/image3000.png"/><Relationship Id="rId188" Type="http://schemas.openxmlformats.org/officeDocument/2006/relationships/image" Target="../media/image3019.png"/><Relationship Id="rId7" Type="http://schemas.openxmlformats.org/officeDocument/2006/relationships/image" Target="../media/image2843.png"/><Relationship Id="rId71" Type="http://schemas.openxmlformats.org/officeDocument/2006/relationships/image" Target="../media/image2906.png"/><Relationship Id="rId92" Type="http://schemas.openxmlformats.org/officeDocument/2006/relationships/image" Target="../media/image2927.png"/><Relationship Id="rId162" Type="http://schemas.openxmlformats.org/officeDocument/2006/relationships/image" Target="../media/image2995.png"/><Relationship Id="rId183" Type="http://schemas.openxmlformats.org/officeDocument/2006/relationships/image" Target="../media/image3015.png"/><Relationship Id="rId2" Type="http://schemas.openxmlformats.org/officeDocument/2006/relationships/image" Target="../media/image2131.jpg"/><Relationship Id="rId29" Type="http://schemas.openxmlformats.org/officeDocument/2006/relationships/image" Target="../media/image2864.png"/><Relationship Id="rId24" Type="http://schemas.openxmlformats.org/officeDocument/2006/relationships/image" Target="../media/image2859.png"/><Relationship Id="rId40" Type="http://schemas.openxmlformats.org/officeDocument/2006/relationships/image" Target="../media/image2875.png"/><Relationship Id="rId45" Type="http://schemas.openxmlformats.org/officeDocument/2006/relationships/image" Target="../media/image2880.png"/><Relationship Id="rId66" Type="http://schemas.openxmlformats.org/officeDocument/2006/relationships/image" Target="../media/image2901.png"/><Relationship Id="rId87" Type="http://schemas.openxmlformats.org/officeDocument/2006/relationships/image" Target="../media/image2922.png"/><Relationship Id="rId110" Type="http://schemas.openxmlformats.org/officeDocument/2006/relationships/image" Target="../media/image2945.png"/><Relationship Id="rId115" Type="http://schemas.openxmlformats.org/officeDocument/2006/relationships/image" Target="../media/image2950.png"/><Relationship Id="rId131" Type="http://schemas.openxmlformats.org/officeDocument/2006/relationships/image" Target="../media/image2965.png"/><Relationship Id="rId136" Type="http://schemas.openxmlformats.org/officeDocument/2006/relationships/image" Target="../media/image2970.png"/><Relationship Id="rId157" Type="http://schemas.openxmlformats.org/officeDocument/2006/relationships/image" Target="../media/image2990.png"/><Relationship Id="rId178" Type="http://schemas.openxmlformats.org/officeDocument/2006/relationships/image" Target="../media/image3011.png"/><Relationship Id="rId61" Type="http://schemas.openxmlformats.org/officeDocument/2006/relationships/image" Target="../media/image2896.png"/><Relationship Id="rId82" Type="http://schemas.openxmlformats.org/officeDocument/2006/relationships/image" Target="../media/image2917.png"/><Relationship Id="rId152" Type="http://schemas.openxmlformats.org/officeDocument/2006/relationships/image" Target="../media/image2985.png"/><Relationship Id="rId173" Type="http://schemas.openxmlformats.org/officeDocument/2006/relationships/image" Target="../media/image3006.png"/><Relationship Id="rId194" Type="http://schemas.openxmlformats.org/officeDocument/2006/relationships/image" Target="../media/image3025.png"/><Relationship Id="rId199" Type="http://schemas.openxmlformats.org/officeDocument/2006/relationships/image" Target="../media/image3029.png"/><Relationship Id="rId203" Type="http://schemas.openxmlformats.org/officeDocument/2006/relationships/image" Target="../media/image3033.png"/><Relationship Id="rId19" Type="http://schemas.openxmlformats.org/officeDocument/2006/relationships/image" Target="../media/image2854.png"/><Relationship Id="rId14" Type="http://schemas.openxmlformats.org/officeDocument/2006/relationships/image" Target="../media/image2850.png"/><Relationship Id="rId30" Type="http://schemas.openxmlformats.org/officeDocument/2006/relationships/image" Target="../media/image2865.png"/><Relationship Id="rId35" Type="http://schemas.openxmlformats.org/officeDocument/2006/relationships/image" Target="../media/image2870.png"/><Relationship Id="rId56" Type="http://schemas.openxmlformats.org/officeDocument/2006/relationships/image" Target="../media/image2891.png"/><Relationship Id="rId77" Type="http://schemas.openxmlformats.org/officeDocument/2006/relationships/image" Target="../media/image2912.png"/><Relationship Id="rId100" Type="http://schemas.openxmlformats.org/officeDocument/2006/relationships/image" Target="../media/image2935.png"/><Relationship Id="rId105" Type="http://schemas.openxmlformats.org/officeDocument/2006/relationships/image" Target="../media/image2940.png"/><Relationship Id="rId126" Type="http://schemas.openxmlformats.org/officeDocument/2006/relationships/image" Target="../media/image2961.png"/><Relationship Id="rId147" Type="http://schemas.openxmlformats.org/officeDocument/2006/relationships/image" Target="../media/image2980.png"/><Relationship Id="rId168" Type="http://schemas.openxmlformats.org/officeDocument/2006/relationships/image" Target="../media/image3001.png"/><Relationship Id="rId8" Type="http://schemas.openxmlformats.org/officeDocument/2006/relationships/image" Target="../media/image2844.png"/><Relationship Id="rId51" Type="http://schemas.openxmlformats.org/officeDocument/2006/relationships/image" Target="../media/image2886.png"/><Relationship Id="rId72" Type="http://schemas.openxmlformats.org/officeDocument/2006/relationships/image" Target="../media/image2907.png"/><Relationship Id="rId93" Type="http://schemas.openxmlformats.org/officeDocument/2006/relationships/image" Target="../media/image2928.png"/><Relationship Id="rId98" Type="http://schemas.openxmlformats.org/officeDocument/2006/relationships/image" Target="../media/image2933.png"/><Relationship Id="rId121" Type="http://schemas.openxmlformats.org/officeDocument/2006/relationships/image" Target="../media/image2956.png"/><Relationship Id="rId142" Type="http://schemas.openxmlformats.org/officeDocument/2006/relationships/image" Target="../media/image2976.png"/><Relationship Id="rId163" Type="http://schemas.openxmlformats.org/officeDocument/2006/relationships/image" Target="../media/image2996.png"/><Relationship Id="rId184" Type="http://schemas.openxmlformats.org/officeDocument/2006/relationships/image" Target="../media/image3016.png"/><Relationship Id="rId189" Type="http://schemas.openxmlformats.org/officeDocument/2006/relationships/image" Target="../media/image3020.png"/><Relationship Id="rId3" Type="http://schemas.openxmlformats.org/officeDocument/2006/relationships/image" Target="../media/image1596.png"/><Relationship Id="rId25" Type="http://schemas.openxmlformats.org/officeDocument/2006/relationships/image" Target="../media/image2860.png"/><Relationship Id="rId46" Type="http://schemas.openxmlformats.org/officeDocument/2006/relationships/image" Target="../media/image2881.png"/><Relationship Id="rId67" Type="http://schemas.openxmlformats.org/officeDocument/2006/relationships/image" Target="../media/image2902.png"/><Relationship Id="rId116" Type="http://schemas.openxmlformats.org/officeDocument/2006/relationships/image" Target="../media/image2951.png"/><Relationship Id="rId137" Type="http://schemas.openxmlformats.org/officeDocument/2006/relationships/image" Target="../media/image2971.png"/><Relationship Id="rId158" Type="http://schemas.openxmlformats.org/officeDocument/2006/relationships/image" Target="../media/image2991.png"/><Relationship Id="rId20" Type="http://schemas.openxmlformats.org/officeDocument/2006/relationships/image" Target="../media/image2855.png"/><Relationship Id="rId41" Type="http://schemas.openxmlformats.org/officeDocument/2006/relationships/image" Target="../media/image2876.png"/><Relationship Id="rId62" Type="http://schemas.openxmlformats.org/officeDocument/2006/relationships/image" Target="../media/image2897.png"/><Relationship Id="rId83" Type="http://schemas.openxmlformats.org/officeDocument/2006/relationships/image" Target="../media/image2918.png"/><Relationship Id="rId88" Type="http://schemas.openxmlformats.org/officeDocument/2006/relationships/image" Target="../media/image2923.png"/><Relationship Id="rId111" Type="http://schemas.openxmlformats.org/officeDocument/2006/relationships/image" Target="../media/image2946.png"/><Relationship Id="rId132" Type="http://schemas.openxmlformats.org/officeDocument/2006/relationships/image" Target="../media/image2966.png"/><Relationship Id="rId153" Type="http://schemas.openxmlformats.org/officeDocument/2006/relationships/image" Target="../media/image2986.png"/><Relationship Id="rId174" Type="http://schemas.openxmlformats.org/officeDocument/2006/relationships/image" Target="../media/image3007.png"/><Relationship Id="rId179" Type="http://schemas.openxmlformats.org/officeDocument/2006/relationships/image" Target="../media/image3012.png"/><Relationship Id="rId195" Type="http://schemas.openxmlformats.org/officeDocument/2006/relationships/image" Target="../media/image1561.png"/><Relationship Id="rId190" Type="http://schemas.openxmlformats.org/officeDocument/2006/relationships/image" Target="../media/image3021.png"/><Relationship Id="rId204" Type="http://schemas.openxmlformats.org/officeDocument/2006/relationships/image" Target="../media/image3034.png"/><Relationship Id="rId15" Type="http://schemas.openxmlformats.org/officeDocument/2006/relationships/image" Target="../media/image2851.png"/><Relationship Id="rId36" Type="http://schemas.openxmlformats.org/officeDocument/2006/relationships/image" Target="../media/image2871.png"/><Relationship Id="rId57" Type="http://schemas.openxmlformats.org/officeDocument/2006/relationships/image" Target="../media/image2892.png"/><Relationship Id="rId106" Type="http://schemas.openxmlformats.org/officeDocument/2006/relationships/image" Target="../media/image2941.png"/><Relationship Id="rId127" Type="http://schemas.openxmlformats.org/officeDocument/2006/relationships/image" Target="../media/image809.png"/><Relationship Id="rId10" Type="http://schemas.openxmlformats.org/officeDocument/2006/relationships/image" Target="../media/image2846.png"/><Relationship Id="rId31" Type="http://schemas.openxmlformats.org/officeDocument/2006/relationships/image" Target="../media/image2866.png"/><Relationship Id="rId52" Type="http://schemas.openxmlformats.org/officeDocument/2006/relationships/image" Target="../media/image2887.png"/><Relationship Id="rId73" Type="http://schemas.openxmlformats.org/officeDocument/2006/relationships/image" Target="../media/image2908.png"/><Relationship Id="rId78" Type="http://schemas.openxmlformats.org/officeDocument/2006/relationships/image" Target="../media/image2913.png"/><Relationship Id="rId94" Type="http://schemas.openxmlformats.org/officeDocument/2006/relationships/image" Target="../media/image2929.png"/><Relationship Id="rId99" Type="http://schemas.openxmlformats.org/officeDocument/2006/relationships/image" Target="../media/image2934.png"/><Relationship Id="rId101" Type="http://schemas.openxmlformats.org/officeDocument/2006/relationships/image" Target="../media/image2936.png"/><Relationship Id="rId122" Type="http://schemas.openxmlformats.org/officeDocument/2006/relationships/image" Target="../media/image2957.png"/><Relationship Id="rId143" Type="http://schemas.openxmlformats.org/officeDocument/2006/relationships/image" Target="../media/image2977.png"/><Relationship Id="rId148" Type="http://schemas.openxmlformats.org/officeDocument/2006/relationships/image" Target="../media/image2981.png"/><Relationship Id="rId164" Type="http://schemas.openxmlformats.org/officeDocument/2006/relationships/image" Target="../media/image2997.png"/><Relationship Id="rId169" Type="http://schemas.openxmlformats.org/officeDocument/2006/relationships/image" Target="../media/image3002.png"/><Relationship Id="rId185" Type="http://schemas.openxmlformats.org/officeDocument/2006/relationships/image" Target="../media/image3017.png"/><Relationship Id="rId4" Type="http://schemas.openxmlformats.org/officeDocument/2006/relationships/image" Target="../media/image2840.png"/><Relationship Id="rId9" Type="http://schemas.openxmlformats.org/officeDocument/2006/relationships/image" Target="../media/image2845.png"/><Relationship Id="rId180" Type="http://schemas.openxmlformats.org/officeDocument/2006/relationships/image" Target="../media/image3013.png"/><Relationship Id="rId26" Type="http://schemas.openxmlformats.org/officeDocument/2006/relationships/image" Target="../media/image2861.png"/><Relationship Id="rId47" Type="http://schemas.openxmlformats.org/officeDocument/2006/relationships/image" Target="../media/image2882.png"/><Relationship Id="rId68" Type="http://schemas.openxmlformats.org/officeDocument/2006/relationships/image" Target="../media/image2903.png"/><Relationship Id="rId89" Type="http://schemas.openxmlformats.org/officeDocument/2006/relationships/image" Target="../media/image2924.png"/><Relationship Id="rId112" Type="http://schemas.openxmlformats.org/officeDocument/2006/relationships/image" Target="../media/image2947.png"/><Relationship Id="rId133" Type="http://schemas.openxmlformats.org/officeDocument/2006/relationships/image" Target="../media/image2967.png"/><Relationship Id="rId154" Type="http://schemas.openxmlformats.org/officeDocument/2006/relationships/image" Target="../media/image2987.png"/><Relationship Id="rId175" Type="http://schemas.openxmlformats.org/officeDocument/2006/relationships/image" Target="../media/image3008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54.png"/><Relationship Id="rId117" Type="http://schemas.openxmlformats.org/officeDocument/2006/relationships/image" Target="../media/image3142.png"/><Relationship Id="rId21" Type="http://schemas.openxmlformats.org/officeDocument/2006/relationships/image" Target="../media/image3050.png"/><Relationship Id="rId42" Type="http://schemas.openxmlformats.org/officeDocument/2006/relationships/image" Target="../media/image3070.png"/><Relationship Id="rId47" Type="http://schemas.openxmlformats.org/officeDocument/2006/relationships/image" Target="../media/image3075.png"/><Relationship Id="rId63" Type="http://schemas.openxmlformats.org/officeDocument/2006/relationships/image" Target="../media/image3091.png"/><Relationship Id="rId68" Type="http://schemas.openxmlformats.org/officeDocument/2006/relationships/image" Target="../media/image3096.png"/><Relationship Id="rId84" Type="http://schemas.openxmlformats.org/officeDocument/2006/relationships/image" Target="../media/image3111.png"/><Relationship Id="rId89" Type="http://schemas.openxmlformats.org/officeDocument/2006/relationships/image" Target="../media/image3116.png"/><Relationship Id="rId112" Type="http://schemas.openxmlformats.org/officeDocument/2006/relationships/image" Target="../media/image3138.png"/><Relationship Id="rId133" Type="http://schemas.openxmlformats.org/officeDocument/2006/relationships/image" Target="../media/image3158.png"/><Relationship Id="rId138" Type="http://schemas.openxmlformats.org/officeDocument/2006/relationships/image" Target="../media/image3163.png"/><Relationship Id="rId154" Type="http://schemas.openxmlformats.org/officeDocument/2006/relationships/image" Target="../media/image3178.png"/><Relationship Id="rId159" Type="http://schemas.openxmlformats.org/officeDocument/2006/relationships/image" Target="../media/image3183.png"/><Relationship Id="rId175" Type="http://schemas.openxmlformats.org/officeDocument/2006/relationships/image" Target="../media/image3199.png"/><Relationship Id="rId170" Type="http://schemas.openxmlformats.org/officeDocument/2006/relationships/image" Target="../media/image3194.png"/><Relationship Id="rId16" Type="http://schemas.openxmlformats.org/officeDocument/2006/relationships/image" Target="../media/image3046.png"/><Relationship Id="rId107" Type="http://schemas.openxmlformats.org/officeDocument/2006/relationships/image" Target="../media/image3134.png"/><Relationship Id="rId11" Type="http://schemas.openxmlformats.org/officeDocument/2006/relationships/image" Target="../media/image3042.png"/><Relationship Id="rId32" Type="http://schemas.openxmlformats.org/officeDocument/2006/relationships/image" Target="../media/image3060.png"/><Relationship Id="rId37" Type="http://schemas.openxmlformats.org/officeDocument/2006/relationships/image" Target="../media/image3065.png"/><Relationship Id="rId53" Type="http://schemas.openxmlformats.org/officeDocument/2006/relationships/image" Target="../media/image3081.png"/><Relationship Id="rId58" Type="http://schemas.openxmlformats.org/officeDocument/2006/relationships/image" Target="../media/image3086.png"/><Relationship Id="rId74" Type="http://schemas.openxmlformats.org/officeDocument/2006/relationships/image" Target="../media/image3102.png"/><Relationship Id="rId79" Type="http://schemas.openxmlformats.org/officeDocument/2006/relationships/image" Target="../media/image3106.png"/><Relationship Id="rId102" Type="http://schemas.openxmlformats.org/officeDocument/2006/relationships/image" Target="../media/image3129.png"/><Relationship Id="rId123" Type="http://schemas.openxmlformats.org/officeDocument/2006/relationships/image" Target="../media/image3148.png"/><Relationship Id="rId128" Type="http://schemas.openxmlformats.org/officeDocument/2006/relationships/image" Target="../media/image3153.png"/><Relationship Id="rId144" Type="http://schemas.openxmlformats.org/officeDocument/2006/relationships/image" Target="../media/image3168.png"/><Relationship Id="rId149" Type="http://schemas.openxmlformats.org/officeDocument/2006/relationships/image" Target="../media/image3173.png"/><Relationship Id="rId5" Type="http://schemas.openxmlformats.org/officeDocument/2006/relationships/image" Target="../media/image3037.png"/><Relationship Id="rId90" Type="http://schemas.openxmlformats.org/officeDocument/2006/relationships/image" Target="../media/image3117.png"/><Relationship Id="rId95" Type="http://schemas.openxmlformats.org/officeDocument/2006/relationships/image" Target="../media/image3122.png"/><Relationship Id="rId160" Type="http://schemas.openxmlformats.org/officeDocument/2006/relationships/image" Target="../media/image3184.png"/><Relationship Id="rId165" Type="http://schemas.openxmlformats.org/officeDocument/2006/relationships/image" Target="../media/image3189.png"/><Relationship Id="rId22" Type="http://schemas.openxmlformats.org/officeDocument/2006/relationships/image" Target="../media/image3051.png"/><Relationship Id="rId27" Type="http://schemas.openxmlformats.org/officeDocument/2006/relationships/image" Target="../media/image3055.png"/><Relationship Id="rId43" Type="http://schemas.openxmlformats.org/officeDocument/2006/relationships/image" Target="../media/image3071.png"/><Relationship Id="rId48" Type="http://schemas.openxmlformats.org/officeDocument/2006/relationships/image" Target="../media/image3076.png"/><Relationship Id="rId64" Type="http://schemas.openxmlformats.org/officeDocument/2006/relationships/image" Target="../media/image3092.png"/><Relationship Id="rId69" Type="http://schemas.openxmlformats.org/officeDocument/2006/relationships/image" Target="../media/image3097.png"/><Relationship Id="rId113" Type="http://schemas.openxmlformats.org/officeDocument/2006/relationships/image" Target="../media/image3139.png"/><Relationship Id="rId118" Type="http://schemas.openxmlformats.org/officeDocument/2006/relationships/image" Target="../media/image3143.png"/><Relationship Id="rId134" Type="http://schemas.openxmlformats.org/officeDocument/2006/relationships/image" Target="../media/image3159.png"/><Relationship Id="rId139" Type="http://schemas.openxmlformats.org/officeDocument/2006/relationships/image" Target="../media/image3164.png"/><Relationship Id="rId80" Type="http://schemas.openxmlformats.org/officeDocument/2006/relationships/image" Target="../media/image3107.png"/><Relationship Id="rId85" Type="http://schemas.openxmlformats.org/officeDocument/2006/relationships/image" Target="../media/image3112.png"/><Relationship Id="rId150" Type="http://schemas.openxmlformats.org/officeDocument/2006/relationships/image" Target="../media/image3174.png"/><Relationship Id="rId155" Type="http://schemas.openxmlformats.org/officeDocument/2006/relationships/image" Target="../media/image3179.png"/><Relationship Id="rId171" Type="http://schemas.openxmlformats.org/officeDocument/2006/relationships/image" Target="../media/image3195.png"/><Relationship Id="rId176" Type="http://schemas.openxmlformats.org/officeDocument/2006/relationships/image" Target="../media/image3200.png"/><Relationship Id="rId12" Type="http://schemas.openxmlformats.org/officeDocument/2006/relationships/image" Target="../media/image2613.png"/><Relationship Id="rId17" Type="http://schemas.openxmlformats.org/officeDocument/2006/relationships/image" Target="../media/image3047.png"/><Relationship Id="rId33" Type="http://schemas.openxmlformats.org/officeDocument/2006/relationships/image" Target="../media/image3061.png"/><Relationship Id="rId38" Type="http://schemas.openxmlformats.org/officeDocument/2006/relationships/image" Target="../media/image3066.png"/><Relationship Id="rId59" Type="http://schemas.openxmlformats.org/officeDocument/2006/relationships/image" Target="../media/image3087.png"/><Relationship Id="rId103" Type="http://schemas.openxmlformats.org/officeDocument/2006/relationships/image" Target="../media/image3130.png"/><Relationship Id="rId108" Type="http://schemas.openxmlformats.org/officeDocument/2006/relationships/image" Target="../media/image3135.png"/><Relationship Id="rId124" Type="http://schemas.openxmlformats.org/officeDocument/2006/relationships/image" Target="../media/image3149.png"/><Relationship Id="rId129" Type="http://schemas.openxmlformats.org/officeDocument/2006/relationships/image" Target="../media/image3154.png"/><Relationship Id="rId54" Type="http://schemas.openxmlformats.org/officeDocument/2006/relationships/image" Target="../media/image3082.png"/><Relationship Id="rId70" Type="http://schemas.openxmlformats.org/officeDocument/2006/relationships/image" Target="../media/image3098.png"/><Relationship Id="rId75" Type="http://schemas.openxmlformats.org/officeDocument/2006/relationships/image" Target="../media/image3103.png"/><Relationship Id="rId91" Type="http://schemas.openxmlformats.org/officeDocument/2006/relationships/image" Target="../media/image3118.png"/><Relationship Id="rId96" Type="http://schemas.openxmlformats.org/officeDocument/2006/relationships/image" Target="../media/image3123.png"/><Relationship Id="rId140" Type="http://schemas.openxmlformats.org/officeDocument/2006/relationships/image" Target="../media/image3165.png"/><Relationship Id="rId145" Type="http://schemas.openxmlformats.org/officeDocument/2006/relationships/image" Target="../media/image3169.png"/><Relationship Id="rId161" Type="http://schemas.openxmlformats.org/officeDocument/2006/relationships/image" Target="../media/image3185.png"/><Relationship Id="rId166" Type="http://schemas.openxmlformats.org/officeDocument/2006/relationships/image" Target="../media/image3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8.png"/><Relationship Id="rId23" Type="http://schemas.openxmlformats.org/officeDocument/2006/relationships/image" Target="../media/image3052.png"/><Relationship Id="rId28" Type="http://schemas.openxmlformats.org/officeDocument/2006/relationships/image" Target="../media/image3056.png"/><Relationship Id="rId49" Type="http://schemas.openxmlformats.org/officeDocument/2006/relationships/image" Target="../media/image3077.png"/><Relationship Id="rId114" Type="http://schemas.openxmlformats.org/officeDocument/2006/relationships/image" Target="../media/image3140.png"/><Relationship Id="rId119" Type="http://schemas.openxmlformats.org/officeDocument/2006/relationships/image" Target="../media/image3144.png"/><Relationship Id="rId10" Type="http://schemas.openxmlformats.org/officeDocument/2006/relationships/image" Target="../media/image3041.png"/><Relationship Id="rId31" Type="http://schemas.openxmlformats.org/officeDocument/2006/relationships/image" Target="../media/image3059.png"/><Relationship Id="rId44" Type="http://schemas.openxmlformats.org/officeDocument/2006/relationships/image" Target="../media/image3072.png"/><Relationship Id="rId52" Type="http://schemas.openxmlformats.org/officeDocument/2006/relationships/image" Target="../media/image3080.png"/><Relationship Id="rId60" Type="http://schemas.openxmlformats.org/officeDocument/2006/relationships/image" Target="../media/image3088.png"/><Relationship Id="rId65" Type="http://schemas.openxmlformats.org/officeDocument/2006/relationships/image" Target="../media/image3093.png"/><Relationship Id="rId73" Type="http://schemas.openxmlformats.org/officeDocument/2006/relationships/image" Target="../media/image3101.png"/><Relationship Id="rId78" Type="http://schemas.openxmlformats.org/officeDocument/2006/relationships/image" Target="../media/image3105.png"/><Relationship Id="rId81" Type="http://schemas.openxmlformats.org/officeDocument/2006/relationships/image" Target="../media/image3108.png"/><Relationship Id="rId86" Type="http://schemas.openxmlformats.org/officeDocument/2006/relationships/image" Target="../media/image3113.png"/><Relationship Id="rId94" Type="http://schemas.openxmlformats.org/officeDocument/2006/relationships/image" Target="../media/image3121.png"/><Relationship Id="rId99" Type="http://schemas.openxmlformats.org/officeDocument/2006/relationships/image" Target="../media/image3126.png"/><Relationship Id="rId101" Type="http://schemas.openxmlformats.org/officeDocument/2006/relationships/image" Target="../media/image3128.png"/><Relationship Id="rId122" Type="http://schemas.openxmlformats.org/officeDocument/2006/relationships/image" Target="../media/image3147.png"/><Relationship Id="rId130" Type="http://schemas.openxmlformats.org/officeDocument/2006/relationships/image" Target="../media/image3155.png"/><Relationship Id="rId135" Type="http://schemas.openxmlformats.org/officeDocument/2006/relationships/image" Target="../media/image3160.png"/><Relationship Id="rId143" Type="http://schemas.openxmlformats.org/officeDocument/2006/relationships/image" Target="../media/image3167.png"/><Relationship Id="rId148" Type="http://schemas.openxmlformats.org/officeDocument/2006/relationships/image" Target="../media/image3172.png"/><Relationship Id="rId151" Type="http://schemas.openxmlformats.org/officeDocument/2006/relationships/image" Target="../media/image3175.png"/><Relationship Id="rId156" Type="http://schemas.openxmlformats.org/officeDocument/2006/relationships/image" Target="../media/image3180.png"/><Relationship Id="rId164" Type="http://schemas.openxmlformats.org/officeDocument/2006/relationships/image" Target="../media/image3188.png"/><Relationship Id="rId169" Type="http://schemas.openxmlformats.org/officeDocument/2006/relationships/image" Target="../media/image3193.png"/><Relationship Id="rId4" Type="http://schemas.openxmlformats.org/officeDocument/2006/relationships/image" Target="../media/image3036.png"/><Relationship Id="rId9" Type="http://schemas.openxmlformats.org/officeDocument/2006/relationships/image" Target="../media/image3040.png"/><Relationship Id="rId172" Type="http://schemas.openxmlformats.org/officeDocument/2006/relationships/image" Target="../media/image3196.png"/><Relationship Id="rId13" Type="http://schemas.openxmlformats.org/officeDocument/2006/relationships/image" Target="../media/image3043.png"/><Relationship Id="rId18" Type="http://schemas.openxmlformats.org/officeDocument/2006/relationships/image" Target="../media/image3048.png"/><Relationship Id="rId39" Type="http://schemas.openxmlformats.org/officeDocument/2006/relationships/image" Target="../media/image3067.png"/><Relationship Id="rId109" Type="http://schemas.openxmlformats.org/officeDocument/2006/relationships/image" Target="../media/image3136.png"/><Relationship Id="rId34" Type="http://schemas.openxmlformats.org/officeDocument/2006/relationships/image" Target="../media/image3062.png"/><Relationship Id="rId50" Type="http://schemas.openxmlformats.org/officeDocument/2006/relationships/image" Target="../media/image3078.png"/><Relationship Id="rId55" Type="http://schemas.openxmlformats.org/officeDocument/2006/relationships/image" Target="../media/image3083.png"/><Relationship Id="rId76" Type="http://schemas.openxmlformats.org/officeDocument/2006/relationships/image" Target="../media/image2700.png"/><Relationship Id="rId97" Type="http://schemas.openxmlformats.org/officeDocument/2006/relationships/image" Target="../media/image3124.png"/><Relationship Id="rId104" Type="http://schemas.openxmlformats.org/officeDocument/2006/relationships/image" Target="../media/image3131.png"/><Relationship Id="rId120" Type="http://schemas.openxmlformats.org/officeDocument/2006/relationships/image" Target="../media/image3145.png"/><Relationship Id="rId125" Type="http://schemas.openxmlformats.org/officeDocument/2006/relationships/image" Target="../media/image3150.png"/><Relationship Id="rId141" Type="http://schemas.openxmlformats.org/officeDocument/2006/relationships/image" Target="../media/image3166.png"/><Relationship Id="rId146" Type="http://schemas.openxmlformats.org/officeDocument/2006/relationships/image" Target="../media/image3170.png"/><Relationship Id="rId167" Type="http://schemas.openxmlformats.org/officeDocument/2006/relationships/image" Target="../media/image3191.png"/><Relationship Id="rId7" Type="http://schemas.openxmlformats.org/officeDocument/2006/relationships/image" Target="../media/image3039.png"/><Relationship Id="rId71" Type="http://schemas.openxmlformats.org/officeDocument/2006/relationships/image" Target="../media/image3099.png"/><Relationship Id="rId92" Type="http://schemas.openxmlformats.org/officeDocument/2006/relationships/image" Target="../media/image3119.png"/><Relationship Id="rId162" Type="http://schemas.openxmlformats.org/officeDocument/2006/relationships/image" Target="../media/image3186.png"/><Relationship Id="rId2" Type="http://schemas.openxmlformats.org/officeDocument/2006/relationships/image" Target="../media/image2131.jpg"/><Relationship Id="rId29" Type="http://schemas.openxmlformats.org/officeDocument/2006/relationships/image" Target="../media/image3057.png"/><Relationship Id="rId24" Type="http://schemas.openxmlformats.org/officeDocument/2006/relationships/image" Target="../media/image3053.png"/><Relationship Id="rId40" Type="http://schemas.openxmlformats.org/officeDocument/2006/relationships/image" Target="../media/image3068.png"/><Relationship Id="rId45" Type="http://schemas.openxmlformats.org/officeDocument/2006/relationships/image" Target="../media/image3073.png"/><Relationship Id="rId66" Type="http://schemas.openxmlformats.org/officeDocument/2006/relationships/image" Target="../media/image3094.png"/><Relationship Id="rId87" Type="http://schemas.openxmlformats.org/officeDocument/2006/relationships/image" Target="../media/image3114.png"/><Relationship Id="rId110" Type="http://schemas.openxmlformats.org/officeDocument/2006/relationships/image" Target="../media/image3137.png"/><Relationship Id="rId115" Type="http://schemas.openxmlformats.org/officeDocument/2006/relationships/image" Target="../media/image2705.png"/><Relationship Id="rId131" Type="http://schemas.openxmlformats.org/officeDocument/2006/relationships/image" Target="../media/image3156.png"/><Relationship Id="rId136" Type="http://schemas.openxmlformats.org/officeDocument/2006/relationships/image" Target="../media/image3161.png"/><Relationship Id="rId157" Type="http://schemas.openxmlformats.org/officeDocument/2006/relationships/image" Target="../media/image3181.png"/><Relationship Id="rId61" Type="http://schemas.openxmlformats.org/officeDocument/2006/relationships/image" Target="../media/image3089.png"/><Relationship Id="rId82" Type="http://schemas.openxmlformats.org/officeDocument/2006/relationships/image" Target="../media/image3109.png"/><Relationship Id="rId152" Type="http://schemas.openxmlformats.org/officeDocument/2006/relationships/image" Target="../media/image3176.png"/><Relationship Id="rId173" Type="http://schemas.openxmlformats.org/officeDocument/2006/relationships/image" Target="../media/image3197.png"/><Relationship Id="rId19" Type="http://schemas.openxmlformats.org/officeDocument/2006/relationships/image" Target="../media/image3049.png"/><Relationship Id="rId14" Type="http://schemas.openxmlformats.org/officeDocument/2006/relationships/image" Target="../media/image3044.png"/><Relationship Id="rId30" Type="http://schemas.openxmlformats.org/officeDocument/2006/relationships/image" Target="../media/image3058.png"/><Relationship Id="rId35" Type="http://schemas.openxmlformats.org/officeDocument/2006/relationships/image" Target="../media/image3063.png"/><Relationship Id="rId56" Type="http://schemas.openxmlformats.org/officeDocument/2006/relationships/image" Target="../media/image3084.png"/><Relationship Id="rId77" Type="http://schemas.openxmlformats.org/officeDocument/2006/relationships/image" Target="../media/image3104.png"/><Relationship Id="rId100" Type="http://schemas.openxmlformats.org/officeDocument/2006/relationships/image" Target="../media/image3127.png"/><Relationship Id="rId105" Type="http://schemas.openxmlformats.org/officeDocument/2006/relationships/image" Target="../media/image3132.png"/><Relationship Id="rId126" Type="http://schemas.openxmlformats.org/officeDocument/2006/relationships/image" Target="../media/image3151.png"/><Relationship Id="rId147" Type="http://schemas.openxmlformats.org/officeDocument/2006/relationships/image" Target="../media/image3171.png"/><Relationship Id="rId168" Type="http://schemas.openxmlformats.org/officeDocument/2006/relationships/image" Target="../media/image3192.png"/><Relationship Id="rId8" Type="http://schemas.openxmlformats.org/officeDocument/2006/relationships/image" Target="../media/image2324.png"/><Relationship Id="rId51" Type="http://schemas.openxmlformats.org/officeDocument/2006/relationships/image" Target="../media/image3079.png"/><Relationship Id="rId72" Type="http://schemas.openxmlformats.org/officeDocument/2006/relationships/image" Target="../media/image3100.png"/><Relationship Id="rId93" Type="http://schemas.openxmlformats.org/officeDocument/2006/relationships/image" Target="../media/image3120.png"/><Relationship Id="rId98" Type="http://schemas.openxmlformats.org/officeDocument/2006/relationships/image" Target="../media/image3125.png"/><Relationship Id="rId121" Type="http://schemas.openxmlformats.org/officeDocument/2006/relationships/image" Target="../media/image3146.png"/><Relationship Id="rId142" Type="http://schemas.openxmlformats.org/officeDocument/2006/relationships/image" Target="../media/image989.png"/><Relationship Id="rId163" Type="http://schemas.openxmlformats.org/officeDocument/2006/relationships/image" Target="../media/image3187.png"/><Relationship Id="rId3" Type="http://schemas.openxmlformats.org/officeDocument/2006/relationships/image" Target="../media/image3035.png"/><Relationship Id="rId25" Type="http://schemas.openxmlformats.org/officeDocument/2006/relationships/image" Target="../media/image2629.png"/><Relationship Id="rId46" Type="http://schemas.openxmlformats.org/officeDocument/2006/relationships/image" Target="../media/image3074.png"/><Relationship Id="rId67" Type="http://schemas.openxmlformats.org/officeDocument/2006/relationships/image" Target="../media/image3095.png"/><Relationship Id="rId116" Type="http://schemas.openxmlformats.org/officeDocument/2006/relationships/image" Target="../media/image3141.png"/><Relationship Id="rId137" Type="http://schemas.openxmlformats.org/officeDocument/2006/relationships/image" Target="../media/image3162.png"/><Relationship Id="rId158" Type="http://schemas.openxmlformats.org/officeDocument/2006/relationships/image" Target="../media/image3182.png"/><Relationship Id="rId20" Type="http://schemas.openxmlformats.org/officeDocument/2006/relationships/image" Target="../media/image2614.png"/><Relationship Id="rId41" Type="http://schemas.openxmlformats.org/officeDocument/2006/relationships/image" Target="../media/image3069.png"/><Relationship Id="rId62" Type="http://schemas.openxmlformats.org/officeDocument/2006/relationships/image" Target="../media/image3090.png"/><Relationship Id="rId83" Type="http://schemas.openxmlformats.org/officeDocument/2006/relationships/image" Target="../media/image3110.png"/><Relationship Id="rId88" Type="http://schemas.openxmlformats.org/officeDocument/2006/relationships/image" Target="../media/image3115.png"/><Relationship Id="rId111" Type="http://schemas.openxmlformats.org/officeDocument/2006/relationships/image" Target="../media/image2708.png"/><Relationship Id="rId132" Type="http://schemas.openxmlformats.org/officeDocument/2006/relationships/image" Target="../media/image3157.png"/><Relationship Id="rId153" Type="http://schemas.openxmlformats.org/officeDocument/2006/relationships/image" Target="../media/image3177.png"/><Relationship Id="rId174" Type="http://schemas.openxmlformats.org/officeDocument/2006/relationships/image" Target="../media/image3198.png"/><Relationship Id="rId15" Type="http://schemas.openxmlformats.org/officeDocument/2006/relationships/image" Target="../media/image3045.png"/><Relationship Id="rId36" Type="http://schemas.openxmlformats.org/officeDocument/2006/relationships/image" Target="../media/image3064.png"/><Relationship Id="rId57" Type="http://schemas.openxmlformats.org/officeDocument/2006/relationships/image" Target="../media/image3085.png"/><Relationship Id="rId106" Type="http://schemas.openxmlformats.org/officeDocument/2006/relationships/image" Target="../media/image3133.png"/><Relationship Id="rId127" Type="http://schemas.openxmlformats.org/officeDocument/2006/relationships/image" Target="../media/image3152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2.png"/><Relationship Id="rId21" Type="http://schemas.openxmlformats.org/officeDocument/2006/relationships/image" Target="../media/image3219.png"/><Relationship Id="rId42" Type="http://schemas.openxmlformats.org/officeDocument/2006/relationships/image" Target="../media/image3239.png"/><Relationship Id="rId63" Type="http://schemas.openxmlformats.org/officeDocument/2006/relationships/image" Target="../media/image3259.png"/><Relationship Id="rId84" Type="http://schemas.openxmlformats.org/officeDocument/2006/relationships/image" Target="../media/image3279.png"/><Relationship Id="rId138" Type="http://schemas.openxmlformats.org/officeDocument/2006/relationships/image" Target="../media/image3333.png"/><Relationship Id="rId159" Type="http://schemas.openxmlformats.org/officeDocument/2006/relationships/image" Target="../media/image2493.png"/><Relationship Id="rId170" Type="http://schemas.openxmlformats.org/officeDocument/2006/relationships/image" Target="../media/image3364.png"/><Relationship Id="rId191" Type="http://schemas.openxmlformats.org/officeDocument/2006/relationships/image" Target="../media/image3384.png"/><Relationship Id="rId205" Type="http://schemas.openxmlformats.org/officeDocument/2006/relationships/image" Target="../media/image3398.png"/><Relationship Id="rId226" Type="http://schemas.openxmlformats.org/officeDocument/2006/relationships/image" Target="../media/image191.png"/><Relationship Id="rId247" Type="http://schemas.openxmlformats.org/officeDocument/2006/relationships/image" Target="../media/image3436.png"/><Relationship Id="rId107" Type="http://schemas.openxmlformats.org/officeDocument/2006/relationships/image" Target="../media/image3302.png"/><Relationship Id="rId11" Type="http://schemas.openxmlformats.org/officeDocument/2006/relationships/image" Target="../media/image3209.png"/><Relationship Id="rId32" Type="http://schemas.openxmlformats.org/officeDocument/2006/relationships/image" Target="../media/image3229.png"/><Relationship Id="rId53" Type="http://schemas.openxmlformats.org/officeDocument/2006/relationships/image" Target="../media/image699.png"/><Relationship Id="rId74" Type="http://schemas.openxmlformats.org/officeDocument/2006/relationships/image" Target="../media/image3270.png"/><Relationship Id="rId128" Type="http://schemas.openxmlformats.org/officeDocument/2006/relationships/image" Target="../media/image3323.png"/><Relationship Id="rId149" Type="http://schemas.openxmlformats.org/officeDocument/2006/relationships/image" Target="../media/image3344.png"/><Relationship Id="rId5" Type="http://schemas.openxmlformats.org/officeDocument/2006/relationships/image" Target="../media/image3203.png"/><Relationship Id="rId95" Type="http://schemas.openxmlformats.org/officeDocument/2006/relationships/image" Target="../media/image3290.png"/><Relationship Id="rId160" Type="http://schemas.openxmlformats.org/officeDocument/2006/relationships/image" Target="../media/image3354.png"/><Relationship Id="rId181" Type="http://schemas.openxmlformats.org/officeDocument/2006/relationships/image" Target="../media/image3374.png"/><Relationship Id="rId216" Type="http://schemas.openxmlformats.org/officeDocument/2006/relationships/image" Target="../media/image3409.png"/><Relationship Id="rId237" Type="http://schemas.openxmlformats.org/officeDocument/2006/relationships/image" Target="../media/image3426.png"/><Relationship Id="rId22" Type="http://schemas.openxmlformats.org/officeDocument/2006/relationships/image" Target="../media/image3220.png"/><Relationship Id="rId43" Type="http://schemas.openxmlformats.org/officeDocument/2006/relationships/image" Target="../media/image3240.png"/><Relationship Id="rId64" Type="http://schemas.openxmlformats.org/officeDocument/2006/relationships/image" Target="../media/image3260.png"/><Relationship Id="rId118" Type="http://schemas.openxmlformats.org/officeDocument/2006/relationships/image" Target="../media/image3313.png"/><Relationship Id="rId139" Type="http://schemas.openxmlformats.org/officeDocument/2006/relationships/image" Target="../media/image3334.png"/><Relationship Id="rId85" Type="http://schemas.openxmlformats.org/officeDocument/2006/relationships/image" Target="../media/image3280.png"/><Relationship Id="rId150" Type="http://schemas.openxmlformats.org/officeDocument/2006/relationships/image" Target="../media/image3345.png"/><Relationship Id="rId171" Type="http://schemas.openxmlformats.org/officeDocument/2006/relationships/image" Target="../media/image833.png"/><Relationship Id="rId192" Type="http://schemas.openxmlformats.org/officeDocument/2006/relationships/image" Target="../media/image3385.png"/><Relationship Id="rId206" Type="http://schemas.openxmlformats.org/officeDocument/2006/relationships/image" Target="../media/image3399.png"/><Relationship Id="rId227" Type="http://schemas.openxmlformats.org/officeDocument/2006/relationships/image" Target="../media/image3417.png"/><Relationship Id="rId248" Type="http://schemas.openxmlformats.org/officeDocument/2006/relationships/image" Target="../media/image3437.png"/><Relationship Id="rId12" Type="http://schemas.openxmlformats.org/officeDocument/2006/relationships/image" Target="../media/image3210.png"/><Relationship Id="rId17" Type="http://schemas.openxmlformats.org/officeDocument/2006/relationships/image" Target="../media/image3215.png"/><Relationship Id="rId33" Type="http://schemas.openxmlformats.org/officeDocument/2006/relationships/image" Target="../media/image3230.png"/><Relationship Id="rId38" Type="http://schemas.openxmlformats.org/officeDocument/2006/relationships/image" Target="../media/image3235.png"/><Relationship Id="rId59" Type="http://schemas.openxmlformats.org/officeDocument/2006/relationships/image" Target="../media/image3255.png"/><Relationship Id="rId103" Type="http://schemas.openxmlformats.org/officeDocument/2006/relationships/image" Target="../media/image3298.png"/><Relationship Id="rId108" Type="http://schemas.openxmlformats.org/officeDocument/2006/relationships/image" Target="../media/image3303.png"/><Relationship Id="rId124" Type="http://schemas.openxmlformats.org/officeDocument/2006/relationships/image" Target="../media/image3319.png"/><Relationship Id="rId129" Type="http://schemas.openxmlformats.org/officeDocument/2006/relationships/image" Target="../media/image3324.png"/><Relationship Id="rId54" Type="http://schemas.openxmlformats.org/officeDocument/2006/relationships/image" Target="../media/image3250.png"/><Relationship Id="rId70" Type="http://schemas.openxmlformats.org/officeDocument/2006/relationships/image" Target="../media/image3266.png"/><Relationship Id="rId75" Type="http://schemas.openxmlformats.org/officeDocument/2006/relationships/image" Target="../media/image3271.png"/><Relationship Id="rId91" Type="http://schemas.openxmlformats.org/officeDocument/2006/relationships/image" Target="../media/image3286.png"/><Relationship Id="rId96" Type="http://schemas.openxmlformats.org/officeDocument/2006/relationships/image" Target="../media/image3291.png"/><Relationship Id="rId140" Type="http://schemas.openxmlformats.org/officeDocument/2006/relationships/image" Target="../media/image3335.png"/><Relationship Id="rId145" Type="http://schemas.openxmlformats.org/officeDocument/2006/relationships/image" Target="../media/image3340.png"/><Relationship Id="rId161" Type="http://schemas.openxmlformats.org/officeDocument/2006/relationships/image" Target="../media/image3355.png"/><Relationship Id="rId166" Type="http://schemas.openxmlformats.org/officeDocument/2006/relationships/image" Target="../media/image3360.png"/><Relationship Id="rId182" Type="http://schemas.openxmlformats.org/officeDocument/2006/relationships/image" Target="../media/image3375.png"/><Relationship Id="rId187" Type="http://schemas.openxmlformats.org/officeDocument/2006/relationships/image" Target="../media/image3380.png"/><Relationship Id="rId217" Type="http://schemas.openxmlformats.org/officeDocument/2006/relationships/image" Target="../media/image34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04.png"/><Relationship Id="rId212" Type="http://schemas.openxmlformats.org/officeDocument/2006/relationships/image" Target="../media/image3405.png"/><Relationship Id="rId233" Type="http://schemas.openxmlformats.org/officeDocument/2006/relationships/image" Target="../media/image3423.png"/><Relationship Id="rId238" Type="http://schemas.openxmlformats.org/officeDocument/2006/relationships/image" Target="../media/image3427.png"/><Relationship Id="rId23" Type="http://schemas.openxmlformats.org/officeDocument/2006/relationships/image" Target="../media/image3221.png"/><Relationship Id="rId28" Type="http://schemas.openxmlformats.org/officeDocument/2006/relationships/image" Target="../media/image3225.png"/><Relationship Id="rId49" Type="http://schemas.openxmlformats.org/officeDocument/2006/relationships/image" Target="../media/image3246.png"/><Relationship Id="rId114" Type="http://schemas.openxmlformats.org/officeDocument/2006/relationships/image" Target="../media/image3309.png"/><Relationship Id="rId119" Type="http://schemas.openxmlformats.org/officeDocument/2006/relationships/image" Target="../media/image3314.png"/><Relationship Id="rId44" Type="http://schemas.openxmlformats.org/officeDocument/2006/relationships/image" Target="../media/image3241.png"/><Relationship Id="rId60" Type="http://schemas.openxmlformats.org/officeDocument/2006/relationships/image" Target="../media/image3256.png"/><Relationship Id="rId65" Type="http://schemas.openxmlformats.org/officeDocument/2006/relationships/image" Target="../media/image3261.png"/><Relationship Id="rId81" Type="http://schemas.openxmlformats.org/officeDocument/2006/relationships/image" Target="../media/image3276.png"/><Relationship Id="rId86" Type="http://schemas.openxmlformats.org/officeDocument/2006/relationships/image" Target="../media/image3281.png"/><Relationship Id="rId130" Type="http://schemas.openxmlformats.org/officeDocument/2006/relationships/image" Target="../media/image3325.png"/><Relationship Id="rId135" Type="http://schemas.openxmlformats.org/officeDocument/2006/relationships/image" Target="../media/image3330.png"/><Relationship Id="rId151" Type="http://schemas.openxmlformats.org/officeDocument/2006/relationships/image" Target="../media/image3346.png"/><Relationship Id="rId156" Type="http://schemas.openxmlformats.org/officeDocument/2006/relationships/image" Target="../media/image3351.png"/><Relationship Id="rId177" Type="http://schemas.openxmlformats.org/officeDocument/2006/relationships/image" Target="../media/image3370.png"/><Relationship Id="rId198" Type="http://schemas.openxmlformats.org/officeDocument/2006/relationships/image" Target="../media/image3391.png"/><Relationship Id="rId172" Type="http://schemas.openxmlformats.org/officeDocument/2006/relationships/image" Target="../media/image3365.png"/><Relationship Id="rId193" Type="http://schemas.openxmlformats.org/officeDocument/2006/relationships/image" Target="../media/image3386.png"/><Relationship Id="rId202" Type="http://schemas.openxmlformats.org/officeDocument/2006/relationships/image" Target="../media/image3395.png"/><Relationship Id="rId207" Type="http://schemas.openxmlformats.org/officeDocument/2006/relationships/image" Target="../media/image3400.png"/><Relationship Id="rId223" Type="http://schemas.openxmlformats.org/officeDocument/2006/relationships/image" Target="../media/image3415.png"/><Relationship Id="rId228" Type="http://schemas.openxmlformats.org/officeDocument/2006/relationships/image" Target="../media/image3418.png"/><Relationship Id="rId244" Type="http://schemas.openxmlformats.org/officeDocument/2006/relationships/image" Target="../media/image3433.png"/><Relationship Id="rId249" Type="http://schemas.openxmlformats.org/officeDocument/2006/relationships/image" Target="../media/image3438.png"/><Relationship Id="rId13" Type="http://schemas.openxmlformats.org/officeDocument/2006/relationships/image" Target="../media/image3211.png"/><Relationship Id="rId18" Type="http://schemas.openxmlformats.org/officeDocument/2006/relationships/image" Target="../media/image3216.png"/><Relationship Id="rId39" Type="http://schemas.openxmlformats.org/officeDocument/2006/relationships/image" Target="../media/image3236.png"/><Relationship Id="rId109" Type="http://schemas.openxmlformats.org/officeDocument/2006/relationships/image" Target="../media/image3304.png"/><Relationship Id="rId34" Type="http://schemas.openxmlformats.org/officeDocument/2006/relationships/image" Target="../media/image3231.png"/><Relationship Id="rId50" Type="http://schemas.openxmlformats.org/officeDocument/2006/relationships/image" Target="../media/image3247.png"/><Relationship Id="rId55" Type="http://schemas.openxmlformats.org/officeDocument/2006/relationships/image" Target="../media/image3251.png"/><Relationship Id="rId76" Type="http://schemas.openxmlformats.org/officeDocument/2006/relationships/image" Target="../media/image3272.png"/><Relationship Id="rId97" Type="http://schemas.openxmlformats.org/officeDocument/2006/relationships/image" Target="../media/image3292.png"/><Relationship Id="rId104" Type="http://schemas.openxmlformats.org/officeDocument/2006/relationships/image" Target="../media/image3299.png"/><Relationship Id="rId120" Type="http://schemas.openxmlformats.org/officeDocument/2006/relationships/image" Target="../media/image3315.png"/><Relationship Id="rId125" Type="http://schemas.openxmlformats.org/officeDocument/2006/relationships/image" Target="../media/image3320.png"/><Relationship Id="rId141" Type="http://schemas.openxmlformats.org/officeDocument/2006/relationships/image" Target="../media/image3336.png"/><Relationship Id="rId146" Type="http://schemas.openxmlformats.org/officeDocument/2006/relationships/image" Target="../media/image3341.png"/><Relationship Id="rId167" Type="http://schemas.openxmlformats.org/officeDocument/2006/relationships/image" Target="../media/image3361.png"/><Relationship Id="rId188" Type="http://schemas.openxmlformats.org/officeDocument/2006/relationships/image" Target="../media/image3381.png"/><Relationship Id="rId7" Type="http://schemas.openxmlformats.org/officeDocument/2006/relationships/image" Target="../media/image3205.png"/><Relationship Id="rId71" Type="http://schemas.openxmlformats.org/officeDocument/2006/relationships/image" Target="../media/image3267.png"/><Relationship Id="rId92" Type="http://schemas.openxmlformats.org/officeDocument/2006/relationships/image" Target="../media/image3287.png"/><Relationship Id="rId162" Type="http://schemas.openxmlformats.org/officeDocument/2006/relationships/image" Target="../media/image3356.png"/><Relationship Id="rId183" Type="http://schemas.openxmlformats.org/officeDocument/2006/relationships/image" Target="../media/image3376.png"/><Relationship Id="rId213" Type="http://schemas.openxmlformats.org/officeDocument/2006/relationships/image" Target="../media/image3406.png"/><Relationship Id="rId218" Type="http://schemas.openxmlformats.org/officeDocument/2006/relationships/image" Target="../media/image3411.png"/><Relationship Id="rId234" Type="http://schemas.openxmlformats.org/officeDocument/2006/relationships/image" Target="../media/image3424.png"/><Relationship Id="rId239" Type="http://schemas.openxmlformats.org/officeDocument/2006/relationships/image" Target="../media/image3428.png"/><Relationship Id="rId2" Type="http://schemas.openxmlformats.org/officeDocument/2006/relationships/image" Target="../media/image2131.jpg"/><Relationship Id="rId29" Type="http://schemas.openxmlformats.org/officeDocument/2006/relationships/image" Target="../media/image3226.png"/><Relationship Id="rId250" Type="http://schemas.openxmlformats.org/officeDocument/2006/relationships/image" Target="../media/image3439.png"/><Relationship Id="rId24" Type="http://schemas.openxmlformats.org/officeDocument/2006/relationships/image" Target="../media/image3222.png"/><Relationship Id="rId40" Type="http://schemas.openxmlformats.org/officeDocument/2006/relationships/image" Target="../media/image3237.png"/><Relationship Id="rId45" Type="http://schemas.openxmlformats.org/officeDocument/2006/relationships/image" Target="../media/image3242.png"/><Relationship Id="rId66" Type="http://schemas.openxmlformats.org/officeDocument/2006/relationships/image" Target="../media/image3262.png"/><Relationship Id="rId87" Type="http://schemas.openxmlformats.org/officeDocument/2006/relationships/image" Target="../media/image3282.png"/><Relationship Id="rId110" Type="http://schemas.openxmlformats.org/officeDocument/2006/relationships/image" Target="../media/image3305.png"/><Relationship Id="rId115" Type="http://schemas.openxmlformats.org/officeDocument/2006/relationships/image" Target="../media/image3310.png"/><Relationship Id="rId131" Type="http://schemas.openxmlformats.org/officeDocument/2006/relationships/image" Target="../media/image3326.png"/><Relationship Id="rId136" Type="http://schemas.openxmlformats.org/officeDocument/2006/relationships/image" Target="../media/image3331.png"/><Relationship Id="rId157" Type="http://schemas.openxmlformats.org/officeDocument/2006/relationships/image" Target="../media/image3352.png"/><Relationship Id="rId178" Type="http://schemas.openxmlformats.org/officeDocument/2006/relationships/image" Target="../media/image3371.png"/><Relationship Id="rId61" Type="http://schemas.openxmlformats.org/officeDocument/2006/relationships/image" Target="../media/image3257.png"/><Relationship Id="rId82" Type="http://schemas.openxmlformats.org/officeDocument/2006/relationships/image" Target="../media/image3277.png"/><Relationship Id="rId152" Type="http://schemas.openxmlformats.org/officeDocument/2006/relationships/image" Target="../media/image3347.png"/><Relationship Id="rId173" Type="http://schemas.openxmlformats.org/officeDocument/2006/relationships/image" Target="../media/image3366.png"/><Relationship Id="rId194" Type="http://schemas.openxmlformats.org/officeDocument/2006/relationships/image" Target="../media/image3387.png"/><Relationship Id="rId199" Type="http://schemas.openxmlformats.org/officeDocument/2006/relationships/image" Target="../media/image3392.png"/><Relationship Id="rId203" Type="http://schemas.openxmlformats.org/officeDocument/2006/relationships/image" Target="../media/image3396.png"/><Relationship Id="rId208" Type="http://schemas.openxmlformats.org/officeDocument/2006/relationships/image" Target="../media/image3401.png"/><Relationship Id="rId229" Type="http://schemas.openxmlformats.org/officeDocument/2006/relationships/image" Target="../media/image3419.png"/><Relationship Id="rId19" Type="http://schemas.openxmlformats.org/officeDocument/2006/relationships/image" Target="../media/image3217.png"/><Relationship Id="rId224" Type="http://schemas.openxmlformats.org/officeDocument/2006/relationships/image" Target="../media/image189.png"/><Relationship Id="rId240" Type="http://schemas.openxmlformats.org/officeDocument/2006/relationships/image" Target="../media/image3429.png"/><Relationship Id="rId245" Type="http://schemas.openxmlformats.org/officeDocument/2006/relationships/image" Target="../media/image3434.png"/><Relationship Id="rId14" Type="http://schemas.openxmlformats.org/officeDocument/2006/relationships/image" Target="../media/image3212.png"/><Relationship Id="rId30" Type="http://schemas.openxmlformats.org/officeDocument/2006/relationships/image" Target="../media/image3227.png"/><Relationship Id="rId35" Type="http://schemas.openxmlformats.org/officeDocument/2006/relationships/image" Target="../media/image3232.png"/><Relationship Id="rId56" Type="http://schemas.openxmlformats.org/officeDocument/2006/relationships/image" Target="../media/image3252.png"/><Relationship Id="rId77" Type="http://schemas.openxmlformats.org/officeDocument/2006/relationships/image" Target="../media/image118.png"/><Relationship Id="rId100" Type="http://schemas.openxmlformats.org/officeDocument/2006/relationships/image" Target="../media/image3295.png"/><Relationship Id="rId105" Type="http://schemas.openxmlformats.org/officeDocument/2006/relationships/image" Target="../media/image3300.png"/><Relationship Id="rId126" Type="http://schemas.openxmlformats.org/officeDocument/2006/relationships/image" Target="../media/image3321.png"/><Relationship Id="rId147" Type="http://schemas.openxmlformats.org/officeDocument/2006/relationships/image" Target="../media/image3342.png"/><Relationship Id="rId168" Type="http://schemas.openxmlformats.org/officeDocument/2006/relationships/image" Target="../media/image3362.png"/><Relationship Id="rId8" Type="http://schemas.openxmlformats.org/officeDocument/2006/relationships/image" Target="../media/image3206.png"/><Relationship Id="rId51" Type="http://schemas.openxmlformats.org/officeDocument/2006/relationships/image" Target="../media/image3248.png"/><Relationship Id="rId72" Type="http://schemas.openxmlformats.org/officeDocument/2006/relationships/image" Target="../media/image3268.png"/><Relationship Id="rId93" Type="http://schemas.openxmlformats.org/officeDocument/2006/relationships/image" Target="../media/image3288.png"/><Relationship Id="rId98" Type="http://schemas.openxmlformats.org/officeDocument/2006/relationships/image" Target="../media/image3293.png"/><Relationship Id="rId121" Type="http://schemas.openxmlformats.org/officeDocument/2006/relationships/image" Target="../media/image3316.png"/><Relationship Id="rId142" Type="http://schemas.openxmlformats.org/officeDocument/2006/relationships/image" Target="../media/image3337.png"/><Relationship Id="rId163" Type="http://schemas.openxmlformats.org/officeDocument/2006/relationships/image" Target="../media/image3357.png"/><Relationship Id="rId184" Type="http://schemas.openxmlformats.org/officeDocument/2006/relationships/image" Target="../media/image3377.png"/><Relationship Id="rId189" Type="http://schemas.openxmlformats.org/officeDocument/2006/relationships/image" Target="../media/image3382.png"/><Relationship Id="rId219" Type="http://schemas.openxmlformats.org/officeDocument/2006/relationships/image" Target="../media/image3412.png"/><Relationship Id="rId3" Type="http://schemas.openxmlformats.org/officeDocument/2006/relationships/image" Target="../media/image3201.png"/><Relationship Id="rId214" Type="http://schemas.openxmlformats.org/officeDocument/2006/relationships/image" Target="../media/image3407.png"/><Relationship Id="rId230" Type="http://schemas.openxmlformats.org/officeDocument/2006/relationships/image" Target="../media/image3420.png"/><Relationship Id="rId235" Type="http://schemas.openxmlformats.org/officeDocument/2006/relationships/image" Target="../media/image861.png"/><Relationship Id="rId251" Type="http://schemas.openxmlformats.org/officeDocument/2006/relationships/image" Target="../media/image3440.png"/><Relationship Id="rId25" Type="http://schemas.openxmlformats.org/officeDocument/2006/relationships/image" Target="../media/image3223.png"/><Relationship Id="rId46" Type="http://schemas.openxmlformats.org/officeDocument/2006/relationships/image" Target="../media/image3243.png"/><Relationship Id="rId67" Type="http://schemas.openxmlformats.org/officeDocument/2006/relationships/image" Target="../media/image3263.png"/><Relationship Id="rId116" Type="http://schemas.openxmlformats.org/officeDocument/2006/relationships/image" Target="../media/image3311.png"/><Relationship Id="rId137" Type="http://schemas.openxmlformats.org/officeDocument/2006/relationships/image" Target="../media/image3332.png"/><Relationship Id="rId158" Type="http://schemas.openxmlformats.org/officeDocument/2006/relationships/image" Target="../media/image3353.png"/><Relationship Id="rId20" Type="http://schemas.openxmlformats.org/officeDocument/2006/relationships/image" Target="../media/image3218.png"/><Relationship Id="rId41" Type="http://schemas.openxmlformats.org/officeDocument/2006/relationships/image" Target="../media/image3238.png"/><Relationship Id="rId62" Type="http://schemas.openxmlformats.org/officeDocument/2006/relationships/image" Target="../media/image3258.png"/><Relationship Id="rId83" Type="http://schemas.openxmlformats.org/officeDocument/2006/relationships/image" Target="../media/image3278.png"/><Relationship Id="rId88" Type="http://schemas.openxmlformats.org/officeDocument/2006/relationships/image" Target="../media/image3283.png"/><Relationship Id="rId111" Type="http://schemas.openxmlformats.org/officeDocument/2006/relationships/image" Target="../media/image3306.png"/><Relationship Id="rId132" Type="http://schemas.openxmlformats.org/officeDocument/2006/relationships/image" Target="../media/image3327.png"/><Relationship Id="rId153" Type="http://schemas.openxmlformats.org/officeDocument/2006/relationships/image" Target="../media/image3348.png"/><Relationship Id="rId174" Type="http://schemas.openxmlformats.org/officeDocument/2006/relationships/image" Target="../media/image3367.png"/><Relationship Id="rId179" Type="http://schemas.openxmlformats.org/officeDocument/2006/relationships/image" Target="../media/image3372.png"/><Relationship Id="rId195" Type="http://schemas.openxmlformats.org/officeDocument/2006/relationships/image" Target="../media/image3388.png"/><Relationship Id="rId209" Type="http://schemas.openxmlformats.org/officeDocument/2006/relationships/image" Target="../media/image3402.png"/><Relationship Id="rId190" Type="http://schemas.openxmlformats.org/officeDocument/2006/relationships/image" Target="../media/image3383.png"/><Relationship Id="rId204" Type="http://schemas.openxmlformats.org/officeDocument/2006/relationships/image" Target="../media/image3397.png"/><Relationship Id="rId220" Type="http://schemas.openxmlformats.org/officeDocument/2006/relationships/image" Target="../media/image3413.png"/><Relationship Id="rId225" Type="http://schemas.openxmlformats.org/officeDocument/2006/relationships/image" Target="../media/image3416.png"/><Relationship Id="rId241" Type="http://schemas.openxmlformats.org/officeDocument/2006/relationships/image" Target="../media/image3430.png"/><Relationship Id="rId246" Type="http://schemas.openxmlformats.org/officeDocument/2006/relationships/image" Target="../media/image3435.png"/><Relationship Id="rId15" Type="http://schemas.openxmlformats.org/officeDocument/2006/relationships/image" Target="../media/image3213.png"/><Relationship Id="rId36" Type="http://schemas.openxmlformats.org/officeDocument/2006/relationships/image" Target="../media/image3233.png"/><Relationship Id="rId57" Type="http://schemas.openxmlformats.org/officeDocument/2006/relationships/image" Target="../media/image3253.png"/><Relationship Id="rId106" Type="http://schemas.openxmlformats.org/officeDocument/2006/relationships/image" Target="../media/image3301.png"/><Relationship Id="rId127" Type="http://schemas.openxmlformats.org/officeDocument/2006/relationships/image" Target="../media/image3322.png"/><Relationship Id="rId10" Type="http://schemas.openxmlformats.org/officeDocument/2006/relationships/image" Target="../media/image3208.png"/><Relationship Id="rId31" Type="http://schemas.openxmlformats.org/officeDocument/2006/relationships/image" Target="../media/image3228.png"/><Relationship Id="rId52" Type="http://schemas.openxmlformats.org/officeDocument/2006/relationships/image" Target="../media/image3249.png"/><Relationship Id="rId73" Type="http://schemas.openxmlformats.org/officeDocument/2006/relationships/image" Target="../media/image3269.png"/><Relationship Id="rId78" Type="http://schemas.openxmlformats.org/officeDocument/2006/relationships/image" Target="../media/image3273.png"/><Relationship Id="rId94" Type="http://schemas.openxmlformats.org/officeDocument/2006/relationships/image" Target="../media/image3289.png"/><Relationship Id="rId99" Type="http://schemas.openxmlformats.org/officeDocument/2006/relationships/image" Target="../media/image3294.png"/><Relationship Id="rId101" Type="http://schemas.openxmlformats.org/officeDocument/2006/relationships/image" Target="../media/image3296.png"/><Relationship Id="rId122" Type="http://schemas.openxmlformats.org/officeDocument/2006/relationships/image" Target="../media/image3317.png"/><Relationship Id="rId143" Type="http://schemas.openxmlformats.org/officeDocument/2006/relationships/image" Target="../media/image3338.png"/><Relationship Id="rId148" Type="http://schemas.openxmlformats.org/officeDocument/2006/relationships/image" Target="../media/image3343.png"/><Relationship Id="rId164" Type="http://schemas.openxmlformats.org/officeDocument/2006/relationships/image" Target="../media/image3358.png"/><Relationship Id="rId169" Type="http://schemas.openxmlformats.org/officeDocument/2006/relationships/image" Target="../media/image3363.png"/><Relationship Id="rId185" Type="http://schemas.openxmlformats.org/officeDocument/2006/relationships/image" Target="../media/image3378.png"/><Relationship Id="rId4" Type="http://schemas.openxmlformats.org/officeDocument/2006/relationships/image" Target="../media/image3202.png"/><Relationship Id="rId9" Type="http://schemas.openxmlformats.org/officeDocument/2006/relationships/image" Target="../media/image3207.png"/><Relationship Id="rId180" Type="http://schemas.openxmlformats.org/officeDocument/2006/relationships/image" Target="../media/image3373.png"/><Relationship Id="rId210" Type="http://schemas.openxmlformats.org/officeDocument/2006/relationships/image" Target="../media/image3403.png"/><Relationship Id="rId215" Type="http://schemas.openxmlformats.org/officeDocument/2006/relationships/image" Target="../media/image3408.png"/><Relationship Id="rId236" Type="http://schemas.openxmlformats.org/officeDocument/2006/relationships/image" Target="../media/image3425.png"/><Relationship Id="rId26" Type="http://schemas.openxmlformats.org/officeDocument/2006/relationships/image" Target="../media/image3224.png"/><Relationship Id="rId231" Type="http://schemas.openxmlformats.org/officeDocument/2006/relationships/image" Target="../media/image3421.png"/><Relationship Id="rId252" Type="http://schemas.openxmlformats.org/officeDocument/2006/relationships/image" Target="../media/image228.png"/><Relationship Id="rId47" Type="http://schemas.openxmlformats.org/officeDocument/2006/relationships/image" Target="../media/image3244.png"/><Relationship Id="rId68" Type="http://schemas.openxmlformats.org/officeDocument/2006/relationships/image" Target="../media/image3264.png"/><Relationship Id="rId89" Type="http://schemas.openxmlformats.org/officeDocument/2006/relationships/image" Target="../media/image3284.png"/><Relationship Id="rId112" Type="http://schemas.openxmlformats.org/officeDocument/2006/relationships/image" Target="../media/image3307.png"/><Relationship Id="rId133" Type="http://schemas.openxmlformats.org/officeDocument/2006/relationships/image" Target="../media/image3328.png"/><Relationship Id="rId154" Type="http://schemas.openxmlformats.org/officeDocument/2006/relationships/image" Target="../media/image3349.png"/><Relationship Id="rId175" Type="http://schemas.openxmlformats.org/officeDocument/2006/relationships/image" Target="../media/image3368.png"/><Relationship Id="rId196" Type="http://schemas.openxmlformats.org/officeDocument/2006/relationships/image" Target="../media/image3389.png"/><Relationship Id="rId200" Type="http://schemas.openxmlformats.org/officeDocument/2006/relationships/image" Target="../media/image3393.png"/><Relationship Id="rId16" Type="http://schemas.openxmlformats.org/officeDocument/2006/relationships/image" Target="../media/image3214.png"/><Relationship Id="rId221" Type="http://schemas.openxmlformats.org/officeDocument/2006/relationships/image" Target="../media/image3414.png"/><Relationship Id="rId242" Type="http://schemas.openxmlformats.org/officeDocument/2006/relationships/image" Target="../media/image3431.png"/><Relationship Id="rId37" Type="http://schemas.openxmlformats.org/officeDocument/2006/relationships/image" Target="../media/image3234.png"/><Relationship Id="rId58" Type="http://schemas.openxmlformats.org/officeDocument/2006/relationships/image" Target="../media/image3254.png"/><Relationship Id="rId79" Type="http://schemas.openxmlformats.org/officeDocument/2006/relationships/image" Target="../media/image3274.png"/><Relationship Id="rId102" Type="http://schemas.openxmlformats.org/officeDocument/2006/relationships/image" Target="../media/image3297.png"/><Relationship Id="rId123" Type="http://schemas.openxmlformats.org/officeDocument/2006/relationships/image" Target="../media/image3318.png"/><Relationship Id="rId144" Type="http://schemas.openxmlformats.org/officeDocument/2006/relationships/image" Target="../media/image3339.png"/><Relationship Id="rId90" Type="http://schemas.openxmlformats.org/officeDocument/2006/relationships/image" Target="../media/image3285.png"/><Relationship Id="rId165" Type="http://schemas.openxmlformats.org/officeDocument/2006/relationships/image" Target="../media/image3359.png"/><Relationship Id="rId186" Type="http://schemas.openxmlformats.org/officeDocument/2006/relationships/image" Target="../media/image3379.png"/><Relationship Id="rId211" Type="http://schemas.openxmlformats.org/officeDocument/2006/relationships/image" Target="../media/image3404.png"/><Relationship Id="rId232" Type="http://schemas.openxmlformats.org/officeDocument/2006/relationships/image" Target="../media/image3422.png"/><Relationship Id="rId27" Type="http://schemas.openxmlformats.org/officeDocument/2006/relationships/image" Target="../media/image1453.png"/><Relationship Id="rId48" Type="http://schemas.openxmlformats.org/officeDocument/2006/relationships/image" Target="../media/image3245.png"/><Relationship Id="rId69" Type="http://schemas.openxmlformats.org/officeDocument/2006/relationships/image" Target="../media/image3265.png"/><Relationship Id="rId113" Type="http://schemas.openxmlformats.org/officeDocument/2006/relationships/image" Target="../media/image3308.png"/><Relationship Id="rId134" Type="http://schemas.openxmlformats.org/officeDocument/2006/relationships/image" Target="../media/image3329.png"/><Relationship Id="rId80" Type="http://schemas.openxmlformats.org/officeDocument/2006/relationships/image" Target="../media/image3275.png"/><Relationship Id="rId155" Type="http://schemas.openxmlformats.org/officeDocument/2006/relationships/image" Target="../media/image3350.png"/><Relationship Id="rId176" Type="http://schemas.openxmlformats.org/officeDocument/2006/relationships/image" Target="../media/image3369.png"/><Relationship Id="rId197" Type="http://schemas.openxmlformats.org/officeDocument/2006/relationships/image" Target="../media/image3390.png"/><Relationship Id="rId201" Type="http://schemas.openxmlformats.org/officeDocument/2006/relationships/image" Target="../media/image3394.png"/><Relationship Id="rId222" Type="http://schemas.openxmlformats.org/officeDocument/2006/relationships/image" Target="../media/image864.png"/><Relationship Id="rId243" Type="http://schemas.openxmlformats.org/officeDocument/2006/relationships/image" Target="../media/image34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1.jpg"/><Relationship Id="rId2" Type="http://schemas.openxmlformats.org/officeDocument/2006/relationships/image" Target="../media/image213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2.jpg"/><Relationship Id="rId2" Type="http://schemas.openxmlformats.org/officeDocument/2006/relationships/image" Target="../media/image2131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50.png"/><Relationship Id="rId21" Type="http://schemas.openxmlformats.org/officeDocument/2006/relationships/image" Target="../media/image3457.png"/><Relationship Id="rId42" Type="http://schemas.openxmlformats.org/officeDocument/2006/relationships/image" Target="../media/image3477.png"/><Relationship Id="rId63" Type="http://schemas.openxmlformats.org/officeDocument/2006/relationships/image" Target="../media/image3497.png"/><Relationship Id="rId84" Type="http://schemas.openxmlformats.org/officeDocument/2006/relationships/image" Target="../media/image3518.png"/><Relationship Id="rId138" Type="http://schemas.openxmlformats.org/officeDocument/2006/relationships/image" Target="../media/image3570.png"/><Relationship Id="rId159" Type="http://schemas.openxmlformats.org/officeDocument/2006/relationships/image" Target="../media/image3591.png"/><Relationship Id="rId170" Type="http://schemas.openxmlformats.org/officeDocument/2006/relationships/image" Target="../media/image3601.png"/><Relationship Id="rId191" Type="http://schemas.openxmlformats.org/officeDocument/2006/relationships/image" Target="../media/image3622.png"/><Relationship Id="rId205" Type="http://schemas.openxmlformats.org/officeDocument/2006/relationships/image" Target="../media/image3635.png"/><Relationship Id="rId226" Type="http://schemas.openxmlformats.org/officeDocument/2006/relationships/image" Target="../media/image3655.png"/><Relationship Id="rId247" Type="http://schemas.openxmlformats.org/officeDocument/2006/relationships/image" Target="../media/image3675.png"/><Relationship Id="rId107" Type="http://schemas.openxmlformats.org/officeDocument/2006/relationships/image" Target="../media/image3540.png"/><Relationship Id="rId268" Type="http://schemas.openxmlformats.org/officeDocument/2006/relationships/image" Target="../media/image3695.png"/><Relationship Id="rId11" Type="http://schemas.openxmlformats.org/officeDocument/2006/relationships/image" Target="../media/image3448.png"/><Relationship Id="rId32" Type="http://schemas.openxmlformats.org/officeDocument/2006/relationships/image" Target="../media/image3468.png"/><Relationship Id="rId53" Type="http://schemas.openxmlformats.org/officeDocument/2006/relationships/image" Target="../media/image3488.png"/><Relationship Id="rId74" Type="http://schemas.openxmlformats.org/officeDocument/2006/relationships/image" Target="../media/image3508.png"/><Relationship Id="rId128" Type="http://schemas.openxmlformats.org/officeDocument/2006/relationships/image" Target="../media/image3560.png"/><Relationship Id="rId149" Type="http://schemas.openxmlformats.org/officeDocument/2006/relationships/image" Target="../media/image3581.png"/><Relationship Id="rId5" Type="http://schemas.openxmlformats.org/officeDocument/2006/relationships/image" Target="../media/image3203.png"/><Relationship Id="rId95" Type="http://schemas.openxmlformats.org/officeDocument/2006/relationships/image" Target="../media/image3529.png"/><Relationship Id="rId160" Type="http://schemas.openxmlformats.org/officeDocument/2006/relationships/image" Target="../media/image3592.png"/><Relationship Id="rId181" Type="http://schemas.openxmlformats.org/officeDocument/2006/relationships/image" Target="../media/image3612.png"/><Relationship Id="rId216" Type="http://schemas.openxmlformats.org/officeDocument/2006/relationships/image" Target="../media/image3646.png"/><Relationship Id="rId237" Type="http://schemas.openxmlformats.org/officeDocument/2006/relationships/image" Target="../media/image3666.png"/><Relationship Id="rId258" Type="http://schemas.openxmlformats.org/officeDocument/2006/relationships/image" Target="../media/image3685.png"/><Relationship Id="rId279" Type="http://schemas.openxmlformats.org/officeDocument/2006/relationships/image" Target="../media/image3706.png"/><Relationship Id="rId22" Type="http://schemas.openxmlformats.org/officeDocument/2006/relationships/image" Target="../media/image3458.png"/><Relationship Id="rId43" Type="http://schemas.openxmlformats.org/officeDocument/2006/relationships/image" Target="../media/image3478.png"/><Relationship Id="rId64" Type="http://schemas.openxmlformats.org/officeDocument/2006/relationships/image" Target="../media/image3498.png"/><Relationship Id="rId118" Type="http://schemas.openxmlformats.org/officeDocument/2006/relationships/image" Target="../media/image3551.png"/><Relationship Id="rId139" Type="http://schemas.openxmlformats.org/officeDocument/2006/relationships/image" Target="../media/image3571.png"/><Relationship Id="rId85" Type="http://schemas.openxmlformats.org/officeDocument/2006/relationships/image" Target="../media/image3519.png"/><Relationship Id="rId150" Type="http://schemas.openxmlformats.org/officeDocument/2006/relationships/image" Target="../media/image3582.png"/><Relationship Id="rId171" Type="http://schemas.openxmlformats.org/officeDocument/2006/relationships/image" Target="../media/image3602.png"/><Relationship Id="rId192" Type="http://schemas.openxmlformats.org/officeDocument/2006/relationships/image" Target="../media/image3362.png"/><Relationship Id="rId206" Type="http://schemas.openxmlformats.org/officeDocument/2006/relationships/image" Target="../media/image3636.png"/><Relationship Id="rId227" Type="http://schemas.openxmlformats.org/officeDocument/2006/relationships/image" Target="../media/image3656.png"/><Relationship Id="rId248" Type="http://schemas.openxmlformats.org/officeDocument/2006/relationships/image" Target="../media/image3676.png"/><Relationship Id="rId269" Type="http://schemas.openxmlformats.org/officeDocument/2006/relationships/image" Target="../media/image3696.png"/><Relationship Id="rId12" Type="http://schemas.openxmlformats.org/officeDocument/2006/relationships/image" Target="../media/image3449.png"/><Relationship Id="rId33" Type="http://schemas.openxmlformats.org/officeDocument/2006/relationships/image" Target="../media/image3469.png"/><Relationship Id="rId108" Type="http://schemas.openxmlformats.org/officeDocument/2006/relationships/image" Target="../media/image3541.png"/><Relationship Id="rId129" Type="http://schemas.openxmlformats.org/officeDocument/2006/relationships/image" Target="../media/image3561.png"/><Relationship Id="rId280" Type="http://schemas.openxmlformats.org/officeDocument/2006/relationships/image" Target="../media/image3707.png"/><Relationship Id="rId54" Type="http://schemas.openxmlformats.org/officeDocument/2006/relationships/image" Target="../media/image641.png"/><Relationship Id="rId75" Type="http://schemas.openxmlformats.org/officeDocument/2006/relationships/image" Target="../media/image3509.png"/><Relationship Id="rId96" Type="http://schemas.openxmlformats.org/officeDocument/2006/relationships/image" Target="../media/image3530.png"/><Relationship Id="rId140" Type="http://schemas.openxmlformats.org/officeDocument/2006/relationships/image" Target="../media/image3572.png"/><Relationship Id="rId161" Type="http://schemas.openxmlformats.org/officeDocument/2006/relationships/image" Target="../media/image3593.png"/><Relationship Id="rId182" Type="http://schemas.openxmlformats.org/officeDocument/2006/relationships/image" Target="../media/image3613.png"/><Relationship Id="rId217" Type="http://schemas.openxmlformats.org/officeDocument/2006/relationships/image" Target="../media/image3384.png"/><Relationship Id="rId6" Type="http://schemas.openxmlformats.org/officeDocument/2006/relationships/image" Target="../media/image3443.png"/><Relationship Id="rId238" Type="http://schemas.openxmlformats.org/officeDocument/2006/relationships/image" Target="../media/image3667.png"/><Relationship Id="rId259" Type="http://schemas.openxmlformats.org/officeDocument/2006/relationships/image" Target="../media/image3686.png"/><Relationship Id="rId23" Type="http://schemas.openxmlformats.org/officeDocument/2006/relationships/image" Target="../media/image3459.png"/><Relationship Id="rId119" Type="http://schemas.openxmlformats.org/officeDocument/2006/relationships/image" Target="../media/image3552.png"/><Relationship Id="rId270" Type="http://schemas.openxmlformats.org/officeDocument/2006/relationships/image" Target="../media/image3697.png"/><Relationship Id="rId44" Type="http://schemas.openxmlformats.org/officeDocument/2006/relationships/image" Target="../media/image3479.png"/><Relationship Id="rId65" Type="http://schemas.openxmlformats.org/officeDocument/2006/relationships/image" Target="../media/image3499.png"/><Relationship Id="rId86" Type="http://schemas.openxmlformats.org/officeDocument/2006/relationships/image" Target="../media/image3520.png"/><Relationship Id="rId130" Type="http://schemas.openxmlformats.org/officeDocument/2006/relationships/image" Target="../media/image3562.png"/><Relationship Id="rId151" Type="http://schemas.openxmlformats.org/officeDocument/2006/relationships/image" Target="../media/image3583.png"/><Relationship Id="rId172" Type="http://schemas.openxmlformats.org/officeDocument/2006/relationships/image" Target="../media/image3603.png"/><Relationship Id="rId193" Type="http://schemas.openxmlformats.org/officeDocument/2006/relationships/image" Target="../media/image3623.png"/><Relationship Id="rId202" Type="http://schemas.openxmlformats.org/officeDocument/2006/relationships/image" Target="../media/image3632.png"/><Relationship Id="rId207" Type="http://schemas.openxmlformats.org/officeDocument/2006/relationships/image" Target="../media/image3637.png"/><Relationship Id="rId223" Type="http://schemas.openxmlformats.org/officeDocument/2006/relationships/image" Target="../media/image3652.png"/><Relationship Id="rId228" Type="http://schemas.openxmlformats.org/officeDocument/2006/relationships/image" Target="../media/image3657.png"/><Relationship Id="rId244" Type="http://schemas.openxmlformats.org/officeDocument/2006/relationships/image" Target="../media/image3673.png"/><Relationship Id="rId249" Type="http://schemas.openxmlformats.org/officeDocument/2006/relationships/image" Target="../media/image3677.png"/><Relationship Id="rId13" Type="http://schemas.openxmlformats.org/officeDocument/2006/relationships/image" Target="../media/image3450.png"/><Relationship Id="rId18" Type="http://schemas.openxmlformats.org/officeDocument/2006/relationships/image" Target="../media/image3454.png"/><Relationship Id="rId39" Type="http://schemas.openxmlformats.org/officeDocument/2006/relationships/image" Target="../media/image3474.png"/><Relationship Id="rId109" Type="http://schemas.openxmlformats.org/officeDocument/2006/relationships/image" Target="../media/image3542.png"/><Relationship Id="rId260" Type="http://schemas.openxmlformats.org/officeDocument/2006/relationships/image" Target="../media/image3687.png"/><Relationship Id="rId265" Type="http://schemas.openxmlformats.org/officeDocument/2006/relationships/image" Target="../media/image3692.png"/><Relationship Id="rId34" Type="http://schemas.openxmlformats.org/officeDocument/2006/relationships/image" Target="../media/image3470.png"/><Relationship Id="rId50" Type="http://schemas.openxmlformats.org/officeDocument/2006/relationships/image" Target="../media/image3485.png"/><Relationship Id="rId55" Type="http://schemas.openxmlformats.org/officeDocument/2006/relationships/image" Target="../media/image3489.png"/><Relationship Id="rId76" Type="http://schemas.openxmlformats.org/officeDocument/2006/relationships/image" Target="../media/image3510.png"/><Relationship Id="rId97" Type="http://schemas.openxmlformats.org/officeDocument/2006/relationships/image" Target="../media/image3531.png"/><Relationship Id="rId104" Type="http://schemas.openxmlformats.org/officeDocument/2006/relationships/image" Target="../media/image3537.png"/><Relationship Id="rId120" Type="http://schemas.openxmlformats.org/officeDocument/2006/relationships/image" Target="../media/image3553.png"/><Relationship Id="rId125" Type="http://schemas.openxmlformats.org/officeDocument/2006/relationships/image" Target="../media/image3557.png"/><Relationship Id="rId141" Type="http://schemas.openxmlformats.org/officeDocument/2006/relationships/image" Target="../media/image3573.png"/><Relationship Id="rId146" Type="http://schemas.openxmlformats.org/officeDocument/2006/relationships/image" Target="../media/image3578.png"/><Relationship Id="rId167" Type="http://schemas.openxmlformats.org/officeDocument/2006/relationships/image" Target="../media/image3598.png"/><Relationship Id="rId188" Type="http://schemas.openxmlformats.org/officeDocument/2006/relationships/image" Target="../media/image3619.png"/><Relationship Id="rId7" Type="http://schemas.openxmlformats.org/officeDocument/2006/relationships/image" Target="../media/image3444.png"/><Relationship Id="rId71" Type="http://schemas.openxmlformats.org/officeDocument/2006/relationships/image" Target="../media/image3505.png"/><Relationship Id="rId92" Type="http://schemas.openxmlformats.org/officeDocument/2006/relationships/image" Target="../media/image3526.png"/><Relationship Id="rId162" Type="http://schemas.openxmlformats.org/officeDocument/2006/relationships/image" Target="../media/image3594.png"/><Relationship Id="rId183" Type="http://schemas.openxmlformats.org/officeDocument/2006/relationships/image" Target="../media/image3614.png"/><Relationship Id="rId213" Type="http://schemas.openxmlformats.org/officeDocument/2006/relationships/image" Target="../media/image3643.png"/><Relationship Id="rId218" Type="http://schemas.openxmlformats.org/officeDocument/2006/relationships/image" Target="../media/image3647.png"/><Relationship Id="rId234" Type="http://schemas.openxmlformats.org/officeDocument/2006/relationships/image" Target="../media/image3663.png"/><Relationship Id="rId239" Type="http://schemas.openxmlformats.org/officeDocument/2006/relationships/image" Target="../media/image3668.png"/><Relationship Id="rId2" Type="http://schemas.openxmlformats.org/officeDocument/2006/relationships/image" Target="../media/image2131.jpg"/><Relationship Id="rId29" Type="http://schemas.openxmlformats.org/officeDocument/2006/relationships/image" Target="../media/image3465.png"/><Relationship Id="rId250" Type="http://schemas.openxmlformats.org/officeDocument/2006/relationships/image" Target="../media/image3419.png"/><Relationship Id="rId255" Type="http://schemas.openxmlformats.org/officeDocument/2006/relationships/image" Target="../media/image3682.png"/><Relationship Id="rId271" Type="http://schemas.openxmlformats.org/officeDocument/2006/relationships/image" Target="../media/image3698.png"/><Relationship Id="rId276" Type="http://schemas.openxmlformats.org/officeDocument/2006/relationships/image" Target="../media/image3703.png"/><Relationship Id="rId24" Type="http://schemas.openxmlformats.org/officeDocument/2006/relationships/image" Target="../media/image3460.png"/><Relationship Id="rId40" Type="http://schemas.openxmlformats.org/officeDocument/2006/relationships/image" Target="../media/image3475.png"/><Relationship Id="rId45" Type="http://schemas.openxmlformats.org/officeDocument/2006/relationships/image" Target="../media/image3480.png"/><Relationship Id="rId66" Type="http://schemas.openxmlformats.org/officeDocument/2006/relationships/image" Target="../media/image3500.png"/><Relationship Id="rId87" Type="http://schemas.openxmlformats.org/officeDocument/2006/relationships/image" Target="../media/image3521.png"/><Relationship Id="rId110" Type="http://schemas.openxmlformats.org/officeDocument/2006/relationships/image" Target="../media/image3543.png"/><Relationship Id="rId115" Type="http://schemas.openxmlformats.org/officeDocument/2006/relationships/image" Target="../media/image3548.png"/><Relationship Id="rId131" Type="http://schemas.openxmlformats.org/officeDocument/2006/relationships/image" Target="../media/image3563.png"/><Relationship Id="rId136" Type="http://schemas.openxmlformats.org/officeDocument/2006/relationships/image" Target="../media/image3568.png"/><Relationship Id="rId157" Type="http://schemas.openxmlformats.org/officeDocument/2006/relationships/image" Target="../media/image3589.png"/><Relationship Id="rId178" Type="http://schemas.openxmlformats.org/officeDocument/2006/relationships/image" Target="../media/image3609.png"/><Relationship Id="rId61" Type="http://schemas.openxmlformats.org/officeDocument/2006/relationships/image" Target="../media/image3495.png"/><Relationship Id="rId82" Type="http://schemas.openxmlformats.org/officeDocument/2006/relationships/image" Target="../media/image3516.png"/><Relationship Id="rId152" Type="http://schemas.openxmlformats.org/officeDocument/2006/relationships/image" Target="../media/image3584.png"/><Relationship Id="rId173" Type="http://schemas.openxmlformats.org/officeDocument/2006/relationships/image" Target="../media/image3604.png"/><Relationship Id="rId194" Type="http://schemas.openxmlformats.org/officeDocument/2006/relationships/image" Target="../media/image3624.png"/><Relationship Id="rId199" Type="http://schemas.openxmlformats.org/officeDocument/2006/relationships/image" Target="../media/image3629.png"/><Relationship Id="rId203" Type="http://schemas.openxmlformats.org/officeDocument/2006/relationships/image" Target="../media/image3633.png"/><Relationship Id="rId208" Type="http://schemas.openxmlformats.org/officeDocument/2006/relationships/image" Target="../media/image3638.png"/><Relationship Id="rId229" Type="http://schemas.openxmlformats.org/officeDocument/2006/relationships/image" Target="../media/image3658.png"/><Relationship Id="rId19" Type="http://schemas.openxmlformats.org/officeDocument/2006/relationships/image" Target="../media/image3455.png"/><Relationship Id="rId224" Type="http://schemas.openxmlformats.org/officeDocument/2006/relationships/image" Target="../media/image3653.png"/><Relationship Id="rId240" Type="http://schemas.openxmlformats.org/officeDocument/2006/relationships/image" Target="../media/image3669.png"/><Relationship Id="rId245" Type="http://schemas.openxmlformats.org/officeDocument/2006/relationships/image" Target="../media/image3674.png"/><Relationship Id="rId261" Type="http://schemas.openxmlformats.org/officeDocument/2006/relationships/image" Target="../media/image3688.png"/><Relationship Id="rId266" Type="http://schemas.openxmlformats.org/officeDocument/2006/relationships/image" Target="../media/image3693.png"/><Relationship Id="rId14" Type="http://schemas.openxmlformats.org/officeDocument/2006/relationships/image" Target="../media/image2455.png"/><Relationship Id="rId30" Type="http://schemas.openxmlformats.org/officeDocument/2006/relationships/image" Target="../media/image3466.png"/><Relationship Id="rId35" Type="http://schemas.openxmlformats.org/officeDocument/2006/relationships/image" Target="../media/image1150.png"/><Relationship Id="rId56" Type="http://schemas.openxmlformats.org/officeDocument/2006/relationships/image" Target="../media/image3490.png"/><Relationship Id="rId77" Type="http://schemas.openxmlformats.org/officeDocument/2006/relationships/image" Target="../media/image3511.png"/><Relationship Id="rId100" Type="http://schemas.openxmlformats.org/officeDocument/2006/relationships/image" Target="../media/image3533.png"/><Relationship Id="rId105" Type="http://schemas.openxmlformats.org/officeDocument/2006/relationships/image" Target="../media/image3538.png"/><Relationship Id="rId126" Type="http://schemas.openxmlformats.org/officeDocument/2006/relationships/image" Target="../media/image3558.png"/><Relationship Id="rId147" Type="http://schemas.openxmlformats.org/officeDocument/2006/relationships/image" Target="../media/image3579.png"/><Relationship Id="rId168" Type="http://schemas.openxmlformats.org/officeDocument/2006/relationships/image" Target="../media/image3599.png"/><Relationship Id="rId8" Type="http://schemas.openxmlformats.org/officeDocument/2006/relationships/image" Target="../media/image3445.png"/><Relationship Id="rId51" Type="http://schemas.openxmlformats.org/officeDocument/2006/relationships/image" Target="../media/image3486.png"/><Relationship Id="rId72" Type="http://schemas.openxmlformats.org/officeDocument/2006/relationships/image" Target="../media/image3506.png"/><Relationship Id="rId93" Type="http://schemas.openxmlformats.org/officeDocument/2006/relationships/image" Target="../media/image3527.png"/><Relationship Id="rId98" Type="http://schemas.openxmlformats.org/officeDocument/2006/relationships/image" Target="../media/image140.png"/><Relationship Id="rId121" Type="http://schemas.openxmlformats.org/officeDocument/2006/relationships/image" Target="../media/image3554.png"/><Relationship Id="rId142" Type="http://schemas.openxmlformats.org/officeDocument/2006/relationships/image" Target="../media/image3574.png"/><Relationship Id="rId163" Type="http://schemas.openxmlformats.org/officeDocument/2006/relationships/image" Target="../media/image2933.png"/><Relationship Id="rId184" Type="http://schemas.openxmlformats.org/officeDocument/2006/relationships/image" Target="../media/image3615.png"/><Relationship Id="rId189" Type="http://schemas.openxmlformats.org/officeDocument/2006/relationships/image" Target="../media/image3620.png"/><Relationship Id="rId219" Type="http://schemas.openxmlformats.org/officeDocument/2006/relationships/image" Target="../media/image3648.png"/><Relationship Id="rId3" Type="http://schemas.openxmlformats.org/officeDocument/2006/relationships/image" Target="../media/image3201.png"/><Relationship Id="rId214" Type="http://schemas.openxmlformats.org/officeDocument/2006/relationships/image" Target="../media/image3644.png"/><Relationship Id="rId230" Type="http://schemas.openxmlformats.org/officeDocument/2006/relationships/image" Target="../media/image3659.png"/><Relationship Id="rId235" Type="http://schemas.openxmlformats.org/officeDocument/2006/relationships/image" Target="../media/image3664.png"/><Relationship Id="rId251" Type="http://schemas.openxmlformats.org/officeDocument/2006/relationships/image" Target="../media/image3678.png"/><Relationship Id="rId256" Type="http://schemas.openxmlformats.org/officeDocument/2006/relationships/image" Target="../media/image3683.png"/><Relationship Id="rId277" Type="http://schemas.openxmlformats.org/officeDocument/2006/relationships/image" Target="../media/image3704.png"/><Relationship Id="rId25" Type="http://schemas.openxmlformats.org/officeDocument/2006/relationships/image" Target="../media/image3461.png"/><Relationship Id="rId46" Type="http://schemas.openxmlformats.org/officeDocument/2006/relationships/image" Target="../media/image3481.png"/><Relationship Id="rId67" Type="http://schemas.openxmlformats.org/officeDocument/2006/relationships/image" Target="../media/image3501.png"/><Relationship Id="rId116" Type="http://schemas.openxmlformats.org/officeDocument/2006/relationships/image" Target="../media/image3549.png"/><Relationship Id="rId137" Type="http://schemas.openxmlformats.org/officeDocument/2006/relationships/image" Target="../media/image3569.png"/><Relationship Id="rId158" Type="http://schemas.openxmlformats.org/officeDocument/2006/relationships/image" Target="../media/image3590.png"/><Relationship Id="rId272" Type="http://schemas.openxmlformats.org/officeDocument/2006/relationships/image" Target="../media/image3699.png"/><Relationship Id="rId20" Type="http://schemas.openxmlformats.org/officeDocument/2006/relationships/image" Target="../media/image3456.png"/><Relationship Id="rId41" Type="http://schemas.openxmlformats.org/officeDocument/2006/relationships/image" Target="../media/image3476.png"/><Relationship Id="rId62" Type="http://schemas.openxmlformats.org/officeDocument/2006/relationships/image" Target="../media/image3496.png"/><Relationship Id="rId83" Type="http://schemas.openxmlformats.org/officeDocument/2006/relationships/image" Target="../media/image3517.png"/><Relationship Id="rId88" Type="http://schemas.openxmlformats.org/officeDocument/2006/relationships/image" Target="../media/image3522.png"/><Relationship Id="rId111" Type="http://schemas.openxmlformats.org/officeDocument/2006/relationships/image" Target="../media/image3544.png"/><Relationship Id="rId132" Type="http://schemas.openxmlformats.org/officeDocument/2006/relationships/image" Target="../media/image3564.png"/><Relationship Id="rId153" Type="http://schemas.openxmlformats.org/officeDocument/2006/relationships/image" Target="../media/image3585.png"/><Relationship Id="rId174" Type="http://schemas.openxmlformats.org/officeDocument/2006/relationships/image" Target="../media/image3605.png"/><Relationship Id="rId179" Type="http://schemas.openxmlformats.org/officeDocument/2006/relationships/image" Target="../media/image3610.png"/><Relationship Id="rId195" Type="http://schemas.openxmlformats.org/officeDocument/2006/relationships/image" Target="../media/image3625.png"/><Relationship Id="rId209" Type="http://schemas.openxmlformats.org/officeDocument/2006/relationships/image" Target="../media/image3639.png"/><Relationship Id="rId190" Type="http://schemas.openxmlformats.org/officeDocument/2006/relationships/image" Target="../media/image3621.png"/><Relationship Id="rId204" Type="http://schemas.openxmlformats.org/officeDocument/2006/relationships/image" Target="../media/image3634.png"/><Relationship Id="rId220" Type="http://schemas.openxmlformats.org/officeDocument/2006/relationships/image" Target="../media/image3649.png"/><Relationship Id="rId225" Type="http://schemas.openxmlformats.org/officeDocument/2006/relationships/image" Target="../media/image3654.png"/><Relationship Id="rId241" Type="http://schemas.openxmlformats.org/officeDocument/2006/relationships/image" Target="../media/image3670.png"/><Relationship Id="rId246" Type="http://schemas.openxmlformats.org/officeDocument/2006/relationships/image" Target="../media/image877.png"/><Relationship Id="rId267" Type="http://schemas.openxmlformats.org/officeDocument/2006/relationships/image" Target="../media/image3694.png"/><Relationship Id="rId15" Type="http://schemas.openxmlformats.org/officeDocument/2006/relationships/image" Target="../media/image3451.png"/><Relationship Id="rId36" Type="http://schemas.openxmlformats.org/officeDocument/2006/relationships/image" Target="../media/image3471.png"/><Relationship Id="rId57" Type="http://schemas.openxmlformats.org/officeDocument/2006/relationships/image" Target="../media/image3491.png"/><Relationship Id="rId106" Type="http://schemas.openxmlformats.org/officeDocument/2006/relationships/image" Target="../media/image3539.png"/><Relationship Id="rId127" Type="http://schemas.openxmlformats.org/officeDocument/2006/relationships/image" Target="../media/image3559.png"/><Relationship Id="rId262" Type="http://schemas.openxmlformats.org/officeDocument/2006/relationships/image" Target="../media/image3689.png"/><Relationship Id="rId10" Type="http://schemas.openxmlformats.org/officeDocument/2006/relationships/image" Target="../media/image3447.png"/><Relationship Id="rId31" Type="http://schemas.openxmlformats.org/officeDocument/2006/relationships/image" Target="../media/image3467.png"/><Relationship Id="rId52" Type="http://schemas.openxmlformats.org/officeDocument/2006/relationships/image" Target="../media/image3487.png"/><Relationship Id="rId73" Type="http://schemas.openxmlformats.org/officeDocument/2006/relationships/image" Target="../media/image3507.png"/><Relationship Id="rId78" Type="http://schemas.openxmlformats.org/officeDocument/2006/relationships/image" Target="../media/image3512.png"/><Relationship Id="rId94" Type="http://schemas.openxmlformats.org/officeDocument/2006/relationships/image" Target="../media/image3528.png"/><Relationship Id="rId99" Type="http://schemas.openxmlformats.org/officeDocument/2006/relationships/image" Target="../media/image3532.png"/><Relationship Id="rId101" Type="http://schemas.openxmlformats.org/officeDocument/2006/relationships/image" Target="../media/image3534.png"/><Relationship Id="rId122" Type="http://schemas.openxmlformats.org/officeDocument/2006/relationships/image" Target="../media/image3555.png"/><Relationship Id="rId143" Type="http://schemas.openxmlformats.org/officeDocument/2006/relationships/image" Target="../media/image3575.png"/><Relationship Id="rId148" Type="http://schemas.openxmlformats.org/officeDocument/2006/relationships/image" Target="../media/image3580.png"/><Relationship Id="rId164" Type="http://schemas.openxmlformats.org/officeDocument/2006/relationships/image" Target="../media/image3595.png"/><Relationship Id="rId169" Type="http://schemas.openxmlformats.org/officeDocument/2006/relationships/image" Target="../media/image3600.png"/><Relationship Id="rId185" Type="http://schemas.openxmlformats.org/officeDocument/2006/relationships/image" Target="../media/image3616.png"/><Relationship Id="rId4" Type="http://schemas.openxmlformats.org/officeDocument/2006/relationships/image" Target="../media/image3202.png"/><Relationship Id="rId9" Type="http://schemas.openxmlformats.org/officeDocument/2006/relationships/image" Target="../media/image3446.png"/><Relationship Id="rId180" Type="http://schemas.openxmlformats.org/officeDocument/2006/relationships/image" Target="../media/image3611.png"/><Relationship Id="rId210" Type="http://schemas.openxmlformats.org/officeDocument/2006/relationships/image" Target="../media/image3640.png"/><Relationship Id="rId215" Type="http://schemas.openxmlformats.org/officeDocument/2006/relationships/image" Target="../media/image3645.png"/><Relationship Id="rId236" Type="http://schemas.openxmlformats.org/officeDocument/2006/relationships/image" Target="../media/image3665.png"/><Relationship Id="rId257" Type="http://schemas.openxmlformats.org/officeDocument/2006/relationships/image" Target="../media/image3684.png"/><Relationship Id="rId278" Type="http://schemas.openxmlformats.org/officeDocument/2006/relationships/image" Target="../media/image3705.png"/><Relationship Id="rId26" Type="http://schemas.openxmlformats.org/officeDocument/2006/relationships/image" Target="../media/image3462.png"/><Relationship Id="rId231" Type="http://schemas.openxmlformats.org/officeDocument/2006/relationships/image" Target="../media/image3660.png"/><Relationship Id="rId252" Type="http://schemas.openxmlformats.org/officeDocument/2006/relationships/image" Target="../media/image3679.png"/><Relationship Id="rId273" Type="http://schemas.openxmlformats.org/officeDocument/2006/relationships/image" Target="../media/image3700.png"/><Relationship Id="rId47" Type="http://schemas.openxmlformats.org/officeDocument/2006/relationships/image" Target="../media/image3482.png"/><Relationship Id="rId68" Type="http://schemas.openxmlformats.org/officeDocument/2006/relationships/image" Target="../media/image3502.png"/><Relationship Id="rId89" Type="http://schemas.openxmlformats.org/officeDocument/2006/relationships/image" Target="../media/image3523.png"/><Relationship Id="rId112" Type="http://schemas.openxmlformats.org/officeDocument/2006/relationships/image" Target="../media/image3545.png"/><Relationship Id="rId133" Type="http://schemas.openxmlformats.org/officeDocument/2006/relationships/image" Target="../media/image3565.png"/><Relationship Id="rId154" Type="http://schemas.openxmlformats.org/officeDocument/2006/relationships/image" Target="../media/image3586.png"/><Relationship Id="rId175" Type="http://schemas.openxmlformats.org/officeDocument/2006/relationships/image" Target="../media/image3606.png"/><Relationship Id="rId196" Type="http://schemas.openxmlformats.org/officeDocument/2006/relationships/image" Target="../media/image3626.png"/><Relationship Id="rId200" Type="http://schemas.openxmlformats.org/officeDocument/2006/relationships/image" Target="../media/image3630.png"/><Relationship Id="rId16" Type="http://schemas.openxmlformats.org/officeDocument/2006/relationships/image" Target="../media/image3452.png"/><Relationship Id="rId221" Type="http://schemas.openxmlformats.org/officeDocument/2006/relationships/image" Target="../media/image3650.png"/><Relationship Id="rId242" Type="http://schemas.openxmlformats.org/officeDocument/2006/relationships/image" Target="../media/image3671.png"/><Relationship Id="rId263" Type="http://schemas.openxmlformats.org/officeDocument/2006/relationships/image" Target="../media/image3690.png"/><Relationship Id="rId37" Type="http://schemas.openxmlformats.org/officeDocument/2006/relationships/image" Target="../media/image3472.png"/><Relationship Id="rId58" Type="http://schemas.openxmlformats.org/officeDocument/2006/relationships/image" Target="../media/image3492.png"/><Relationship Id="rId79" Type="http://schemas.openxmlformats.org/officeDocument/2006/relationships/image" Target="../media/image3513.png"/><Relationship Id="rId102" Type="http://schemas.openxmlformats.org/officeDocument/2006/relationships/image" Target="../media/image3535.png"/><Relationship Id="rId123" Type="http://schemas.openxmlformats.org/officeDocument/2006/relationships/image" Target="../media/image2506.png"/><Relationship Id="rId144" Type="http://schemas.openxmlformats.org/officeDocument/2006/relationships/image" Target="../media/image3576.png"/><Relationship Id="rId90" Type="http://schemas.openxmlformats.org/officeDocument/2006/relationships/image" Target="../media/image3524.png"/><Relationship Id="rId165" Type="http://schemas.openxmlformats.org/officeDocument/2006/relationships/image" Target="../media/image3596.png"/><Relationship Id="rId186" Type="http://schemas.openxmlformats.org/officeDocument/2006/relationships/image" Target="../media/image3617.png"/><Relationship Id="rId211" Type="http://schemas.openxmlformats.org/officeDocument/2006/relationships/image" Target="../media/image3641.png"/><Relationship Id="rId232" Type="http://schemas.openxmlformats.org/officeDocument/2006/relationships/image" Target="../media/image3661.png"/><Relationship Id="rId253" Type="http://schemas.openxmlformats.org/officeDocument/2006/relationships/image" Target="../media/image3680.png"/><Relationship Id="rId274" Type="http://schemas.openxmlformats.org/officeDocument/2006/relationships/image" Target="../media/image3701.png"/><Relationship Id="rId27" Type="http://schemas.openxmlformats.org/officeDocument/2006/relationships/image" Target="../media/image3463.png"/><Relationship Id="rId48" Type="http://schemas.openxmlformats.org/officeDocument/2006/relationships/image" Target="../media/image3483.png"/><Relationship Id="rId69" Type="http://schemas.openxmlformats.org/officeDocument/2006/relationships/image" Target="../media/image3503.png"/><Relationship Id="rId113" Type="http://schemas.openxmlformats.org/officeDocument/2006/relationships/image" Target="../media/image3546.png"/><Relationship Id="rId134" Type="http://schemas.openxmlformats.org/officeDocument/2006/relationships/image" Target="../media/image3566.png"/><Relationship Id="rId80" Type="http://schemas.openxmlformats.org/officeDocument/2006/relationships/image" Target="../media/image3514.png"/><Relationship Id="rId155" Type="http://schemas.openxmlformats.org/officeDocument/2006/relationships/image" Target="../media/image3587.png"/><Relationship Id="rId176" Type="http://schemas.openxmlformats.org/officeDocument/2006/relationships/image" Target="../media/image3607.png"/><Relationship Id="rId197" Type="http://schemas.openxmlformats.org/officeDocument/2006/relationships/image" Target="../media/image3627.png"/><Relationship Id="rId201" Type="http://schemas.openxmlformats.org/officeDocument/2006/relationships/image" Target="../media/image3631.png"/><Relationship Id="rId222" Type="http://schemas.openxmlformats.org/officeDocument/2006/relationships/image" Target="../media/image3651.png"/><Relationship Id="rId243" Type="http://schemas.openxmlformats.org/officeDocument/2006/relationships/image" Target="../media/image3672.png"/><Relationship Id="rId264" Type="http://schemas.openxmlformats.org/officeDocument/2006/relationships/image" Target="../media/image3691.png"/><Relationship Id="rId17" Type="http://schemas.openxmlformats.org/officeDocument/2006/relationships/image" Target="../media/image3453.png"/><Relationship Id="rId38" Type="http://schemas.openxmlformats.org/officeDocument/2006/relationships/image" Target="../media/image3473.png"/><Relationship Id="rId59" Type="http://schemas.openxmlformats.org/officeDocument/2006/relationships/image" Target="../media/image3493.png"/><Relationship Id="rId103" Type="http://schemas.openxmlformats.org/officeDocument/2006/relationships/image" Target="../media/image3536.png"/><Relationship Id="rId124" Type="http://schemas.openxmlformats.org/officeDocument/2006/relationships/image" Target="../media/image3556.png"/><Relationship Id="rId70" Type="http://schemas.openxmlformats.org/officeDocument/2006/relationships/image" Target="../media/image3504.png"/><Relationship Id="rId91" Type="http://schemas.openxmlformats.org/officeDocument/2006/relationships/image" Target="../media/image3525.png"/><Relationship Id="rId145" Type="http://schemas.openxmlformats.org/officeDocument/2006/relationships/image" Target="../media/image3577.png"/><Relationship Id="rId166" Type="http://schemas.openxmlformats.org/officeDocument/2006/relationships/image" Target="../media/image3597.png"/><Relationship Id="rId187" Type="http://schemas.openxmlformats.org/officeDocument/2006/relationships/image" Target="../media/image3618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3642.png"/><Relationship Id="rId233" Type="http://schemas.openxmlformats.org/officeDocument/2006/relationships/image" Target="../media/image3662.png"/><Relationship Id="rId254" Type="http://schemas.openxmlformats.org/officeDocument/2006/relationships/image" Target="../media/image3681.png"/><Relationship Id="rId28" Type="http://schemas.openxmlformats.org/officeDocument/2006/relationships/image" Target="../media/image3464.png"/><Relationship Id="rId49" Type="http://schemas.openxmlformats.org/officeDocument/2006/relationships/image" Target="../media/image3484.png"/><Relationship Id="rId114" Type="http://schemas.openxmlformats.org/officeDocument/2006/relationships/image" Target="../media/image3547.png"/><Relationship Id="rId275" Type="http://schemas.openxmlformats.org/officeDocument/2006/relationships/image" Target="../media/image3702.png"/><Relationship Id="rId60" Type="http://schemas.openxmlformats.org/officeDocument/2006/relationships/image" Target="../media/image3494.png"/><Relationship Id="rId81" Type="http://schemas.openxmlformats.org/officeDocument/2006/relationships/image" Target="../media/image3515.png"/><Relationship Id="rId135" Type="http://schemas.openxmlformats.org/officeDocument/2006/relationships/image" Target="../media/image3567.png"/><Relationship Id="rId156" Type="http://schemas.openxmlformats.org/officeDocument/2006/relationships/image" Target="../media/image3588.png"/><Relationship Id="rId177" Type="http://schemas.openxmlformats.org/officeDocument/2006/relationships/image" Target="../media/image3608.png"/><Relationship Id="rId198" Type="http://schemas.openxmlformats.org/officeDocument/2006/relationships/image" Target="../media/image3628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9.png"/><Relationship Id="rId21" Type="http://schemas.openxmlformats.org/officeDocument/2006/relationships/image" Target="../media/image264.png"/><Relationship Id="rId42" Type="http://schemas.openxmlformats.org/officeDocument/2006/relationships/image" Target="../media/image285.png"/><Relationship Id="rId47" Type="http://schemas.openxmlformats.org/officeDocument/2006/relationships/image" Target="../media/image290.png"/><Relationship Id="rId63" Type="http://schemas.openxmlformats.org/officeDocument/2006/relationships/image" Target="../media/image306.png"/><Relationship Id="rId68" Type="http://schemas.openxmlformats.org/officeDocument/2006/relationships/image" Target="../media/image311.png"/><Relationship Id="rId84" Type="http://schemas.openxmlformats.org/officeDocument/2006/relationships/image" Target="../media/image327.png"/><Relationship Id="rId89" Type="http://schemas.openxmlformats.org/officeDocument/2006/relationships/image" Target="../media/image332.png"/><Relationship Id="rId2" Type="http://schemas.openxmlformats.org/officeDocument/2006/relationships/image" Target="../media/image48.jpg"/><Relationship Id="rId16" Type="http://schemas.openxmlformats.org/officeDocument/2006/relationships/image" Target="../media/image259.png"/><Relationship Id="rId29" Type="http://schemas.openxmlformats.org/officeDocument/2006/relationships/image" Target="../media/image272.png"/><Relationship Id="rId107" Type="http://schemas.openxmlformats.org/officeDocument/2006/relationships/image" Target="../media/image350.png"/><Relationship Id="rId11" Type="http://schemas.openxmlformats.org/officeDocument/2006/relationships/image" Target="../media/image254.png"/><Relationship Id="rId24" Type="http://schemas.openxmlformats.org/officeDocument/2006/relationships/image" Target="../media/image267.png"/><Relationship Id="rId32" Type="http://schemas.openxmlformats.org/officeDocument/2006/relationships/image" Target="../media/image275.png"/><Relationship Id="rId37" Type="http://schemas.openxmlformats.org/officeDocument/2006/relationships/image" Target="../media/image280.png"/><Relationship Id="rId40" Type="http://schemas.openxmlformats.org/officeDocument/2006/relationships/image" Target="../media/image283.png"/><Relationship Id="rId45" Type="http://schemas.openxmlformats.org/officeDocument/2006/relationships/image" Target="../media/image288.png"/><Relationship Id="rId53" Type="http://schemas.openxmlformats.org/officeDocument/2006/relationships/image" Target="../media/image296.png"/><Relationship Id="rId58" Type="http://schemas.openxmlformats.org/officeDocument/2006/relationships/image" Target="../media/image301.png"/><Relationship Id="rId66" Type="http://schemas.openxmlformats.org/officeDocument/2006/relationships/image" Target="../media/image309.png"/><Relationship Id="rId74" Type="http://schemas.openxmlformats.org/officeDocument/2006/relationships/image" Target="../media/image317.png"/><Relationship Id="rId79" Type="http://schemas.openxmlformats.org/officeDocument/2006/relationships/image" Target="../media/image322.png"/><Relationship Id="rId87" Type="http://schemas.openxmlformats.org/officeDocument/2006/relationships/image" Target="../media/image330.png"/><Relationship Id="rId102" Type="http://schemas.openxmlformats.org/officeDocument/2006/relationships/image" Target="../media/image345.png"/><Relationship Id="rId5" Type="http://schemas.openxmlformats.org/officeDocument/2006/relationships/image" Target="../media/image248.png"/><Relationship Id="rId61" Type="http://schemas.openxmlformats.org/officeDocument/2006/relationships/image" Target="../media/image304.png"/><Relationship Id="rId82" Type="http://schemas.openxmlformats.org/officeDocument/2006/relationships/image" Target="../media/image325.png"/><Relationship Id="rId90" Type="http://schemas.openxmlformats.org/officeDocument/2006/relationships/image" Target="../media/image333.png"/><Relationship Id="rId95" Type="http://schemas.openxmlformats.org/officeDocument/2006/relationships/image" Target="../media/image338.png"/><Relationship Id="rId19" Type="http://schemas.openxmlformats.org/officeDocument/2006/relationships/image" Target="../media/image262.png"/><Relationship Id="rId14" Type="http://schemas.openxmlformats.org/officeDocument/2006/relationships/image" Target="../media/image257.png"/><Relationship Id="rId22" Type="http://schemas.openxmlformats.org/officeDocument/2006/relationships/image" Target="../media/image265.png"/><Relationship Id="rId27" Type="http://schemas.openxmlformats.org/officeDocument/2006/relationships/image" Target="../media/image270.png"/><Relationship Id="rId30" Type="http://schemas.openxmlformats.org/officeDocument/2006/relationships/image" Target="../media/image273.png"/><Relationship Id="rId35" Type="http://schemas.openxmlformats.org/officeDocument/2006/relationships/image" Target="../media/image278.png"/><Relationship Id="rId43" Type="http://schemas.openxmlformats.org/officeDocument/2006/relationships/image" Target="../media/image286.png"/><Relationship Id="rId48" Type="http://schemas.openxmlformats.org/officeDocument/2006/relationships/image" Target="../media/image291.png"/><Relationship Id="rId56" Type="http://schemas.openxmlformats.org/officeDocument/2006/relationships/image" Target="../media/image299.png"/><Relationship Id="rId64" Type="http://schemas.openxmlformats.org/officeDocument/2006/relationships/image" Target="../media/image307.png"/><Relationship Id="rId69" Type="http://schemas.openxmlformats.org/officeDocument/2006/relationships/image" Target="../media/image312.png"/><Relationship Id="rId77" Type="http://schemas.openxmlformats.org/officeDocument/2006/relationships/image" Target="../media/image320.png"/><Relationship Id="rId100" Type="http://schemas.openxmlformats.org/officeDocument/2006/relationships/image" Target="../media/image343.png"/><Relationship Id="rId105" Type="http://schemas.openxmlformats.org/officeDocument/2006/relationships/image" Target="../media/image348.png"/><Relationship Id="rId8" Type="http://schemas.openxmlformats.org/officeDocument/2006/relationships/image" Target="../media/image251.png"/><Relationship Id="rId51" Type="http://schemas.openxmlformats.org/officeDocument/2006/relationships/image" Target="../media/image294.png"/><Relationship Id="rId72" Type="http://schemas.openxmlformats.org/officeDocument/2006/relationships/image" Target="../media/image315.png"/><Relationship Id="rId80" Type="http://schemas.openxmlformats.org/officeDocument/2006/relationships/image" Target="../media/image323.png"/><Relationship Id="rId85" Type="http://schemas.openxmlformats.org/officeDocument/2006/relationships/image" Target="../media/image328.png"/><Relationship Id="rId93" Type="http://schemas.openxmlformats.org/officeDocument/2006/relationships/image" Target="../media/image336.png"/><Relationship Id="rId98" Type="http://schemas.openxmlformats.org/officeDocument/2006/relationships/image" Target="../media/image341.png"/><Relationship Id="rId3" Type="http://schemas.openxmlformats.org/officeDocument/2006/relationships/image" Target="../media/image246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5" Type="http://schemas.openxmlformats.org/officeDocument/2006/relationships/image" Target="../media/image268.png"/><Relationship Id="rId33" Type="http://schemas.openxmlformats.org/officeDocument/2006/relationships/image" Target="../media/image276.png"/><Relationship Id="rId38" Type="http://schemas.openxmlformats.org/officeDocument/2006/relationships/image" Target="../media/image281.png"/><Relationship Id="rId46" Type="http://schemas.openxmlformats.org/officeDocument/2006/relationships/image" Target="../media/image289.png"/><Relationship Id="rId59" Type="http://schemas.openxmlformats.org/officeDocument/2006/relationships/image" Target="../media/image302.png"/><Relationship Id="rId67" Type="http://schemas.openxmlformats.org/officeDocument/2006/relationships/image" Target="../media/image310.png"/><Relationship Id="rId103" Type="http://schemas.openxmlformats.org/officeDocument/2006/relationships/image" Target="../media/image346.png"/><Relationship Id="rId108" Type="http://schemas.openxmlformats.org/officeDocument/2006/relationships/image" Target="../media/image351.png"/><Relationship Id="rId20" Type="http://schemas.openxmlformats.org/officeDocument/2006/relationships/image" Target="../media/image263.png"/><Relationship Id="rId41" Type="http://schemas.openxmlformats.org/officeDocument/2006/relationships/image" Target="../media/image284.png"/><Relationship Id="rId54" Type="http://schemas.openxmlformats.org/officeDocument/2006/relationships/image" Target="../media/image297.png"/><Relationship Id="rId62" Type="http://schemas.openxmlformats.org/officeDocument/2006/relationships/image" Target="../media/image305.png"/><Relationship Id="rId70" Type="http://schemas.openxmlformats.org/officeDocument/2006/relationships/image" Target="../media/image313.png"/><Relationship Id="rId75" Type="http://schemas.openxmlformats.org/officeDocument/2006/relationships/image" Target="../media/image318.png"/><Relationship Id="rId83" Type="http://schemas.openxmlformats.org/officeDocument/2006/relationships/image" Target="../media/image326.png"/><Relationship Id="rId88" Type="http://schemas.openxmlformats.org/officeDocument/2006/relationships/image" Target="../media/image331.png"/><Relationship Id="rId91" Type="http://schemas.openxmlformats.org/officeDocument/2006/relationships/image" Target="../media/image334.png"/><Relationship Id="rId96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png"/><Relationship Id="rId15" Type="http://schemas.openxmlformats.org/officeDocument/2006/relationships/image" Target="../media/image258.png"/><Relationship Id="rId23" Type="http://schemas.openxmlformats.org/officeDocument/2006/relationships/image" Target="../media/image266.png"/><Relationship Id="rId28" Type="http://schemas.openxmlformats.org/officeDocument/2006/relationships/image" Target="../media/image271.png"/><Relationship Id="rId36" Type="http://schemas.openxmlformats.org/officeDocument/2006/relationships/image" Target="../media/image279.png"/><Relationship Id="rId49" Type="http://schemas.openxmlformats.org/officeDocument/2006/relationships/image" Target="../media/image292.png"/><Relationship Id="rId57" Type="http://schemas.openxmlformats.org/officeDocument/2006/relationships/image" Target="../media/image300.png"/><Relationship Id="rId106" Type="http://schemas.openxmlformats.org/officeDocument/2006/relationships/image" Target="../media/image349.png"/><Relationship Id="rId10" Type="http://schemas.openxmlformats.org/officeDocument/2006/relationships/image" Target="../media/image253.png"/><Relationship Id="rId31" Type="http://schemas.openxmlformats.org/officeDocument/2006/relationships/image" Target="../media/image274.png"/><Relationship Id="rId44" Type="http://schemas.openxmlformats.org/officeDocument/2006/relationships/image" Target="../media/image287.png"/><Relationship Id="rId52" Type="http://schemas.openxmlformats.org/officeDocument/2006/relationships/image" Target="../media/image295.png"/><Relationship Id="rId60" Type="http://schemas.openxmlformats.org/officeDocument/2006/relationships/image" Target="../media/image303.png"/><Relationship Id="rId65" Type="http://schemas.openxmlformats.org/officeDocument/2006/relationships/image" Target="../media/image308.png"/><Relationship Id="rId73" Type="http://schemas.openxmlformats.org/officeDocument/2006/relationships/image" Target="../media/image316.png"/><Relationship Id="rId78" Type="http://schemas.openxmlformats.org/officeDocument/2006/relationships/image" Target="../media/image321.png"/><Relationship Id="rId81" Type="http://schemas.openxmlformats.org/officeDocument/2006/relationships/image" Target="../media/image324.png"/><Relationship Id="rId86" Type="http://schemas.openxmlformats.org/officeDocument/2006/relationships/image" Target="../media/image329.png"/><Relationship Id="rId94" Type="http://schemas.openxmlformats.org/officeDocument/2006/relationships/image" Target="../media/image337.png"/><Relationship Id="rId99" Type="http://schemas.openxmlformats.org/officeDocument/2006/relationships/image" Target="../media/image342.png"/><Relationship Id="rId101" Type="http://schemas.openxmlformats.org/officeDocument/2006/relationships/image" Target="../media/image344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39" Type="http://schemas.openxmlformats.org/officeDocument/2006/relationships/image" Target="../media/image282.png"/><Relationship Id="rId109" Type="http://schemas.openxmlformats.org/officeDocument/2006/relationships/image" Target="../media/image352.png"/><Relationship Id="rId34" Type="http://schemas.openxmlformats.org/officeDocument/2006/relationships/image" Target="../media/image277.png"/><Relationship Id="rId50" Type="http://schemas.openxmlformats.org/officeDocument/2006/relationships/image" Target="../media/image293.png"/><Relationship Id="rId55" Type="http://schemas.openxmlformats.org/officeDocument/2006/relationships/image" Target="../media/image298.png"/><Relationship Id="rId76" Type="http://schemas.openxmlformats.org/officeDocument/2006/relationships/image" Target="../media/image319.png"/><Relationship Id="rId97" Type="http://schemas.openxmlformats.org/officeDocument/2006/relationships/image" Target="../media/image340.png"/><Relationship Id="rId104" Type="http://schemas.openxmlformats.org/officeDocument/2006/relationships/image" Target="../media/image347.png"/><Relationship Id="rId7" Type="http://schemas.openxmlformats.org/officeDocument/2006/relationships/image" Target="../media/image250.png"/><Relationship Id="rId71" Type="http://schemas.openxmlformats.org/officeDocument/2006/relationships/image" Target="../media/image314.png"/><Relationship Id="rId92" Type="http://schemas.openxmlformats.org/officeDocument/2006/relationships/image" Target="../media/image335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30.png"/><Relationship Id="rId117" Type="http://schemas.openxmlformats.org/officeDocument/2006/relationships/image" Target="../media/image3816.png"/><Relationship Id="rId21" Type="http://schemas.openxmlformats.org/officeDocument/2006/relationships/image" Target="../media/image3725.png"/><Relationship Id="rId42" Type="http://schemas.openxmlformats.org/officeDocument/2006/relationships/image" Target="../media/image3744.png"/><Relationship Id="rId47" Type="http://schemas.openxmlformats.org/officeDocument/2006/relationships/image" Target="../media/image3749.png"/><Relationship Id="rId63" Type="http://schemas.openxmlformats.org/officeDocument/2006/relationships/image" Target="../media/image3765.png"/><Relationship Id="rId68" Type="http://schemas.openxmlformats.org/officeDocument/2006/relationships/image" Target="../media/image3770.png"/><Relationship Id="rId84" Type="http://schemas.openxmlformats.org/officeDocument/2006/relationships/image" Target="../media/image3785.png"/><Relationship Id="rId89" Type="http://schemas.openxmlformats.org/officeDocument/2006/relationships/image" Target="../media/image3790.png"/><Relationship Id="rId112" Type="http://schemas.openxmlformats.org/officeDocument/2006/relationships/image" Target="../media/image3811.png"/><Relationship Id="rId133" Type="http://schemas.openxmlformats.org/officeDocument/2006/relationships/image" Target="../media/image3832.png"/><Relationship Id="rId138" Type="http://schemas.openxmlformats.org/officeDocument/2006/relationships/image" Target="../media/image3837.png"/><Relationship Id="rId154" Type="http://schemas.openxmlformats.org/officeDocument/2006/relationships/image" Target="../media/image3852.png"/><Relationship Id="rId159" Type="http://schemas.openxmlformats.org/officeDocument/2006/relationships/image" Target="../media/image3857.png"/><Relationship Id="rId170" Type="http://schemas.openxmlformats.org/officeDocument/2006/relationships/image" Target="../media/image3868.png"/><Relationship Id="rId16" Type="http://schemas.openxmlformats.org/officeDocument/2006/relationships/image" Target="../media/image3721.png"/><Relationship Id="rId107" Type="http://schemas.openxmlformats.org/officeDocument/2006/relationships/image" Target="../media/image121.png"/><Relationship Id="rId11" Type="http://schemas.openxmlformats.org/officeDocument/2006/relationships/image" Target="../media/image3716.png"/><Relationship Id="rId32" Type="http://schemas.openxmlformats.org/officeDocument/2006/relationships/image" Target="../media/image3736.png"/><Relationship Id="rId37" Type="http://schemas.openxmlformats.org/officeDocument/2006/relationships/image" Target="../media/image3739.png"/><Relationship Id="rId53" Type="http://schemas.openxmlformats.org/officeDocument/2006/relationships/image" Target="../media/image3755.png"/><Relationship Id="rId58" Type="http://schemas.openxmlformats.org/officeDocument/2006/relationships/image" Target="../media/image3760.png"/><Relationship Id="rId74" Type="http://schemas.openxmlformats.org/officeDocument/2006/relationships/image" Target="../media/image3776.png"/><Relationship Id="rId79" Type="http://schemas.openxmlformats.org/officeDocument/2006/relationships/image" Target="../media/image790.png"/><Relationship Id="rId102" Type="http://schemas.openxmlformats.org/officeDocument/2006/relationships/image" Target="../media/image3803.png"/><Relationship Id="rId123" Type="http://schemas.openxmlformats.org/officeDocument/2006/relationships/image" Target="../media/image3822.png"/><Relationship Id="rId128" Type="http://schemas.openxmlformats.org/officeDocument/2006/relationships/image" Target="../media/image3827.png"/><Relationship Id="rId144" Type="http://schemas.openxmlformats.org/officeDocument/2006/relationships/image" Target="../media/image1519.png"/><Relationship Id="rId149" Type="http://schemas.openxmlformats.org/officeDocument/2006/relationships/image" Target="../media/image3847.png"/><Relationship Id="rId5" Type="http://schemas.openxmlformats.org/officeDocument/2006/relationships/image" Target="../media/image3710.png"/><Relationship Id="rId90" Type="http://schemas.openxmlformats.org/officeDocument/2006/relationships/image" Target="../media/image3791.png"/><Relationship Id="rId95" Type="http://schemas.openxmlformats.org/officeDocument/2006/relationships/image" Target="../media/image3796.png"/><Relationship Id="rId160" Type="http://schemas.openxmlformats.org/officeDocument/2006/relationships/image" Target="../media/image3858.png"/><Relationship Id="rId165" Type="http://schemas.openxmlformats.org/officeDocument/2006/relationships/image" Target="../media/image3863.png"/><Relationship Id="rId22" Type="http://schemas.openxmlformats.org/officeDocument/2006/relationships/image" Target="../media/image3726.png"/><Relationship Id="rId27" Type="http://schemas.openxmlformats.org/officeDocument/2006/relationships/image" Target="../media/image3731.png"/><Relationship Id="rId43" Type="http://schemas.openxmlformats.org/officeDocument/2006/relationships/image" Target="../media/image3745.png"/><Relationship Id="rId48" Type="http://schemas.openxmlformats.org/officeDocument/2006/relationships/image" Target="../media/image3750.png"/><Relationship Id="rId64" Type="http://schemas.openxmlformats.org/officeDocument/2006/relationships/image" Target="../media/image3766.png"/><Relationship Id="rId69" Type="http://schemas.openxmlformats.org/officeDocument/2006/relationships/image" Target="../media/image3771.png"/><Relationship Id="rId113" Type="http://schemas.openxmlformats.org/officeDocument/2006/relationships/image" Target="../media/image3812.png"/><Relationship Id="rId118" Type="http://schemas.openxmlformats.org/officeDocument/2006/relationships/image" Target="../media/image3817.png"/><Relationship Id="rId134" Type="http://schemas.openxmlformats.org/officeDocument/2006/relationships/image" Target="../media/image3833.png"/><Relationship Id="rId139" Type="http://schemas.openxmlformats.org/officeDocument/2006/relationships/image" Target="../media/image3838.png"/><Relationship Id="rId80" Type="http://schemas.openxmlformats.org/officeDocument/2006/relationships/image" Target="../media/image3781.png"/><Relationship Id="rId85" Type="http://schemas.openxmlformats.org/officeDocument/2006/relationships/image" Target="../media/image3786.png"/><Relationship Id="rId150" Type="http://schemas.openxmlformats.org/officeDocument/2006/relationships/image" Target="../media/image3848.png"/><Relationship Id="rId155" Type="http://schemas.openxmlformats.org/officeDocument/2006/relationships/image" Target="../media/image3853.png"/><Relationship Id="rId171" Type="http://schemas.openxmlformats.org/officeDocument/2006/relationships/image" Target="../media/image3869.png"/><Relationship Id="rId12" Type="http://schemas.openxmlformats.org/officeDocument/2006/relationships/image" Target="../media/image3717.png"/><Relationship Id="rId17" Type="http://schemas.openxmlformats.org/officeDocument/2006/relationships/image" Target="../media/image3722.png"/><Relationship Id="rId33" Type="http://schemas.openxmlformats.org/officeDocument/2006/relationships/image" Target="../media/image1404.png"/><Relationship Id="rId38" Type="http://schemas.openxmlformats.org/officeDocument/2006/relationships/image" Target="../media/image3740.png"/><Relationship Id="rId59" Type="http://schemas.openxmlformats.org/officeDocument/2006/relationships/image" Target="../media/image3761.png"/><Relationship Id="rId103" Type="http://schemas.openxmlformats.org/officeDocument/2006/relationships/image" Target="../media/image2929.png"/><Relationship Id="rId108" Type="http://schemas.openxmlformats.org/officeDocument/2006/relationships/image" Target="../media/image3807.png"/><Relationship Id="rId124" Type="http://schemas.openxmlformats.org/officeDocument/2006/relationships/image" Target="../media/image3823.png"/><Relationship Id="rId129" Type="http://schemas.openxmlformats.org/officeDocument/2006/relationships/image" Target="../media/image3828.png"/><Relationship Id="rId54" Type="http://schemas.openxmlformats.org/officeDocument/2006/relationships/image" Target="../media/image3756.png"/><Relationship Id="rId70" Type="http://schemas.openxmlformats.org/officeDocument/2006/relationships/image" Target="../media/image3772.png"/><Relationship Id="rId75" Type="http://schemas.openxmlformats.org/officeDocument/2006/relationships/image" Target="../media/image3777.png"/><Relationship Id="rId91" Type="http://schemas.openxmlformats.org/officeDocument/2006/relationships/image" Target="../media/image3792.png"/><Relationship Id="rId96" Type="http://schemas.openxmlformats.org/officeDocument/2006/relationships/image" Target="../media/image3797.png"/><Relationship Id="rId140" Type="http://schemas.openxmlformats.org/officeDocument/2006/relationships/image" Target="../media/image3839.png"/><Relationship Id="rId145" Type="http://schemas.openxmlformats.org/officeDocument/2006/relationships/image" Target="../media/image3843.png"/><Relationship Id="rId161" Type="http://schemas.openxmlformats.org/officeDocument/2006/relationships/image" Target="../media/image3859.png"/><Relationship Id="rId166" Type="http://schemas.openxmlformats.org/officeDocument/2006/relationships/image" Target="../media/image38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11.png"/><Relationship Id="rId15" Type="http://schemas.openxmlformats.org/officeDocument/2006/relationships/image" Target="../media/image3720.png"/><Relationship Id="rId23" Type="http://schemas.openxmlformats.org/officeDocument/2006/relationships/image" Target="../media/image3727.png"/><Relationship Id="rId28" Type="http://schemas.openxmlformats.org/officeDocument/2006/relationships/image" Target="../media/image3732.png"/><Relationship Id="rId36" Type="http://schemas.openxmlformats.org/officeDocument/2006/relationships/image" Target="../media/image3738.png"/><Relationship Id="rId49" Type="http://schemas.openxmlformats.org/officeDocument/2006/relationships/image" Target="../media/image3751.png"/><Relationship Id="rId57" Type="http://schemas.openxmlformats.org/officeDocument/2006/relationships/image" Target="../media/image3759.png"/><Relationship Id="rId106" Type="http://schemas.openxmlformats.org/officeDocument/2006/relationships/image" Target="../media/image3806.png"/><Relationship Id="rId114" Type="http://schemas.openxmlformats.org/officeDocument/2006/relationships/image" Target="../media/image3813.png"/><Relationship Id="rId119" Type="http://schemas.openxmlformats.org/officeDocument/2006/relationships/image" Target="../media/image3818.png"/><Relationship Id="rId127" Type="http://schemas.openxmlformats.org/officeDocument/2006/relationships/image" Target="../media/image3826.png"/><Relationship Id="rId10" Type="http://schemas.openxmlformats.org/officeDocument/2006/relationships/image" Target="../media/image3715.png"/><Relationship Id="rId31" Type="http://schemas.openxmlformats.org/officeDocument/2006/relationships/image" Target="../media/image3735.png"/><Relationship Id="rId44" Type="http://schemas.openxmlformats.org/officeDocument/2006/relationships/image" Target="../media/image3746.png"/><Relationship Id="rId52" Type="http://schemas.openxmlformats.org/officeDocument/2006/relationships/image" Target="../media/image3754.png"/><Relationship Id="rId60" Type="http://schemas.openxmlformats.org/officeDocument/2006/relationships/image" Target="../media/image3762.png"/><Relationship Id="rId65" Type="http://schemas.openxmlformats.org/officeDocument/2006/relationships/image" Target="../media/image3767.png"/><Relationship Id="rId73" Type="http://schemas.openxmlformats.org/officeDocument/2006/relationships/image" Target="../media/image3775.png"/><Relationship Id="rId78" Type="http://schemas.openxmlformats.org/officeDocument/2006/relationships/image" Target="../media/image3780.png"/><Relationship Id="rId81" Type="http://schemas.openxmlformats.org/officeDocument/2006/relationships/image" Target="../media/image3782.png"/><Relationship Id="rId86" Type="http://schemas.openxmlformats.org/officeDocument/2006/relationships/image" Target="../media/image3787.png"/><Relationship Id="rId94" Type="http://schemas.openxmlformats.org/officeDocument/2006/relationships/image" Target="../media/image3795.png"/><Relationship Id="rId99" Type="http://schemas.openxmlformats.org/officeDocument/2006/relationships/image" Target="../media/image3800.png"/><Relationship Id="rId101" Type="http://schemas.openxmlformats.org/officeDocument/2006/relationships/image" Target="../media/image3802.png"/><Relationship Id="rId122" Type="http://schemas.openxmlformats.org/officeDocument/2006/relationships/image" Target="../media/image3821.png"/><Relationship Id="rId130" Type="http://schemas.openxmlformats.org/officeDocument/2006/relationships/image" Target="../media/image3829.png"/><Relationship Id="rId135" Type="http://schemas.openxmlformats.org/officeDocument/2006/relationships/image" Target="../media/image3834.png"/><Relationship Id="rId143" Type="http://schemas.openxmlformats.org/officeDocument/2006/relationships/image" Target="../media/image3842.png"/><Relationship Id="rId148" Type="http://schemas.openxmlformats.org/officeDocument/2006/relationships/image" Target="../media/image3846.png"/><Relationship Id="rId151" Type="http://schemas.openxmlformats.org/officeDocument/2006/relationships/image" Target="../media/image3849.png"/><Relationship Id="rId156" Type="http://schemas.openxmlformats.org/officeDocument/2006/relationships/image" Target="../media/image3854.png"/><Relationship Id="rId164" Type="http://schemas.openxmlformats.org/officeDocument/2006/relationships/image" Target="../media/image3862.png"/><Relationship Id="rId169" Type="http://schemas.openxmlformats.org/officeDocument/2006/relationships/image" Target="../media/image3867.png"/><Relationship Id="rId4" Type="http://schemas.openxmlformats.org/officeDocument/2006/relationships/image" Target="../media/image3709.png"/><Relationship Id="rId9" Type="http://schemas.openxmlformats.org/officeDocument/2006/relationships/image" Target="../media/image3714.png"/><Relationship Id="rId172" Type="http://schemas.openxmlformats.org/officeDocument/2006/relationships/image" Target="../media/image3870.png"/><Relationship Id="rId13" Type="http://schemas.openxmlformats.org/officeDocument/2006/relationships/image" Target="../media/image3718.png"/><Relationship Id="rId18" Type="http://schemas.openxmlformats.org/officeDocument/2006/relationships/image" Target="../media/image3723.png"/><Relationship Id="rId39" Type="http://schemas.openxmlformats.org/officeDocument/2006/relationships/image" Target="../media/image3741.png"/><Relationship Id="rId109" Type="http://schemas.openxmlformats.org/officeDocument/2006/relationships/image" Target="../media/image3808.png"/><Relationship Id="rId34" Type="http://schemas.openxmlformats.org/officeDocument/2006/relationships/image" Target="../media/image3737.png"/><Relationship Id="rId50" Type="http://schemas.openxmlformats.org/officeDocument/2006/relationships/image" Target="../media/image3752.png"/><Relationship Id="rId55" Type="http://schemas.openxmlformats.org/officeDocument/2006/relationships/image" Target="../media/image3757.png"/><Relationship Id="rId76" Type="http://schemas.openxmlformats.org/officeDocument/2006/relationships/image" Target="../media/image3778.png"/><Relationship Id="rId97" Type="http://schemas.openxmlformats.org/officeDocument/2006/relationships/image" Target="../media/image3798.png"/><Relationship Id="rId104" Type="http://schemas.openxmlformats.org/officeDocument/2006/relationships/image" Target="../media/image3804.png"/><Relationship Id="rId120" Type="http://schemas.openxmlformats.org/officeDocument/2006/relationships/image" Target="../media/image3819.png"/><Relationship Id="rId125" Type="http://schemas.openxmlformats.org/officeDocument/2006/relationships/image" Target="../media/image3824.png"/><Relationship Id="rId141" Type="http://schemas.openxmlformats.org/officeDocument/2006/relationships/image" Target="../media/image3840.png"/><Relationship Id="rId146" Type="http://schemas.openxmlformats.org/officeDocument/2006/relationships/image" Target="../media/image3844.png"/><Relationship Id="rId167" Type="http://schemas.openxmlformats.org/officeDocument/2006/relationships/image" Target="../media/image3865.png"/><Relationship Id="rId7" Type="http://schemas.openxmlformats.org/officeDocument/2006/relationships/image" Target="../media/image3712.png"/><Relationship Id="rId71" Type="http://schemas.openxmlformats.org/officeDocument/2006/relationships/image" Target="../media/image3773.png"/><Relationship Id="rId92" Type="http://schemas.openxmlformats.org/officeDocument/2006/relationships/image" Target="../media/image3793.png"/><Relationship Id="rId162" Type="http://schemas.openxmlformats.org/officeDocument/2006/relationships/image" Target="../media/image3860.png"/><Relationship Id="rId2" Type="http://schemas.openxmlformats.org/officeDocument/2006/relationships/image" Target="../media/image2131.jpg"/><Relationship Id="rId29" Type="http://schemas.openxmlformats.org/officeDocument/2006/relationships/image" Target="../media/image3733.png"/><Relationship Id="rId24" Type="http://schemas.openxmlformats.org/officeDocument/2006/relationships/image" Target="../media/image3728.png"/><Relationship Id="rId40" Type="http://schemas.openxmlformats.org/officeDocument/2006/relationships/image" Target="../media/image3742.png"/><Relationship Id="rId45" Type="http://schemas.openxmlformats.org/officeDocument/2006/relationships/image" Target="../media/image3747.png"/><Relationship Id="rId66" Type="http://schemas.openxmlformats.org/officeDocument/2006/relationships/image" Target="../media/image3768.png"/><Relationship Id="rId87" Type="http://schemas.openxmlformats.org/officeDocument/2006/relationships/image" Target="../media/image3788.png"/><Relationship Id="rId110" Type="http://schemas.openxmlformats.org/officeDocument/2006/relationships/image" Target="../media/image3809.png"/><Relationship Id="rId115" Type="http://schemas.openxmlformats.org/officeDocument/2006/relationships/image" Target="../media/image3814.png"/><Relationship Id="rId131" Type="http://schemas.openxmlformats.org/officeDocument/2006/relationships/image" Target="../media/image3830.png"/><Relationship Id="rId136" Type="http://schemas.openxmlformats.org/officeDocument/2006/relationships/image" Target="../media/image3835.png"/><Relationship Id="rId157" Type="http://schemas.openxmlformats.org/officeDocument/2006/relationships/image" Target="../media/image3855.png"/><Relationship Id="rId61" Type="http://schemas.openxmlformats.org/officeDocument/2006/relationships/image" Target="../media/image3763.png"/><Relationship Id="rId82" Type="http://schemas.openxmlformats.org/officeDocument/2006/relationships/image" Target="../media/image3783.png"/><Relationship Id="rId152" Type="http://schemas.openxmlformats.org/officeDocument/2006/relationships/image" Target="../media/image3850.png"/><Relationship Id="rId173" Type="http://schemas.openxmlformats.org/officeDocument/2006/relationships/image" Target="../media/image3871.png"/><Relationship Id="rId19" Type="http://schemas.openxmlformats.org/officeDocument/2006/relationships/image" Target="../media/image1389.png"/><Relationship Id="rId14" Type="http://schemas.openxmlformats.org/officeDocument/2006/relationships/image" Target="../media/image3719.png"/><Relationship Id="rId30" Type="http://schemas.openxmlformats.org/officeDocument/2006/relationships/image" Target="../media/image3734.png"/><Relationship Id="rId35" Type="http://schemas.openxmlformats.org/officeDocument/2006/relationships/image" Target="../media/image1419.png"/><Relationship Id="rId56" Type="http://schemas.openxmlformats.org/officeDocument/2006/relationships/image" Target="../media/image3758.png"/><Relationship Id="rId77" Type="http://schemas.openxmlformats.org/officeDocument/2006/relationships/image" Target="../media/image3779.png"/><Relationship Id="rId100" Type="http://schemas.openxmlformats.org/officeDocument/2006/relationships/image" Target="../media/image3801.png"/><Relationship Id="rId105" Type="http://schemas.openxmlformats.org/officeDocument/2006/relationships/image" Target="../media/image3805.png"/><Relationship Id="rId126" Type="http://schemas.openxmlformats.org/officeDocument/2006/relationships/image" Target="../media/image3825.png"/><Relationship Id="rId147" Type="http://schemas.openxmlformats.org/officeDocument/2006/relationships/image" Target="../media/image3845.png"/><Relationship Id="rId168" Type="http://schemas.openxmlformats.org/officeDocument/2006/relationships/image" Target="../media/image3866.png"/><Relationship Id="rId8" Type="http://schemas.openxmlformats.org/officeDocument/2006/relationships/image" Target="../media/image3713.png"/><Relationship Id="rId51" Type="http://schemas.openxmlformats.org/officeDocument/2006/relationships/image" Target="../media/image3753.png"/><Relationship Id="rId72" Type="http://schemas.openxmlformats.org/officeDocument/2006/relationships/image" Target="../media/image3774.png"/><Relationship Id="rId93" Type="http://schemas.openxmlformats.org/officeDocument/2006/relationships/image" Target="../media/image3794.png"/><Relationship Id="rId98" Type="http://schemas.openxmlformats.org/officeDocument/2006/relationships/image" Target="../media/image3799.png"/><Relationship Id="rId121" Type="http://schemas.openxmlformats.org/officeDocument/2006/relationships/image" Target="../media/image3820.png"/><Relationship Id="rId142" Type="http://schemas.openxmlformats.org/officeDocument/2006/relationships/image" Target="../media/image3841.png"/><Relationship Id="rId163" Type="http://schemas.openxmlformats.org/officeDocument/2006/relationships/image" Target="../media/image3861.png"/><Relationship Id="rId3" Type="http://schemas.openxmlformats.org/officeDocument/2006/relationships/image" Target="../media/image3708.png"/><Relationship Id="rId25" Type="http://schemas.openxmlformats.org/officeDocument/2006/relationships/image" Target="../media/image3729.png"/><Relationship Id="rId46" Type="http://schemas.openxmlformats.org/officeDocument/2006/relationships/image" Target="../media/image3748.png"/><Relationship Id="rId67" Type="http://schemas.openxmlformats.org/officeDocument/2006/relationships/image" Target="../media/image3769.png"/><Relationship Id="rId116" Type="http://schemas.openxmlformats.org/officeDocument/2006/relationships/image" Target="../media/image3815.png"/><Relationship Id="rId137" Type="http://schemas.openxmlformats.org/officeDocument/2006/relationships/image" Target="../media/image3836.png"/><Relationship Id="rId158" Type="http://schemas.openxmlformats.org/officeDocument/2006/relationships/image" Target="../media/image3856.png"/><Relationship Id="rId20" Type="http://schemas.openxmlformats.org/officeDocument/2006/relationships/image" Target="../media/image3724.png"/><Relationship Id="rId41" Type="http://schemas.openxmlformats.org/officeDocument/2006/relationships/image" Target="../media/image3743.png"/><Relationship Id="rId62" Type="http://schemas.openxmlformats.org/officeDocument/2006/relationships/image" Target="../media/image3764.png"/><Relationship Id="rId83" Type="http://schemas.openxmlformats.org/officeDocument/2006/relationships/image" Target="../media/image3784.png"/><Relationship Id="rId88" Type="http://schemas.openxmlformats.org/officeDocument/2006/relationships/image" Target="../media/image3789.png"/><Relationship Id="rId111" Type="http://schemas.openxmlformats.org/officeDocument/2006/relationships/image" Target="../media/image3810.png"/><Relationship Id="rId132" Type="http://schemas.openxmlformats.org/officeDocument/2006/relationships/image" Target="../media/image3831.png"/><Relationship Id="rId153" Type="http://schemas.openxmlformats.org/officeDocument/2006/relationships/image" Target="../media/image3851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6.png"/><Relationship Id="rId117" Type="http://schemas.openxmlformats.org/officeDocument/2006/relationships/image" Target="../media/image467.png"/><Relationship Id="rId21" Type="http://schemas.openxmlformats.org/officeDocument/2006/relationships/image" Target="../media/image371.png"/><Relationship Id="rId42" Type="http://schemas.openxmlformats.org/officeDocument/2006/relationships/image" Target="../media/image392.png"/><Relationship Id="rId47" Type="http://schemas.openxmlformats.org/officeDocument/2006/relationships/image" Target="../media/image397.png"/><Relationship Id="rId63" Type="http://schemas.openxmlformats.org/officeDocument/2006/relationships/image" Target="../media/image413.png"/><Relationship Id="rId68" Type="http://schemas.openxmlformats.org/officeDocument/2006/relationships/image" Target="../media/image418.png"/><Relationship Id="rId84" Type="http://schemas.openxmlformats.org/officeDocument/2006/relationships/image" Target="../media/image434.png"/><Relationship Id="rId89" Type="http://schemas.openxmlformats.org/officeDocument/2006/relationships/image" Target="../media/image439.png"/><Relationship Id="rId112" Type="http://schemas.openxmlformats.org/officeDocument/2006/relationships/image" Target="../media/image462.png"/><Relationship Id="rId133" Type="http://schemas.openxmlformats.org/officeDocument/2006/relationships/image" Target="../media/image483.png"/><Relationship Id="rId138" Type="http://schemas.openxmlformats.org/officeDocument/2006/relationships/image" Target="../media/image488.png"/><Relationship Id="rId154" Type="http://schemas.openxmlformats.org/officeDocument/2006/relationships/image" Target="../media/image504.png"/><Relationship Id="rId159" Type="http://schemas.openxmlformats.org/officeDocument/2006/relationships/image" Target="../media/image509.png"/><Relationship Id="rId16" Type="http://schemas.openxmlformats.org/officeDocument/2006/relationships/image" Target="../media/image366.png"/><Relationship Id="rId107" Type="http://schemas.openxmlformats.org/officeDocument/2006/relationships/image" Target="../media/image457.png"/><Relationship Id="rId11" Type="http://schemas.openxmlformats.org/officeDocument/2006/relationships/image" Target="../media/image361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53" Type="http://schemas.openxmlformats.org/officeDocument/2006/relationships/image" Target="../media/image403.png"/><Relationship Id="rId58" Type="http://schemas.openxmlformats.org/officeDocument/2006/relationships/image" Target="../media/image408.png"/><Relationship Id="rId74" Type="http://schemas.openxmlformats.org/officeDocument/2006/relationships/image" Target="../media/image424.png"/><Relationship Id="rId79" Type="http://schemas.openxmlformats.org/officeDocument/2006/relationships/image" Target="../media/image429.png"/><Relationship Id="rId102" Type="http://schemas.openxmlformats.org/officeDocument/2006/relationships/image" Target="../media/image452.png"/><Relationship Id="rId123" Type="http://schemas.openxmlformats.org/officeDocument/2006/relationships/image" Target="../media/image473.png"/><Relationship Id="rId128" Type="http://schemas.openxmlformats.org/officeDocument/2006/relationships/image" Target="../media/image478.png"/><Relationship Id="rId144" Type="http://schemas.openxmlformats.org/officeDocument/2006/relationships/image" Target="../media/image494.png"/><Relationship Id="rId149" Type="http://schemas.openxmlformats.org/officeDocument/2006/relationships/image" Target="../media/image499.png"/><Relationship Id="rId5" Type="http://schemas.openxmlformats.org/officeDocument/2006/relationships/image" Target="../media/image355.png"/><Relationship Id="rId90" Type="http://schemas.openxmlformats.org/officeDocument/2006/relationships/image" Target="../media/image440.png"/><Relationship Id="rId95" Type="http://schemas.openxmlformats.org/officeDocument/2006/relationships/image" Target="../media/image445.png"/><Relationship Id="rId160" Type="http://schemas.openxmlformats.org/officeDocument/2006/relationships/image" Target="../media/image510.png"/><Relationship Id="rId165" Type="http://schemas.openxmlformats.org/officeDocument/2006/relationships/image" Target="../media/image515.png"/><Relationship Id="rId22" Type="http://schemas.openxmlformats.org/officeDocument/2006/relationships/image" Target="../media/image372.png"/><Relationship Id="rId27" Type="http://schemas.openxmlformats.org/officeDocument/2006/relationships/image" Target="../media/image377.png"/><Relationship Id="rId43" Type="http://schemas.openxmlformats.org/officeDocument/2006/relationships/image" Target="../media/image393.png"/><Relationship Id="rId48" Type="http://schemas.openxmlformats.org/officeDocument/2006/relationships/image" Target="../media/image398.png"/><Relationship Id="rId64" Type="http://schemas.openxmlformats.org/officeDocument/2006/relationships/image" Target="../media/image414.png"/><Relationship Id="rId69" Type="http://schemas.openxmlformats.org/officeDocument/2006/relationships/image" Target="../media/image419.png"/><Relationship Id="rId113" Type="http://schemas.openxmlformats.org/officeDocument/2006/relationships/image" Target="../media/image463.png"/><Relationship Id="rId118" Type="http://schemas.openxmlformats.org/officeDocument/2006/relationships/image" Target="../media/image468.png"/><Relationship Id="rId134" Type="http://schemas.openxmlformats.org/officeDocument/2006/relationships/image" Target="../media/image484.png"/><Relationship Id="rId139" Type="http://schemas.openxmlformats.org/officeDocument/2006/relationships/image" Target="../media/image489.png"/><Relationship Id="rId80" Type="http://schemas.openxmlformats.org/officeDocument/2006/relationships/image" Target="../media/image430.png"/><Relationship Id="rId85" Type="http://schemas.openxmlformats.org/officeDocument/2006/relationships/image" Target="../media/image435.png"/><Relationship Id="rId150" Type="http://schemas.openxmlformats.org/officeDocument/2006/relationships/image" Target="../media/image500.png"/><Relationship Id="rId155" Type="http://schemas.openxmlformats.org/officeDocument/2006/relationships/image" Target="../media/image505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Relationship Id="rId59" Type="http://schemas.openxmlformats.org/officeDocument/2006/relationships/image" Target="../media/image409.png"/><Relationship Id="rId103" Type="http://schemas.openxmlformats.org/officeDocument/2006/relationships/image" Target="../media/image453.png"/><Relationship Id="rId108" Type="http://schemas.openxmlformats.org/officeDocument/2006/relationships/image" Target="../media/image458.png"/><Relationship Id="rId124" Type="http://schemas.openxmlformats.org/officeDocument/2006/relationships/image" Target="../media/image474.png"/><Relationship Id="rId129" Type="http://schemas.openxmlformats.org/officeDocument/2006/relationships/image" Target="../media/image479.png"/><Relationship Id="rId54" Type="http://schemas.openxmlformats.org/officeDocument/2006/relationships/image" Target="../media/image404.png"/><Relationship Id="rId70" Type="http://schemas.openxmlformats.org/officeDocument/2006/relationships/image" Target="../media/image420.png"/><Relationship Id="rId75" Type="http://schemas.openxmlformats.org/officeDocument/2006/relationships/image" Target="../media/image425.png"/><Relationship Id="rId91" Type="http://schemas.openxmlformats.org/officeDocument/2006/relationships/image" Target="../media/image441.png"/><Relationship Id="rId96" Type="http://schemas.openxmlformats.org/officeDocument/2006/relationships/image" Target="../media/image446.png"/><Relationship Id="rId140" Type="http://schemas.openxmlformats.org/officeDocument/2006/relationships/image" Target="../media/image490.png"/><Relationship Id="rId145" Type="http://schemas.openxmlformats.org/officeDocument/2006/relationships/image" Target="../media/image495.png"/><Relationship Id="rId161" Type="http://schemas.openxmlformats.org/officeDocument/2006/relationships/image" Target="../media/image511.png"/><Relationship Id="rId166" Type="http://schemas.openxmlformats.org/officeDocument/2006/relationships/image" Target="../media/image5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6.pn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49" Type="http://schemas.openxmlformats.org/officeDocument/2006/relationships/image" Target="../media/image399.png"/><Relationship Id="rId57" Type="http://schemas.openxmlformats.org/officeDocument/2006/relationships/image" Target="../media/image407.png"/><Relationship Id="rId106" Type="http://schemas.openxmlformats.org/officeDocument/2006/relationships/image" Target="../media/image456.png"/><Relationship Id="rId114" Type="http://schemas.openxmlformats.org/officeDocument/2006/relationships/image" Target="../media/image464.png"/><Relationship Id="rId119" Type="http://schemas.openxmlformats.org/officeDocument/2006/relationships/image" Target="../media/image469.png"/><Relationship Id="rId127" Type="http://schemas.openxmlformats.org/officeDocument/2006/relationships/image" Target="../media/image477.png"/><Relationship Id="rId10" Type="http://schemas.openxmlformats.org/officeDocument/2006/relationships/image" Target="../media/image360.png"/><Relationship Id="rId31" Type="http://schemas.openxmlformats.org/officeDocument/2006/relationships/image" Target="../media/image381.png"/><Relationship Id="rId44" Type="http://schemas.openxmlformats.org/officeDocument/2006/relationships/image" Target="../media/image394.png"/><Relationship Id="rId52" Type="http://schemas.openxmlformats.org/officeDocument/2006/relationships/image" Target="../media/image402.png"/><Relationship Id="rId60" Type="http://schemas.openxmlformats.org/officeDocument/2006/relationships/image" Target="../media/image410.png"/><Relationship Id="rId65" Type="http://schemas.openxmlformats.org/officeDocument/2006/relationships/image" Target="../media/image415.png"/><Relationship Id="rId73" Type="http://schemas.openxmlformats.org/officeDocument/2006/relationships/image" Target="../media/image423.png"/><Relationship Id="rId78" Type="http://schemas.openxmlformats.org/officeDocument/2006/relationships/image" Target="../media/image428.png"/><Relationship Id="rId81" Type="http://schemas.openxmlformats.org/officeDocument/2006/relationships/image" Target="../media/image431.png"/><Relationship Id="rId86" Type="http://schemas.openxmlformats.org/officeDocument/2006/relationships/image" Target="../media/image436.png"/><Relationship Id="rId94" Type="http://schemas.openxmlformats.org/officeDocument/2006/relationships/image" Target="../media/image444.png"/><Relationship Id="rId99" Type="http://schemas.openxmlformats.org/officeDocument/2006/relationships/image" Target="../media/image449.png"/><Relationship Id="rId101" Type="http://schemas.openxmlformats.org/officeDocument/2006/relationships/image" Target="../media/image451.png"/><Relationship Id="rId122" Type="http://schemas.openxmlformats.org/officeDocument/2006/relationships/image" Target="../media/image472.png"/><Relationship Id="rId130" Type="http://schemas.openxmlformats.org/officeDocument/2006/relationships/image" Target="../media/image480.png"/><Relationship Id="rId135" Type="http://schemas.openxmlformats.org/officeDocument/2006/relationships/image" Target="../media/image485.png"/><Relationship Id="rId143" Type="http://schemas.openxmlformats.org/officeDocument/2006/relationships/image" Target="../media/image493.png"/><Relationship Id="rId148" Type="http://schemas.openxmlformats.org/officeDocument/2006/relationships/image" Target="../media/image498.png"/><Relationship Id="rId151" Type="http://schemas.openxmlformats.org/officeDocument/2006/relationships/image" Target="../media/image501.png"/><Relationship Id="rId156" Type="http://schemas.openxmlformats.org/officeDocument/2006/relationships/image" Target="../media/image506.png"/><Relationship Id="rId164" Type="http://schemas.openxmlformats.org/officeDocument/2006/relationships/image" Target="../media/image514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9" Type="http://schemas.openxmlformats.org/officeDocument/2006/relationships/image" Target="../media/image389.png"/><Relationship Id="rId109" Type="http://schemas.openxmlformats.org/officeDocument/2006/relationships/image" Target="../media/image459.png"/><Relationship Id="rId34" Type="http://schemas.openxmlformats.org/officeDocument/2006/relationships/image" Target="../media/image384.png"/><Relationship Id="rId50" Type="http://schemas.openxmlformats.org/officeDocument/2006/relationships/image" Target="../media/image400.png"/><Relationship Id="rId55" Type="http://schemas.openxmlformats.org/officeDocument/2006/relationships/image" Target="../media/image405.png"/><Relationship Id="rId76" Type="http://schemas.openxmlformats.org/officeDocument/2006/relationships/image" Target="../media/image426.png"/><Relationship Id="rId97" Type="http://schemas.openxmlformats.org/officeDocument/2006/relationships/image" Target="../media/image447.png"/><Relationship Id="rId104" Type="http://schemas.openxmlformats.org/officeDocument/2006/relationships/image" Target="../media/image454.png"/><Relationship Id="rId120" Type="http://schemas.openxmlformats.org/officeDocument/2006/relationships/image" Target="../media/image470.png"/><Relationship Id="rId125" Type="http://schemas.openxmlformats.org/officeDocument/2006/relationships/image" Target="../media/image475.png"/><Relationship Id="rId141" Type="http://schemas.openxmlformats.org/officeDocument/2006/relationships/image" Target="../media/image491.png"/><Relationship Id="rId146" Type="http://schemas.openxmlformats.org/officeDocument/2006/relationships/image" Target="../media/image496.png"/><Relationship Id="rId7" Type="http://schemas.openxmlformats.org/officeDocument/2006/relationships/image" Target="../media/image357.png"/><Relationship Id="rId71" Type="http://schemas.openxmlformats.org/officeDocument/2006/relationships/image" Target="../media/image421.png"/><Relationship Id="rId92" Type="http://schemas.openxmlformats.org/officeDocument/2006/relationships/image" Target="../media/image442.png"/><Relationship Id="rId162" Type="http://schemas.openxmlformats.org/officeDocument/2006/relationships/image" Target="../media/image512.png"/><Relationship Id="rId2" Type="http://schemas.openxmlformats.org/officeDocument/2006/relationships/image" Target="../media/image48.jpg"/><Relationship Id="rId29" Type="http://schemas.openxmlformats.org/officeDocument/2006/relationships/image" Target="../media/image379.png"/><Relationship Id="rId24" Type="http://schemas.openxmlformats.org/officeDocument/2006/relationships/image" Target="../media/image374.png"/><Relationship Id="rId40" Type="http://schemas.openxmlformats.org/officeDocument/2006/relationships/image" Target="../media/image390.png"/><Relationship Id="rId45" Type="http://schemas.openxmlformats.org/officeDocument/2006/relationships/image" Target="../media/image395.png"/><Relationship Id="rId66" Type="http://schemas.openxmlformats.org/officeDocument/2006/relationships/image" Target="../media/image416.png"/><Relationship Id="rId87" Type="http://schemas.openxmlformats.org/officeDocument/2006/relationships/image" Target="../media/image437.png"/><Relationship Id="rId110" Type="http://schemas.openxmlformats.org/officeDocument/2006/relationships/image" Target="../media/image460.png"/><Relationship Id="rId115" Type="http://schemas.openxmlformats.org/officeDocument/2006/relationships/image" Target="../media/image465.png"/><Relationship Id="rId131" Type="http://schemas.openxmlformats.org/officeDocument/2006/relationships/image" Target="../media/image481.png"/><Relationship Id="rId136" Type="http://schemas.openxmlformats.org/officeDocument/2006/relationships/image" Target="../media/image486.png"/><Relationship Id="rId157" Type="http://schemas.openxmlformats.org/officeDocument/2006/relationships/image" Target="../media/image507.png"/><Relationship Id="rId61" Type="http://schemas.openxmlformats.org/officeDocument/2006/relationships/image" Target="../media/image411.png"/><Relationship Id="rId82" Type="http://schemas.openxmlformats.org/officeDocument/2006/relationships/image" Target="../media/image432.png"/><Relationship Id="rId152" Type="http://schemas.openxmlformats.org/officeDocument/2006/relationships/image" Target="../media/image502.png"/><Relationship Id="rId19" Type="http://schemas.openxmlformats.org/officeDocument/2006/relationships/image" Target="../media/image369.png"/><Relationship Id="rId14" Type="http://schemas.openxmlformats.org/officeDocument/2006/relationships/image" Target="../media/image364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56" Type="http://schemas.openxmlformats.org/officeDocument/2006/relationships/image" Target="../media/image406.png"/><Relationship Id="rId77" Type="http://schemas.openxmlformats.org/officeDocument/2006/relationships/image" Target="../media/image427.png"/><Relationship Id="rId100" Type="http://schemas.openxmlformats.org/officeDocument/2006/relationships/image" Target="../media/image450.png"/><Relationship Id="rId105" Type="http://schemas.openxmlformats.org/officeDocument/2006/relationships/image" Target="../media/image455.png"/><Relationship Id="rId126" Type="http://schemas.openxmlformats.org/officeDocument/2006/relationships/image" Target="../media/image476.png"/><Relationship Id="rId147" Type="http://schemas.openxmlformats.org/officeDocument/2006/relationships/image" Target="../media/image497.png"/><Relationship Id="rId8" Type="http://schemas.openxmlformats.org/officeDocument/2006/relationships/image" Target="../media/image358.png"/><Relationship Id="rId51" Type="http://schemas.openxmlformats.org/officeDocument/2006/relationships/image" Target="../media/image401.png"/><Relationship Id="rId72" Type="http://schemas.openxmlformats.org/officeDocument/2006/relationships/image" Target="../media/image422.png"/><Relationship Id="rId93" Type="http://schemas.openxmlformats.org/officeDocument/2006/relationships/image" Target="../media/image443.png"/><Relationship Id="rId98" Type="http://schemas.openxmlformats.org/officeDocument/2006/relationships/image" Target="../media/image448.png"/><Relationship Id="rId121" Type="http://schemas.openxmlformats.org/officeDocument/2006/relationships/image" Target="../media/image471.png"/><Relationship Id="rId142" Type="http://schemas.openxmlformats.org/officeDocument/2006/relationships/image" Target="../media/image492.png"/><Relationship Id="rId163" Type="http://schemas.openxmlformats.org/officeDocument/2006/relationships/image" Target="../media/image513.png"/><Relationship Id="rId3" Type="http://schemas.openxmlformats.org/officeDocument/2006/relationships/image" Target="../media/image353.png"/><Relationship Id="rId25" Type="http://schemas.openxmlformats.org/officeDocument/2006/relationships/image" Target="../media/image375.png"/><Relationship Id="rId46" Type="http://schemas.openxmlformats.org/officeDocument/2006/relationships/image" Target="../media/image396.png"/><Relationship Id="rId67" Type="http://schemas.openxmlformats.org/officeDocument/2006/relationships/image" Target="../media/image417.png"/><Relationship Id="rId116" Type="http://schemas.openxmlformats.org/officeDocument/2006/relationships/image" Target="../media/image466.png"/><Relationship Id="rId137" Type="http://schemas.openxmlformats.org/officeDocument/2006/relationships/image" Target="../media/image487.png"/><Relationship Id="rId158" Type="http://schemas.openxmlformats.org/officeDocument/2006/relationships/image" Target="../media/image508.png"/><Relationship Id="rId20" Type="http://schemas.openxmlformats.org/officeDocument/2006/relationships/image" Target="../media/image370.png"/><Relationship Id="rId41" Type="http://schemas.openxmlformats.org/officeDocument/2006/relationships/image" Target="../media/image391.png"/><Relationship Id="rId62" Type="http://schemas.openxmlformats.org/officeDocument/2006/relationships/image" Target="../media/image412.png"/><Relationship Id="rId83" Type="http://schemas.openxmlformats.org/officeDocument/2006/relationships/image" Target="../media/image433.png"/><Relationship Id="rId88" Type="http://schemas.openxmlformats.org/officeDocument/2006/relationships/image" Target="../media/image438.png"/><Relationship Id="rId111" Type="http://schemas.openxmlformats.org/officeDocument/2006/relationships/image" Target="../media/image461.png"/><Relationship Id="rId132" Type="http://schemas.openxmlformats.org/officeDocument/2006/relationships/image" Target="../media/image482.png"/><Relationship Id="rId153" Type="http://schemas.openxmlformats.org/officeDocument/2006/relationships/image" Target="../media/image5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8.jp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3.png"/><Relationship Id="rId21" Type="http://schemas.openxmlformats.org/officeDocument/2006/relationships/image" Target="../media/image538.png"/><Relationship Id="rId42" Type="http://schemas.openxmlformats.org/officeDocument/2006/relationships/image" Target="../media/image559.png"/><Relationship Id="rId47" Type="http://schemas.openxmlformats.org/officeDocument/2006/relationships/image" Target="../media/image564.png"/><Relationship Id="rId63" Type="http://schemas.openxmlformats.org/officeDocument/2006/relationships/image" Target="../media/image580.png"/><Relationship Id="rId68" Type="http://schemas.openxmlformats.org/officeDocument/2006/relationships/image" Target="../media/image585.png"/><Relationship Id="rId84" Type="http://schemas.openxmlformats.org/officeDocument/2006/relationships/image" Target="../media/image601.png"/><Relationship Id="rId89" Type="http://schemas.openxmlformats.org/officeDocument/2006/relationships/image" Target="../media/image606.png"/><Relationship Id="rId112" Type="http://schemas.openxmlformats.org/officeDocument/2006/relationships/image" Target="../media/image629.png"/><Relationship Id="rId16" Type="http://schemas.openxmlformats.org/officeDocument/2006/relationships/image" Target="../media/image533.png"/><Relationship Id="rId107" Type="http://schemas.openxmlformats.org/officeDocument/2006/relationships/image" Target="../media/image624.png"/><Relationship Id="rId11" Type="http://schemas.openxmlformats.org/officeDocument/2006/relationships/image" Target="../media/image528.png"/><Relationship Id="rId24" Type="http://schemas.openxmlformats.org/officeDocument/2006/relationships/image" Target="../media/image541.png"/><Relationship Id="rId32" Type="http://schemas.openxmlformats.org/officeDocument/2006/relationships/image" Target="../media/image549.png"/><Relationship Id="rId37" Type="http://schemas.openxmlformats.org/officeDocument/2006/relationships/image" Target="../media/image554.png"/><Relationship Id="rId40" Type="http://schemas.openxmlformats.org/officeDocument/2006/relationships/image" Target="../media/image557.png"/><Relationship Id="rId45" Type="http://schemas.openxmlformats.org/officeDocument/2006/relationships/image" Target="../media/image562.png"/><Relationship Id="rId53" Type="http://schemas.openxmlformats.org/officeDocument/2006/relationships/image" Target="../media/image570.png"/><Relationship Id="rId58" Type="http://schemas.openxmlformats.org/officeDocument/2006/relationships/image" Target="../media/image575.png"/><Relationship Id="rId66" Type="http://schemas.openxmlformats.org/officeDocument/2006/relationships/image" Target="../media/image583.png"/><Relationship Id="rId74" Type="http://schemas.openxmlformats.org/officeDocument/2006/relationships/image" Target="../media/image591.png"/><Relationship Id="rId79" Type="http://schemas.openxmlformats.org/officeDocument/2006/relationships/image" Target="../media/image596.png"/><Relationship Id="rId87" Type="http://schemas.openxmlformats.org/officeDocument/2006/relationships/image" Target="../media/image604.png"/><Relationship Id="rId102" Type="http://schemas.openxmlformats.org/officeDocument/2006/relationships/image" Target="../media/image619.png"/><Relationship Id="rId110" Type="http://schemas.openxmlformats.org/officeDocument/2006/relationships/image" Target="../media/image627.png"/><Relationship Id="rId115" Type="http://schemas.openxmlformats.org/officeDocument/2006/relationships/image" Target="../media/image632.png"/><Relationship Id="rId5" Type="http://schemas.openxmlformats.org/officeDocument/2006/relationships/image" Target="../media/image522.png"/><Relationship Id="rId61" Type="http://schemas.openxmlformats.org/officeDocument/2006/relationships/image" Target="../media/image578.png"/><Relationship Id="rId82" Type="http://schemas.openxmlformats.org/officeDocument/2006/relationships/image" Target="../media/image599.png"/><Relationship Id="rId90" Type="http://schemas.openxmlformats.org/officeDocument/2006/relationships/image" Target="../media/image607.png"/><Relationship Id="rId95" Type="http://schemas.openxmlformats.org/officeDocument/2006/relationships/image" Target="../media/image612.png"/><Relationship Id="rId19" Type="http://schemas.openxmlformats.org/officeDocument/2006/relationships/image" Target="../media/image536.png"/><Relationship Id="rId14" Type="http://schemas.openxmlformats.org/officeDocument/2006/relationships/image" Target="../media/image531.png"/><Relationship Id="rId22" Type="http://schemas.openxmlformats.org/officeDocument/2006/relationships/image" Target="../media/image539.png"/><Relationship Id="rId27" Type="http://schemas.openxmlformats.org/officeDocument/2006/relationships/image" Target="../media/image544.png"/><Relationship Id="rId30" Type="http://schemas.openxmlformats.org/officeDocument/2006/relationships/image" Target="../media/image547.png"/><Relationship Id="rId35" Type="http://schemas.openxmlformats.org/officeDocument/2006/relationships/image" Target="../media/image552.png"/><Relationship Id="rId43" Type="http://schemas.openxmlformats.org/officeDocument/2006/relationships/image" Target="../media/image560.png"/><Relationship Id="rId48" Type="http://schemas.openxmlformats.org/officeDocument/2006/relationships/image" Target="../media/image565.png"/><Relationship Id="rId56" Type="http://schemas.openxmlformats.org/officeDocument/2006/relationships/image" Target="../media/image573.png"/><Relationship Id="rId64" Type="http://schemas.openxmlformats.org/officeDocument/2006/relationships/image" Target="../media/image581.png"/><Relationship Id="rId69" Type="http://schemas.openxmlformats.org/officeDocument/2006/relationships/image" Target="../media/image586.png"/><Relationship Id="rId77" Type="http://schemas.openxmlformats.org/officeDocument/2006/relationships/image" Target="../media/image594.png"/><Relationship Id="rId100" Type="http://schemas.openxmlformats.org/officeDocument/2006/relationships/image" Target="../media/image617.png"/><Relationship Id="rId105" Type="http://schemas.openxmlformats.org/officeDocument/2006/relationships/image" Target="../media/image622.png"/><Relationship Id="rId113" Type="http://schemas.openxmlformats.org/officeDocument/2006/relationships/image" Target="../media/image630.png"/><Relationship Id="rId8" Type="http://schemas.openxmlformats.org/officeDocument/2006/relationships/image" Target="../media/image525.png"/><Relationship Id="rId51" Type="http://schemas.openxmlformats.org/officeDocument/2006/relationships/image" Target="../media/image568.png"/><Relationship Id="rId72" Type="http://schemas.openxmlformats.org/officeDocument/2006/relationships/image" Target="../media/image589.png"/><Relationship Id="rId80" Type="http://schemas.openxmlformats.org/officeDocument/2006/relationships/image" Target="../media/image597.png"/><Relationship Id="rId85" Type="http://schemas.openxmlformats.org/officeDocument/2006/relationships/image" Target="../media/image602.png"/><Relationship Id="rId93" Type="http://schemas.openxmlformats.org/officeDocument/2006/relationships/image" Target="../media/image610.png"/><Relationship Id="rId98" Type="http://schemas.openxmlformats.org/officeDocument/2006/relationships/image" Target="../media/image615.png"/><Relationship Id="rId3" Type="http://schemas.openxmlformats.org/officeDocument/2006/relationships/image" Target="../media/image520.png"/><Relationship Id="rId12" Type="http://schemas.openxmlformats.org/officeDocument/2006/relationships/image" Target="../media/image529.png"/><Relationship Id="rId17" Type="http://schemas.openxmlformats.org/officeDocument/2006/relationships/image" Target="../media/image534.png"/><Relationship Id="rId25" Type="http://schemas.openxmlformats.org/officeDocument/2006/relationships/image" Target="../media/image542.png"/><Relationship Id="rId33" Type="http://schemas.openxmlformats.org/officeDocument/2006/relationships/image" Target="../media/image550.png"/><Relationship Id="rId38" Type="http://schemas.openxmlformats.org/officeDocument/2006/relationships/image" Target="../media/image555.png"/><Relationship Id="rId46" Type="http://schemas.openxmlformats.org/officeDocument/2006/relationships/image" Target="../media/image563.png"/><Relationship Id="rId59" Type="http://schemas.openxmlformats.org/officeDocument/2006/relationships/image" Target="../media/image576.png"/><Relationship Id="rId67" Type="http://schemas.openxmlformats.org/officeDocument/2006/relationships/image" Target="../media/image584.png"/><Relationship Id="rId103" Type="http://schemas.openxmlformats.org/officeDocument/2006/relationships/image" Target="../media/image620.png"/><Relationship Id="rId108" Type="http://schemas.openxmlformats.org/officeDocument/2006/relationships/image" Target="../media/image625.png"/><Relationship Id="rId20" Type="http://schemas.openxmlformats.org/officeDocument/2006/relationships/image" Target="../media/image537.png"/><Relationship Id="rId41" Type="http://schemas.openxmlformats.org/officeDocument/2006/relationships/image" Target="../media/image558.png"/><Relationship Id="rId54" Type="http://schemas.openxmlformats.org/officeDocument/2006/relationships/image" Target="../media/image571.png"/><Relationship Id="rId62" Type="http://schemas.openxmlformats.org/officeDocument/2006/relationships/image" Target="../media/image579.png"/><Relationship Id="rId70" Type="http://schemas.openxmlformats.org/officeDocument/2006/relationships/image" Target="../media/image587.png"/><Relationship Id="rId75" Type="http://schemas.openxmlformats.org/officeDocument/2006/relationships/image" Target="../media/image592.png"/><Relationship Id="rId83" Type="http://schemas.openxmlformats.org/officeDocument/2006/relationships/image" Target="../media/image600.png"/><Relationship Id="rId88" Type="http://schemas.openxmlformats.org/officeDocument/2006/relationships/image" Target="../media/image605.png"/><Relationship Id="rId91" Type="http://schemas.openxmlformats.org/officeDocument/2006/relationships/image" Target="../media/image608.png"/><Relationship Id="rId96" Type="http://schemas.openxmlformats.org/officeDocument/2006/relationships/image" Target="../media/image613.png"/><Relationship Id="rId111" Type="http://schemas.openxmlformats.org/officeDocument/2006/relationships/image" Target="../media/image6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3.png"/><Relationship Id="rId15" Type="http://schemas.openxmlformats.org/officeDocument/2006/relationships/image" Target="../media/image532.png"/><Relationship Id="rId23" Type="http://schemas.openxmlformats.org/officeDocument/2006/relationships/image" Target="../media/image540.png"/><Relationship Id="rId28" Type="http://schemas.openxmlformats.org/officeDocument/2006/relationships/image" Target="../media/image545.png"/><Relationship Id="rId36" Type="http://schemas.openxmlformats.org/officeDocument/2006/relationships/image" Target="../media/image553.png"/><Relationship Id="rId49" Type="http://schemas.openxmlformats.org/officeDocument/2006/relationships/image" Target="../media/image566.png"/><Relationship Id="rId57" Type="http://schemas.openxmlformats.org/officeDocument/2006/relationships/image" Target="../media/image574.png"/><Relationship Id="rId106" Type="http://schemas.openxmlformats.org/officeDocument/2006/relationships/image" Target="../media/image623.png"/><Relationship Id="rId114" Type="http://schemas.openxmlformats.org/officeDocument/2006/relationships/image" Target="../media/image631.png"/><Relationship Id="rId10" Type="http://schemas.openxmlformats.org/officeDocument/2006/relationships/image" Target="../media/image527.png"/><Relationship Id="rId31" Type="http://schemas.openxmlformats.org/officeDocument/2006/relationships/image" Target="../media/image548.png"/><Relationship Id="rId44" Type="http://schemas.openxmlformats.org/officeDocument/2006/relationships/image" Target="../media/image561.png"/><Relationship Id="rId52" Type="http://schemas.openxmlformats.org/officeDocument/2006/relationships/image" Target="../media/image569.png"/><Relationship Id="rId60" Type="http://schemas.openxmlformats.org/officeDocument/2006/relationships/image" Target="../media/image577.png"/><Relationship Id="rId65" Type="http://schemas.openxmlformats.org/officeDocument/2006/relationships/image" Target="../media/image582.png"/><Relationship Id="rId73" Type="http://schemas.openxmlformats.org/officeDocument/2006/relationships/image" Target="../media/image590.png"/><Relationship Id="rId78" Type="http://schemas.openxmlformats.org/officeDocument/2006/relationships/image" Target="../media/image595.png"/><Relationship Id="rId81" Type="http://schemas.openxmlformats.org/officeDocument/2006/relationships/image" Target="../media/image598.png"/><Relationship Id="rId86" Type="http://schemas.openxmlformats.org/officeDocument/2006/relationships/image" Target="../media/image603.png"/><Relationship Id="rId94" Type="http://schemas.openxmlformats.org/officeDocument/2006/relationships/image" Target="../media/image611.png"/><Relationship Id="rId99" Type="http://schemas.openxmlformats.org/officeDocument/2006/relationships/image" Target="../media/image616.png"/><Relationship Id="rId101" Type="http://schemas.openxmlformats.org/officeDocument/2006/relationships/image" Target="../media/image618.png"/><Relationship Id="rId4" Type="http://schemas.openxmlformats.org/officeDocument/2006/relationships/image" Target="../media/image521.png"/><Relationship Id="rId9" Type="http://schemas.openxmlformats.org/officeDocument/2006/relationships/image" Target="../media/image526.png"/><Relationship Id="rId13" Type="http://schemas.openxmlformats.org/officeDocument/2006/relationships/image" Target="../media/image530.png"/><Relationship Id="rId18" Type="http://schemas.openxmlformats.org/officeDocument/2006/relationships/image" Target="../media/image535.png"/><Relationship Id="rId39" Type="http://schemas.openxmlformats.org/officeDocument/2006/relationships/image" Target="../media/image556.png"/><Relationship Id="rId109" Type="http://schemas.openxmlformats.org/officeDocument/2006/relationships/image" Target="../media/image626.png"/><Relationship Id="rId34" Type="http://schemas.openxmlformats.org/officeDocument/2006/relationships/image" Target="../media/image551.png"/><Relationship Id="rId50" Type="http://schemas.openxmlformats.org/officeDocument/2006/relationships/image" Target="../media/image567.png"/><Relationship Id="rId55" Type="http://schemas.openxmlformats.org/officeDocument/2006/relationships/image" Target="../media/image572.png"/><Relationship Id="rId76" Type="http://schemas.openxmlformats.org/officeDocument/2006/relationships/image" Target="../media/image593.png"/><Relationship Id="rId97" Type="http://schemas.openxmlformats.org/officeDocument/2006/relationships/image" Target="../media/image614.png"/><Relationship Id="rId104" Type="http://schemas.openxmlformats.org/officeDocument/2006/relationships/image" Target="../media/image621.png"/><Relationship Id="rId7" Type="http://schemas.openxmlformats.org/officeDocument/2006/relationships/image" Target="../media/image524.png"/><Relationship Id="rId71" Type="http://schemas.openxmlformats.org/officeDocument/2006/relationships/image" Target="../media/image588.png"/><Relationship Id="rId92" Type="http://schemas.openxmlformats.org/officeDocument/2006/relationships/image" Target="../media/image609.png"/><Relationship Id="rId2" Type="http://schemas.openxmlformats.org/officeDocument/2006/relationships/image" Target="../media/image519.jpg"/><Relationship Id="rId29" Type="http://schemas.openxmlformats.org/officeDocument/2006/relationships/image" Target="../media/image54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7.png"/><Relationship Id="rId21" Type="http://schemas.openxmlformats.org/officeDocument/2006/relationships/image" Target="../media/image651.png"/><Relationship Id="rId42" Type="http://schemas.openxmlformats.org/officeDocument/2006/relationships/image" Target="../media/image672.png"/><Relationship Id="rId63" Type="http://schemas.openxmlformats.org/officeDocument/2006/relationships/image" Target="../media/image693.png"/><Relationship Id="rId84" Type="http://schemas.openxmlformats.org/officeDocument/2006/relationships/image" Target="../media/image714.png"/><Relationship Id="rId138" Type="http://schemas.openxmlformats.org/officeDocument/2006/relationships/image" Target="../media/image768.png"/><Relationship Id="rId159" Type="http://schemas.openxmlformats.org/officeDocument/2006/relationships/image" Target="../media/image789.png"/><Relationship Id="rId170" Type="http://schemas.openxmlformats.org/officeDocument/2006/relationships/image" Target="../media/image800.png"/><Relationship Id="rId191" Type="http://schemas.openxmlformats.org/officeDocument/2006/relationships/image" Target="../media/image821.png"/><Relationship Id="rId205" Type="http://schemas.openxmlformats.org/officeDocument/2006/relationships/image" Target="../media/image835.png"/><Relationship Id="rId226" Type="http://schemas.openxmlformats.org/officeDocument/2006/relationships/image" Target="../media/image856.png"/><Relationship Id="rId247" Type="http://schemas.openxmlformats.org/officeDocument/2006/relationships/image" Target="../media/image877.png"/><Relationship Id="rId107" Type="http://schemas.openxmlformats.org/officeDocument/2006/relationships/image" Target="../media/image737.png"/><Relationship Id="rId11" Type="http://schemas.openxmlformats.org/officeDocument/2006/relationships/image" Target="../media/image641.png"/><Relationship Id="rId32" Type="http://schemas.openxmlformats.org/officeDocument/2006/relationships/image" Target="../media/image662.png"/><Relationship Id="rId53" Type="http://schemas.openxmlformats.org/officeDocument/2006/relationships/image" Target="../media/image683.png"/><Relationship Id="rId74" Type="http://schemas.openxmlformats.org/officeDocument/2006/relationships/image" Target="../media/image704.png"/><Relationship Id="rId128" Type="http://schemas.openxmlformats.org/officeDocument/2006/relationships/image" Target="../media/image758.png"/><Relationship Id="rId149" Type="http://schemas.openxmlformats.org/officeDocument/2006/relationships/image" Target="../media/image779.png"/><Relationship Id="rId5" Type="http://schemas.openxmlformats.org/officeDocument/2006/relationships/image" Target="../media/image635.png"/><Relationship Id="rId95" Type="http://schemas.openxmlformats.org/officeDocument/2006/relationships/image" Target="../media/image725.png"/><Relationship Id="rId160" Type="http://schemas.openxmlformats.org/officeDocument/2006/relationships/image" Target="../media/image790.png"/><Relationship Id="rId181" Type="http://schemas.openxmlformats.org/officeDocument/2006/relationships/image" Target="../media/image811.png"/><Relationship Id="rId216" Type="http://schemas.openxmlformats.org/officeDocument/2006/relationships/image" Target="../media/image846.png"/><Relationship Id="rId237" Type="http://schemas.openxmlformats.org/officeDocument/2006/relationships/image" Target="../media/image867.png"/><Relationship Id="rId22" Type="http://schemas.openxmlformats.org/officeDocument/2006/relationships/image" Target="../media/image652.png"/><Relationship Id="rId43" Type="http://schemas.openxmlformats.org/officeDocument/2006/relationships/image" Target="../media/image673.png"/><Relationship Id="rId64" Type="http://schemas.openxmlformats.org/officeDocument/2006/relationships/image" Target="../media/image694.png"/><Relationship Id="rId118" Type="http://schemas.openxmlformats.org/officeDocument/2006/relationships/image" Target="../media/image748.png"/><Relationship Id="rId139" Type="http://schemas.openxmlformats.org/officeDocument/2006/relationships/image" Target="../media/image769.png"/><Relationship Id="rId85" Type="http://schemas.openxmlformats.org/officeDocument/2006/relationships/image" Target="../media/image715.png"/><Relationship Id="rId150" Type="http://schemas.openxmlformats.org/officeDocument/2006/relationships/image" Target="../media/image780.png"/><Relationship Id="rId171" Type="http://schemas.openxmlformats.org/officeDocument/2006/relationships/image" Target="../media/image801.png"/><Relationship Id="rId192" Type="http://schemas.openxmlformats.org/officeDocument/2006/relationships/image" Target="../media/image822.png"/><Relationship Id="rId206" Type="http://schemas.openxmlformats.org/officeDocument/2006/relationships/image" Target="../media/image836.png"/><Relationship Id="rId227" Type="http://schemas.openxmlformats.org/officeDocument/2006/relationships/image" Target="../media/image857.png"/><Relationship Id="rId248" Type="http://schemas.openxmlformats.org/officeDocument/2006/relationships/image" Target="../media/image878.png"/><Relationship Id="rId12" Type="http://schemas.openxmlformats.org/officeDocument/2006/relationships/image" Target="../media/image642.png"/><Relationship Id="rId17" Type="http://schemas.openxmlformats.org/officeDocument/2006/relationships/image" Target="../media/image647.png"/><Relationship Id="rId33" Type="http://schemas.openxmlformats.org/officeDocument/2006/relationships/image" Target="../media/image663.png"/><Relationship Id="rId38" Type="http://schemas.openxmlformats.org/officeDocument/2006/relationships/image" Target="../media/image668.png"/><Relationship Id="rId59" Type="http://schemas.openxmlformats.org/officeDocument/2006/relationships/image" Target="../media/image689.png"/><Relationship Id="rId103" Type="http://schemas.openxmlformats.org/officeDocument/2006/relationships/image" Target="../media/image733.png"/><Relationship Id="rId108" Type="http://schemas.openxmlformats.org/officeDocument/2006/relationships/image" Target="../media/image738.png"/><Relationship Id="rId124" Type="http://schemas.openxmlformats.org/officeDocument/2006/relationships/image" Target="../media/image754.png"/><Relationship Id="rId129" Type="http://schemas.openxmlformats.org/officeDocument/2006/relationships/image" Target="../media/image759.png"/><Relationship Id="rId54" Type="http://schemas.openxmlformats.org/officeDocument/2006/relationships/image" Target="../media/image684.png"/><Relationship Id="rId70" Type="http://schemas.openxmlformats.org/officeDocument/2006/relationships/image" Target="../media/image700.png"/><Relationship Id="rId75" Type="http://schemas.openxmlformats.org/officeDocument/2006/relationships/image" Target="../media/image705.png"/><Relationship Id="rId91" Type="http://schemas.openxmlformats.org/officeDocument/2006/relationships/image" Target="../media/image721.png"/><Relationship Id="rId96" Type="http://schemas.openxmlformats.org/officeDocument/2006/relationships/image" Target="../media/image726.png"/><Relationship Id="rId140" Type="http://schemas.openxmlformats.org/officeDocument/2006/relationships/image" Target="../media/image770.png"/><Relationship Id="rId145" Type="http://schemas.openxmlformats.org/officeDocument/2006/relationships/image" Target="../media/image775.png"/><Relationship Id="rId161" Type="http://schemas.openxmlformats.org/officeDocument/2006/relationships/image" Target="../media/image791.png"/><Relationship Id="rId166" Type="http://schemas.openxmlformats.org/officeDocument/2006/relationships/image" Target="../media/image796.png"/><Relationship Id="rId182" Type="http://schemas.openxmlformats.org/officeDocument/2006/relationships/image" Target="../media/image812.png"/><Relationship Id="rId187" Type="http://schemas.openxmlformats.org/officeDocument/2006/relationships/image" Target="../media/image817.png"/><Relationship Id="rId217" Type="http://schemas.openxmlformats.org/officeDocument/2006/relationships/image" Target="../media/image8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6.png"/><Relationship Id="rId212" Type="http://schemas.openxmlformats.org/officeDocument/2006/relationships/image" Target="../media/image842.png"/><Relationship Id="rId233" Type="http://schemas.openxmlformats.org/officeDocument/2006/relationships/image" Target="../media/image863.png"/><Relationship Id="rId238" Type="http://schemas.openxmlformats.org/officeDocument/2006/relationships/image" Target="../media/image868.png"/><Relationship Id="rId23" Type="http://schemas.openxmlformats.org/officeDocument/2006/relationships/image" Target="../media/image653.png"/><Relationship Id="rId28" Type="http://schemas.openxmlformats.org/officeDocument/2006/relationships/image" Target="../media/image658.png"/><Relationship Id="rId49" Type="http://schemas.openxmlformats.org/officeDocument/2006/relationships/image" Target="../media/image679.png"/><Relationship Id="rId114" Type="http://schemas.openxmlformats.org/officeDocument/2006/relationships/image" Target="../media/image744.png"/><Relationship Id="rId119" Type="http://schemas.openxmlformats.org/officeDocument/2006/relationships/image" Target="../media/image749.png"/><Relationship Id="rId44" Type="http://schemas.openxmlformats.org/officeDocument/2006/relationships/image" Target="../media/image674.png"/><Relationship Id="rId60" Type="http://schemas.openxmlformats.org/officeDocument/2006/relationships/image" Target="../media/image690.png"/><Relationship Id="rId65" Type="http://schemas.openxmlformats.org/officeDocument/2006/relationships/image" Target="../media/image695.png"/><Relationship Id="rId81" Type="http://schemas.openxmlformats.org/officeDocument/2006/relationships/image" Target="../media/image711.png"/><Relationship Id="rId86" Type="http://schemas.openxmlformats.org/officeDocument/2006/relationships/image" Target="../media/image716.png"/><Relationship Id="rId130" Type="http://schemas.openxmlformats.org/officeDocument/2006/relationships/image" Target="../media/image760.png"/><Relationship Id="rId135" Type="http://schemas.openxmlformats.org/officeDocument/2006/relationships/image" Target="../media/image765.png"/><Relationship Id="rId151" Type="http://schemas.openxmlformats.org/officeDocument/2006/relationships/image" Target="../media/image781.png"/><Relationship Id="rId156" Type="http://schemas.openxmlformats.org/officeDocument/2006/relationships/image" Target="../media/image786.png"/><Relationship Id="rId177" Type="http://schemas.openxmlformats.org/officeDocument/2006/relationships/image" Target="../media/image807.png"/><Relationship Id="rId198" Type="http://schemas.openxmlformats.org/officeDocument/2006/relationships/image" Target="../media/image828.png"/><Relationship Id="rId172" Type="http://schemas.openxmlformats.org/officeDocument/2006/relationships/image" Target="../media/image802.png"/><Relationship Id="rId193" Type="http://schemas.openxmlformats.org/officeDocument/2006/relationships/image" Target="../media/image823.png"/><Relationship Id="rId202" Type="http://schemas.openxmlformats.org/officeDocument/2006/relationships/image" Target="../media/image832.png"/><Relationship Id="rId207" Type="http://schemas.openxmlformats.org/officeDocument/2006/relationships/image" Target="../media/image837.png"/><Relationship Id="rId223" Type="http://schemas.openxmlformats.org/officeDocument/2006/relationships/image" Target="../media/image853.png"/><Relationship Id="rId228" Type="http://schemas.openxmlformats.org/officeDocument/2006/relationships/image" Target="../media/image858.png"/><Relationship Id="rId244" Type="http://schemas.openxmlformats.org/officeDocument/2006/relationships/image" Target="../media/image874.png"/><Relationship Id="rId13" Type="http://schemas.openxmlformats.org/officeDocument/2006/relationships/image" Target="../media/image643.png"/><Relationship Id="rId18" Type="http://schemas.openxmlformats.org/officeDocument/2006/relationships/image" Target="../media/image648.png"/><Relationship Id="rId39" Type="http://schemas.openxmlformats.org/officeDocument/2006/relationships/image" Target="../media/image669.png"/><Relationship Id="rId109" Type="http://schemas.openxmlformats.org/officeDocument/2006/relationships/image" Target="../media/image739.png"/><Relationship Id="rId34" Type="http://schemas.openxmlformats.org/officeDocument/2006/relationships/image" Target="../media/image664.png"/><Relationship Id="rId50" Type="http://schemas.openxmlformats.org/officeDocument/2006/relationships/image" Target="../media/image680.png"/><Relationship Id="rId55" Type="http://schemas.openxmlformats.org/officeDocument/2006/relationships/image" Target="../media/image685.png"/><Relationship Id="rId76" Type="http://schemas.openxmlformats.org/officeDocument/2006/relationships/image" Target="../media/image706.png"/><Relationship Id="rId97" Type="http://schemas.openxmlformats.org/officeDocument/2006/relationships/image" Target="../media/image727.png"/><Relationship Id="rId104" Type="http://schemas.openxmlformats.org/officeDocument/2006/relationships/image" Target="../media/image734.png"/><Relationship Id="rId120" Type="http://schemas.openxmlformats.org/officeDocument/2006/relationships/image" Target="../media/image750.png"/><Relationship Id="rId125" Type="http://schemas.openxmlformats.org/officeDocument/2006/relationships/image" Target="../media/image755.png"/><Relationship Id="rId141" Type="http://schemas.openxmlformats.org/officeDocument/2006/relationships/image" Target="../media/image771.png"/><Relationship Id="rId146" Type="http://schemas.openxmlformats.org/officeDocument/2006/relationships/image" Target="../media/image776.png"/><Relationship Id="rId167" Type="http://schemas.openxmlformats.org/officeDocument/2006/relationships/image" Target="../media/image797.png"/><Relationship Id="rId188" Type="http://schemas.openxmlformats.org/officeDocument/2006/relationships/image" Target="../media/image818.png"/><Relationship Id="rId7" Type="http://schemas.openxmlformats.org/officeDocument/2006/relationships/image" Target="../media/image637.png"/><Relationship Id="rId71" Type="http://schemas.openxmlformats.org/officeDocument/2006/relationships/image" Target="../media/image701.png"/><Relationship Id="rId92" Type="http://schemas.openxmlformats.org/officeDocument/2006/relationships/image" Target="../media/image722.png"/><Relationship Id="rId162" Type="http://schemas.openxmlformats.org/officeDocument/2006/relationships/image" Target="../media/image792.png"/><Relationship Id="rId183" Type="http://schemas.openxmlformats.org/officeDocument/2006/relationships/image" Target="../media/image813.png"/><Relationship Id="rId213" Type="http://schemas.openxmlformats.org/officeDocument/2006/relationships/image" Target="../media/image843.png"/><Relationship Id="rId218" Type="http://schemas.openxmlformats.org/officeDocument/2006/relationships/image" Target="../media/image848.png"/><Relationship Id="rId234" Type="http://schemas.openxmlformats.org/officeDocument/2006/relationships/image" Target="../media/image864.png"/><Relationship Id="rId239" Type="http://schemas.openxmlformats.org/officeDocument/2006/relationships/image" Target="../media/image869.png"/><Relationship Id="rId2" Type="http://schemas.openxmlformats.org/officeDocument/2006/relationships/image" Target="../media/image519.jpg"/><Relationship Id="rId29" Type="http://schemas.openxmlformats.org/officeDocument/2006/relationships/image" Target="../media/image659.png"/><Relationship Id="rId24" Type="http://schemas.openxmlformats.org/officeDocument/2006/relationships/image" Target="../media/image654.png"/><Relationship Id="rId40" Type="http://schemas.openxmlformats.org/officeDocument/2006/relationships/image" Target="../media/image670.png"/><Relationship Id="rId45" Type="http://schemas.openxmlformats.org/officeDocument/2006/relationships/image" Target="../media/image675.png"/><Relationship Id="rId66" Type="http://schemas.openxmlformats.org/officeDocument/2006/relationships/image" Target="../media/image696.png"/><Relationship Id="rId87" Type="http://schemas.openxmlformats.org/officeDocument/2006/relationships/image" Target="../media/image717.png"/><Relationship Id="rId110" Type="http://schemas.openxmlformats.org/officeDocument/2006/relationships/image" Target="../media/image740.png"/><Relationship Id="rId115" Type="http://schemas.openxmlformats.org/officeDocument/2006/relationships/image" Target="../media/image745.png"/><Relationship Id="rId131" Type="http://schemas.openxmlformats.org/officeDocument/2006/relationships/image" Target="../media/image761.png"/><Relationship Id="rId136" Type="http://schemas.openxmlformats.org/officeDocument/2006/relationships/image" Target="../media/image766.png"/><Relationship Id="rId157" Type="http://schemas.openxmlformats.org/officeDocument/2006/relationships/image" Target="../media/image787.png"/><Relationship Id="rId178" Type="http://schemas.openxmlformats.org/officeDocument/2006/relationships/image" Target="../media/image808.png"/><Relationship Id="rId61" Type="http://schemas.openxmlformats.org/officeDocument/2006/relationships/image" Target="../media/image691.png"/><Relationship Id="rId82" Type="http://schemas.openxmlformats.org/officeDocument/2006/relationships/image" Target="../media/image712.png"/><Relationship Id="rId152" Type="http://schemas.openxmlformats.org/officeDocument/2006/relationships/image" Target="../media/image782.png"/><Relationship Id="rId173" Type="http://schemas.openxmlformats.org/officeDocument/2006/relationships/image" Target="../media/image803.png"/><Relationship Id="rId194" Type="http://schemas.openxmlformats.org/officeDocument/2006/relationships/image" Target="../media/image824.png"/><Relationship Id="rId199" Type="http://schemas.openxmlformats.org/officeDocument/2006/relationships/image" Target="../media/image829.png"/><Relationship Id="rId203" Type="http://schemas.openxmlformats.org/officeDocument/2006/relationships/image" Target="../media/image833.png"/><Relationship Id="rId208" Type="http://schemas.openxmlformats.org/officeDocument/2006/relationships/image" Target="../media/image838.png"/><Relationship Id="rId229" Type="http://schemas.openxmlformats.org/officeDocument/2006/relationships/image" Target="../media/image859.png"/><Relationship Id="rId19" Type="http://schemas.openxmlformats.org/officeDocument/2006/relationships/image" Target="../media/image649.png"/><Relationship Id="rId224" Type="http://schemas.openxmlformats.org/officeDocument/2006/relationships/image" Target="../media/image854.png"/><Relationship Id="rId240" Type="http://schemas.openxmlformats.org/officeDocument/2006/relationships/image" Target="../media/image870.png"/><Relationship Id="rId245" Type="http://schemas.openxmlformats.org/officeDocument/2006/relationships/image" Target="../media/image875.png"/><Relationship Id="rId14" Type="http://schemas.openxmlformats.org/officeDocument/2006/relationships/image" Target="../media/image644.png"/><Relationship Id="rId30" Type="http://schemas.openxmlformats.org/officeDocument/2006/relationships/image" Target="../media/image660.png"/><Relationship Id="rId35" Type="http://schemas.openxmlformats.org/officeDocument/2006/relationships/image" Target="../media/image665.png"/><Relationship Id="rId56" Type="http://schemas.openxmlformats.org/officeDocument/2006/relationships/image" Target="../media/image686.png"/><Relationship Id="rId77" Type="http://schemas.openxmlformats.org/officeDocument/2006/relationships/image" Target="../media/image707.png"/><Relationship Id="rId100" Type="http://schemas.openxmlformats.org/officeDocument/2006/relationships/image" Target="../media/image730.png"/><Relationship Id="rId105" Type="http://schemas.openxmlformats.org/officeDocument/2006/relationships/image" Target="../media/image735.png"/><Relationship Id="rId126" Type="http://schemas.openxmlformats.org/officeDocument/2006/relationships/image" Target="../media/image756.png"/><Relationship Id="rId147" Type="http://schemas.openxmlformats.org/officeDocument/2006/relationships/image" Target="../media/image777.png"/><Relationship Id="rId168" Type="http://schemas.openxmlformats.org/officeDocument/2006/relationships/image" Target="../media/image798.png"/><Relationship Id="rId8" Type="http://schemas.openxmlformats.org/officeDocument/2006/relationships/image" Target="../media/image638.png"/><Relationship Id="rId51" Type="http://schemas.openxmlformats.org/officeDocument/2006/relationships/image" Target="../media/image681.png"/><Relationship Id="rId72" Type="http://schemas.openxmlformats.org/officeDocument/2006/relationships/image" Target="../media/image702.png"/><Relationship Id="rId93" Type="http://schemas.openxmlformats.org/officeDocument/2006/relationships/image" Target="../media/image723.png"/><Relationship Id="rId98" Type="http://schemas.openxmlformats.org/officeDocument/2006/relationships/image" Target="../media/image728.png"/><Relationship Id="rId121" Type="http://schemas.openxmlformats.org/officeDocument/2006/relationships/image" Target="../media/image751.png"/><Relationship Id="rId142" Type="http://schemas.openxmlformats.org/officeDocument/2006/relationships/image" Target="../media/image772.png"/><Relationship Id="rId163" Type="http://schemas.openxmlformats.org/officeDocument/2006/relationships/image" Target="../media/image793.png"/><Relationship Id="rId184" Type="http://schemas.openxmlformats.org/officeDocument/2006/relationships/image" Target="../media/image814.png"/><Relationship Id="rId189" Type="http://schemas.openxmlformats.org/officeDocument/2006/relationships/image" Target="../media/image819.png"/><Relationship Id="rId219" Type="http://schemas.openxmlformats.org/officeDocument/2006/relationships/image" Target="../media/image849.png"/><Relationship Id="rId3" Type="http://schemas.openxmlformats.org/officeDocument/2006/relationships/image" Target="../media/image633.png"/><Relationship Id="rId214" Type="http://schemas.openxmlformats.org/officeDocument/2006/relationships/image" Target="../media/image844.png"/><Relationship Id="rId230" Type="http://schemas.openxmlformats.org/officeDocument/2006/relationships/image" Target="../media/image860.png"/><Relationship Id="rId235" Type="http://schemas.openxmlformats.org/officeDocument/2006/relationships/image" Target="../media/image865.png"/><Relationship Id="rId25" Type="http://schemas.openxmlformats.org/officeDocument/2006/relationships/image" Target="../media/image655.png"/><Relationship Id="rId46" Type="http://schemas.openxmlformats.org/officeDocument/2006/relationships/image" Target="../media/image676.png"/><Relationship Id="rId67" Type="http://schemas.openxmlformats.org/officeDocument/2006/relationships/image" Target="../media/image697.png"/><Relationship Id="rId116" Type="http://schemas.openxmlformats.org/officeDocument/2006/relationships/image" Target="../media/image746.png"/><Relationship Id="rId137" Type="http://schemas.openxmlformats.org/officeDocument/2006/relationships/image" Target="../media/image767.png"/><Relationship Id="rId158" Type="http://schemas.openxmlformats.org/officeDocument/2006/relationships/image" Target="../media/image788.png"/><Relationship Id="rId20" Type="http://schemas.openxmlformats.org/officeDocument/2006/relationships/image" Target="../media/image650.png"/><Relationship Id="rId41" Type="http://schemas.openxmlformats.org/officeDocument/2006/relationships/image" Target="../media/image671.png"/><Relationship Id="rId62" Type="http://schemas.openxmlformats.org/officeDocument/2006/relationships/image" Target="../media/image692.png"/><Relationship Id="rId83" Type="http://schemas.openxmlformats.org/officeDocument/2006/relationships/image" Target="../media/image713.png"/><Relationship Id="rId88" Type="http://schemas.openxmlformats.org/officeDocument/2006/relationships/image" Target="../media/image718.png"/><Relationship Id="rId111" Type="http://schemas.openxmlformats.org/officeDocument/2006/relationships/image" Target="../media/image741.png"/><Relationship Id="rId132" Type="http://schemas.openxmlformats.org/officeDocument/2006/relationships/image" Target="../media/image762.png"/><Relationship Id="rId153" Type="http://schemas.openxmlformats.org/officeDocument/2006/relationships/image" Target="../media/image783.png"/><Relationship Id="rId174" Type="http://schemas.openxmlformats.org/officeDocument/2006/relationships/image" Target="../media/image804.png"/><Relationship Id="rId179" Type="http://schemas.openxmlformats.org/officeDocument/2006/relationships/image" Target="../media/image809.png"/><Relationship Id="rId195" Type="http://schemas.openxmlformats.org/officeDocument/2006/relationships/image" Target="../media/image825.png"/><Relationship Id="rId209" Type="http://schemas.openxmlformats.org/officeDocument/2006/relationships/image" Target="../media/image839.png"/><Relationship Id="rId190" Type="http://schemas.openxmlformats.org/officeDocument/2006/relationships/image" Target="../media/image820.png"/><Relationship Id="rId204" Type="http://schemas.openxmlformats.org/officeDocument/2006/relationships/image" Target="../media/image834.png"/><Relationship Id="rId220" Type="http://schemas.openxmlformats.org/officeDocument/2006/relationships/image" Target="../media/image850.png"/><Relationship Id="rId225" Type="http://schemas.openxmlformats.org/officeDocument/2006/relationships/image" Target="../media/image855.png"/><Relationship Id="rId241" Type="http://schemas.openxmlformats.org/officeDocument/2006/relationships/image" Target="../media/image871.png"/><Relationship Id="rId246" Type="http://schemas.openxmlformats.org/officeDocument/2006/relationships/image" Target="../media/image876.png"/><Relationship Id="rId15" Type="http://schemas.openxmlformats.org/officeDocument/2006/relationships/image" Target="../media/image645.png"/><Relationship Id="rId36" Type="http://schemas.openxmlformats.org/officeDocument/2006/relationships/image" Target="../media/image666.png"/><Relationship Id="rId57" Type="http://schemas.openxmlformats.org/officeDocument/2006/relationships/image" Target="../media/image687.png"/><Relationship Id="rId106" Type="http://schemas.openxmlformats.org/officeDocument/2006/relationships/image" Target="../media/image736.png"/><Relationship Id="rId127" Type="http://schemas.openxmlformats.org/officeDocument/2006/relationships/image" Target="../media/image757.png"/><Relationship Id="rId10" Type="http://schemas.openxmlformats.org/officeDocument/2006/relationships/image" Target="../media/image640.png"/><Relationship Id="rId31" Type="http://schemas.openxmlformats.org/officeDocument/2006/relationships/image" Target="../media/image661.png"/><Relationship Id="rId52" Type="http://schemas.openxmlformats.org/officeDocument/2006/relationships/image" Target="../media/image682.png"/><Relationship Id="rId73" Type="http://schemas.openxmlformats.org/officeDocument/2006/relationships/image" Target="../media/image703.png"/><Relationship Id="rId78" Type="http://schemas.openxmlformats.org/officeDocument/2006/relationships/image" Target="../media/image708.png"/><Relationship Id="rId94" Type="http://schemas.openxmlformats.org/officeDocument/2006/relationships/image" Target="../media/image724.png"/><Relationship Id="rId99" Type="http://schemas.openxmlformats.org/officeDocument/2006/relationships/image" Target="../media/image729.png"/><Relationship Id="rId101" Type="http://schemas.openxmlformats.org/officeDocument/2006/relationships/image" Target="../media/image731.png"/><Relationship Id="rId122" Type="http://schemas.openxmlformats.org/officeDocument/2006/relationships/image" Target="../media/image752.png"/><Relationship Id="rId143" Type="http://schemas.openxmlformats.org/officeDocument/2006/relationships/image" Target="../media/image773.png"/><Relationship Id="rId148" Type="http://schemas.openxmlformats.org/officeDocument/2006/relationships/image" Target="../media/image778.png"/><Relationship Id="rId164" Type="http://schemas.openxmlformats.org/officeDocument/2006/relationships/image" Target="../media/image794.png"/><Relationship Id="rId169" Type="http://schemas.openxmlformats.org/officeDocument/2006/relationships/image" Target="../media/image799.png"/><Relationship Id="rId185" Type="http://schemas.openxmlformats.org/officeDocument/2006/relationships/image" Target="../media/image815.png"/><Relationship Id="rId4" Type="http://schemas.openxmlformats.org/officeDocument/2006/relationships/image" Target="../media/image634.png"/><Relationship Id="rId9" Type="http://schemas.openxmlformats.org/officeDocument/2006/relationships/image" Target="../media/image639.png"/><Relationship Id="rId180" Type="http://schemas.openxmlformats.org/officeDocument/2006/relationships/image" Target="../media/image810.png"/><Relationship Id="rId210" Type="http://schemas.openxmlformats.org/officeDocument/2006/relationships/image" Target="../media/image840.png"/><Relationship Id="rId215" Type="http://schemas.openxmlformats.org/officeDocument/2006/relationships/image" Target="../media/image845.png"/><Relationship Id="rId236" Type="http://schemas.openxmlformats.org/officeDocument/2006/relationships/image" Target="../media/image866.png"/><Relationship Id="rId26" Type="http://schemas.openxmlformats.org/officeDocument/2006/relationships/image" Target="../media/image656.png"/><Relationship Id="rId231" Type="http://schemas.openxmlformats.org/officeDocument/2006/relationships/image" Target="../media/image861.png"/><Relationship Id="rId47" Type="http://schemas.openxmlformats.org/officeDocument/2006/relationships/image" Target="../media/image677.png"/><Relationship Id="rId68" Type="http://schemas.openxmlformats.org/officeDocument/2006/relationships/image" Target="../media/image698.png"/><Relationship Id="rId89" Type="http://schemas.openxmlformats.org/officeDocument/2006/relationships/image" Target="../media/image719.png"/><Relationship Id="rId112" Type="http://schemas.openxmlformats.org/officeDocument/2006/relationships/image" Target="../media/image742.png"/><Relationship Id="rId133" Type="http://schemas.openxmlformats.org/officeDocument/2006/relationships/image" Target="../media/image763.png"/><Relationship Id="rId154" Type="http://schemas.openxmlformats.org/officeDocument/2006/relationships/image" Target="../media/image784.png"/><Relationship Id="rId175" Type="http://schemas.openxmlformats.org/officeDocument/2006/relationships/image" Target="../media/image805.png"/><Relationship Id="rId196" Type="http://schemas.openxmlformats.org/officeDocument/2006/relationships/image" Target="../media/image826.png"/><Relationship Id="rId200" Type="http://schemas.openxmlformats.org/officeDocument/2006/relationships/image" Target="../media/image830.png"/><Relationship Id="rId16" Type="http://schemas.openxmlformats.org/officeDocument/2006/relationships/image" Target="../media/image646.png"/><Relationship Id="rId221" Type="http://schemas.openxmlformats.org/officeDocument/2006/relationships/image" Target="../media/image851.png"/><Relationship Id="rId242" Type="http://schemas.openxmlformats.org/officeDocument/2006/relationships/image" Target="../media/image872.png"/><Relationship Id="rId37" Type="http://schemas.openxmlformats.org/officeDocument/2006/relationships/image" Target="../media/image667.png"/><Relationship Id="rId58" Type="http://schemas.openxmlformats.org/officeDocument/2006/relationships/image" Target="../media/image688.png"/><Relationship Id="rId79" Type="http://schemas.openxmlformats.org/officeDocument/2006/relationships/image" Target="../media/image709.png"/><Relationship Id="rId102" Type="http://schemas.openxmlformats.org/officeDocument/2006/relationships/image" Target="../media/image732.png"/><Relationship Id="rId123" Type="http://schemas.openxmlformats.org/officeDocument/2006/relationships/image" Target="../media/image753.png"/><Relationship Id="rId144" Type="http://schemas.openxmlformats.org/officeDocument/2006/relationships/image" Target="../media/image774.png"/><Relationship Id="rId90" Type="http://schemas.openxmlformats.org/officeDocument/2006/relationships/image" Target="../media/image720.png"/><Relationship Id="rId165" Type="http://schemas.openxmlformats.org/officeDocument/2006/relationships/image" Target="../media/image795.png"/><Relationship Id="rId186" Type="http://schemas.openxmlformats.org/officeDocument/2006/relationships/image" Target="../media/image816.png"/><Relationship Id="rId211" Type="http://schemas.openxmlformats.org/officeDocument/2006/relationships/image" Target="../media/image841.png"/><Relationship Id="rId232" Type="http://schemas.openxmlformats.org/officeDocument/2006/relationships/image" Target="../media/image862.png"/><Relationship Id="rId27" Type="http://schemas.openxmlformats.org/officeDocument/2006/relationships/image" Target="../media/image657.png"/><Relationship Id="rId48" Type="http://schemas.openxmlformats.org/officeDocument/2006/relationships/image" Target="../media/image678.png"/><Relationship Id="rId69" Type="http://schemas.openxmlformats.org/officeDocument/2006/relationships/image" Target="../media/image699.png"/><Relationship Id="rId113" Type="http://schemas.openxmlformats.org/officeDocument/2006/relationships/image" Target="../media/image743.png"/><Relationship Id="rId134" Type="http://schemas.openxmlformats.org/officeDocument/2006/relationships/image" Target="../media/image764.png"/><Relationship Id="rId80" Type="http://schemas.openxmlformats.org/officeDocument/2006/relationships/image" Target="../media/image710.png"/><Relationship Id="rId155" Type="http://schemas.openxmlformats.org/officeDocument/2006/relationships/image" Target="../media/image785.png"/><Relationship Id="rId176" Type="http://schemas.openxmlformats.org/officeDocument/2006/relationships/image" Target="../media/image806.png"/><Relationship Id="rId197" Type="http://schemas.openxmlformats.org/officeDocument/2006/relationships/image" Target="../media/image827.png"/><Relationship Id="rId201" Type="http://schemas.openxmlformats.org/officeDocument/2006/relationships/image" Target="../media/image831.png"/><Relationship Id="rId222" Type="http://schemas.openxmlformats.org/officeDocument/2006/relationships/image" Target="../media/image852.png"/><Relationship Id="rId243" Type="http://schemas.openxmlformats.org/officeDocument/2006/relationships/image" Target="../media/image87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2.png"/><Relationship Id="rId117" Type="http://schemas.openxmlformats.org/officeDocument/2006/relationships/image" Target="../media/image993.png"/><Relationship Id="rId21" Type="http://schemas.openxmlformats.org/officeDocument/2006/relationships/image" Target="../media/image897.png"/><Relationship Id="rId42" Type="http://schemas.openxmlformats.org/officeDocument/2006/relationships/image" Target="../media/image918.png"/><Relationship Id="rId47" Type="http://schemas.openxmlformats.org/officeDocument/2006/relationships/image" Target="../media/image923.png"/><Relationship Id="rId63" Type="http://schemas.openxmlformats.org/officeDocument/2006/relationships/image" Target="../media/image939.png"/><Relationship Id="rId68" Type="http://schemas.openxmlformats.org/officeDocument/2006/relationships/image" Target="../media/image944.png"/><Relationship Id="rId84" Type="http://schemas.openxmlformats.org/officeDocument/2006/relationships/image" Target="../media/image960.png"/><Relationship Id="rId89" Type="http://schemas.openxmlformats.org/officeDocument/2006/relationships/image" Target="../media/image965.png"/><Relationship Id="rId112" Type="http://schemas.openxmlformats.org/officeDocument/2006/relationships/image" Target="../media/image988.png"/><Relationship Id="rId133" Type="http://schemas.openxmlformats.org/officeDocument/2006/relationships/image" Target="../media/image1009.png"/><Relationship Id="rId138" Type="http://schemas.openxmlformats.org/officeDocument/2006/relationships/image" Target="../media/image1014.png"/><Relationship Id="rId154" Type="http://schemas.openxmlformats.org/officeDocument/2006/relationships/image" Target="../media/image1030.png"/><Relationship Id="rId159" Type="http://schemas.openxmlformats.org/officeDocument/2006/relationships/image" Target="../media/image1035.png"/><Relationship Id="rId175" Type="http://schemas.openxmlformats.org/officeDocument/2006/relationships/image" Target="../media/image1051.png"/><Relationship Id="rId170" Type="http://schemas.openxmlformats.org/officeDocument/2006/relationships/image" Target="../media/image1046.png"/><Relationship Id="rId16" Type="http://schemas.openxmlformats.org/officeDocument/2006/relationships/image" Target="../media/image892.png"/><Relationship Id="rId107" Type="http://schemas.openxmlformats.org/officeDocument/2006/relationships/image" Target="../media/image983.png"/><Relationship Id="rId11" Type="http://schemas.openxmlformats.org/officeDocument/2006/relationships/image" Target="../media/image887.png"/><Relationship Id="rId32" Type="http://schemas.openxmlformats.org/officeDocument/2006/relationships/image" Target="../media/image908.png"/><Relationship Id="rId37" Type="http://schemas.openxmlformats.org/officeDocument/2006/relationships/image" Target="../media/image913.png"/><Relationship Id="rId53" Type="http://schemas.openxmlformats.org/officeDocument/2006/relationships/image" Target="../media/image929.png"/><Relationship Id="rId58" Type="http://schemas.openxmlformats.org/officeDocument/2006/relationships/image" Target="../media/image934.png"/><Relationship Id="rId74" Type="http://schemas.openxmlformats.org/officeDocument/2006/relationships/image" Target="../media/image950.png"/><Relationship Id="rId79" Type="http://schemas.openxmlformats.org/officeDocument/2006/relationships/image" Target="../media/image955.png"/><Relationship Id="rId102" Type="http://schemas.openxmlformats.org/officeDocument/2006/relationships/image" Target="../media/image978.png"/><Relationship Id="rId123" Type="http://schemas.openxmlformats.org/officeDocument/2006/relationships/image" Target="../media/image999.png"/><Relationship Id="rId128" Type="http://schemas.openxmlformats.org/officeDocument/2006/relationships/image" Target="../media/image1004.png"/><Relationship Id="rId144" Type="http://schemas.openxmlformats.org/officeDocument/2006/relationships/image" Target="../media/image1020.png"/><Relationship Id="rId149" Type="http://schemas.openxmlformats.org/officeDocument/2006/relationships/image" Target="../media/image1025.png"/><Relationship Id="rId5" Type="http://schemas.openxmlformats.org/officeDocument/2006/relationships/image" Target="../media/image881.png"/><Relationship Id="rId90" Type="http://schemas.openxmlformats.org/officeDocument/2006/relationships/image" Target="../media/image966.png"/><Relationship Id="rId95" Type="http://schemas.openxmlformats.org/officeDocument/2006/relationships/image" Target="../media/image971.png"/><Relationship Id="rId160" Type="http://schemas.openxmlformats.org/officeDocument/2006/relationships/image" Target="../media/image1036.png"/><Relationship Id="rId165" Type="http://schemas.openxmlformats.org/officeDocument/2006/relationships/image" Target="../media/image1041.png"/><Relationship Id="rId22" Type="http://schemas.openxmlformats.org/officeDocument/2006/relationships/image" Target="../media/image898.png"/><Relationship Id="rId27" Type="http://schemas.openxmlformats.org/officeDocument/2006/relationships/image" Target="../media/image903.png"/><Relationship Id="rId43" Type="http://schemas.openxmlformats.org/officeDocument/2006/relationships/image" Target="../media/image919.png"/><Relationship Id="rId48" Type="http://schemas.openxmlformats.org/officeDocument/2006/relationships/image" Target="../media/image924.png"/><Relationship Id="rId64" Type="http://schemas.openxmlformats.org/officeDocument/2006/relationships/image" Target="../media/image940.png"/><Relationship Id="rId69" Type="http://schemas.openxmlformats.org/officeDocument/2006/relationships/image" Target="../media/image945.png"/><Relationship Id="rId113" Type="http://schemas.openxmlformats.org/officeDocument/2006/relationships/image" Target="../media/image989.png"/><Relationship Id="rId118" Type="http://schemas.openxmlformats.org/officeDocument/2006/relationships/image" Target="../media/image994.png"/><Relationship Id="rId134" Type="http://schemas.openxmlformats.org/officeDocument/2006/relationships/image" Target="../media/image1010.png"/><Relationship Id="rId139" Type="http://schemas.openxmlformats.org/officeDocument/2006/relationships/image" Target="../media/image1015.png"/><Relationship Id="rId80" Type="http://schemas.openxmlformats.org/officeDocument/2006/relationships/image" Target="../media/image956.png"/><Relationship Id="rId85" Type="http://schemas.openxmlformats.org/officeDocument/2006/relationships/image" Target="../media/image961.png"/><Relationship Id="rId150" Type="http://schemas.openxmlformats.org/officeDocument/2006/relationships/image" Target="../media/image1026.png"/><Relationship Id="rId155" Type="http://schemas.openxmlformats.org/officeDocument/2006/relationships/image" Target="../media/image1031.png"/><Relationship Id="rId171" Type="http://schemas.openxmlformats.org/officeDocument/2006/relationships/image" Target="../media/image1047.png"/><Relationship Id="rId176" Type="http://schemas.openxmlformats.org/officeDocument/2006/relationships/image" Target="../media/image1052.png"/><Relationship Id="rId12" Type="http://schemas.openxmlformats.org/officeDocument/2006/relationships/image" Target="../media/image888.png"/><Relationship Id="rId17" Type="http://schemas.openxmlformats.org/officeDocument/2006/relationships/image" Target="../media/image893.png"/><Relationship Id="rId33" Type="http://schemas.openxmlformats.org/officeDocument/2006/relationships/image" Target="../media/image909.png"/><Relationship Id="rId38" Type="http://schemas.openxmlformats.org/officeDocument/2006/relationships/image" Target="../media/image914.png"/><Relationship Id="rId59" Type="http://schemas.openxmlformats.org/officeDocument/2006/relationships/image" Target="../media/image935.png"/><Relationship Id="rId103" Type="http://schemas.openxmlformats.org/officeDocument/2006/relationships/image" Target="../media/image979.png"/><Relationship Id="rId108" Type="http://schemas.openxmlformats.org/officeDocument/2006/relationships/image" Target="../media/image984.png"/><Relationship Id="rId124" Type="http://schemas.openxmlformats.org/officeDocument/2006/relationships/image" Target="../media/image1000.png"/><Relationship Id="rId129" Type="http://schemas.openxmlformats.org/officeDocument/2006/relationships/image" Target="../media/image1005.png"/><Relationship Id="rId54" Type="http://schemas.openxmlformats.org/officeDocument/2006/relationships/image" Target="../media/image930.png"/><Relationship Id="rId70" Type="http://schemas.openxmlformats.org/officeDocument/2006/relationships/image" Target="../media/image946.png"/><Relationship Id="rId75" Type="http://schemas.openxmlformats.org/officeDocument/2006/relationships/image" Target="../media/image951.png"/><Relationship Id="rId91" Type="http://schemas.openxmlformats.org/officeDocument/2006/relationships/image" Target="../media/image967.png"/><Relationship Id="rId96" Type="http://schemas.openxmlformats.org/officeDocument/2006/relationships/image" Target="../media/image972.png"/><Relationship Id="rId140" Type="http://schemas.openxmlformats.org/officeDocument/2006/relationships/image" Target="../media/image1016.png"/><Relationship Id="rId145" Type="http://schemas.openxmlformats.org/officeDocument/2006/relationships/image" Target="../media/image1021.png"/><Relationship Id="rId161" Type="http://schemas.openxmlformats.org/officeDocument/2006/relationships/image" Target="../media/image1037.png"/><Relationship Id="rId166" Type="http://schemas.openxmlformats.org/officeDocument/2006/relationships/image" Target="../media/image10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2.png"/><Relationship Id="rId23" Type="http://schemas.openxmlformats.org/officeDocument/2006/relationships/image" Target="../media/image899.png"/><Relationship Id="rId28" Type="http://schemas.openxmlformats.org/officeDocument/2006/relationships/image" Target="../media/image904.png"/><Relationship Id="rId49" Type="http://schemas.openxmlformats.org/officeDocument/2006/relationships/image" Target="../media/image925.png"/><Relationship Id="rId114" Type="http://schemas.openxmlformats.org/officeDocument/2006/relationships/image" Target="../media/image990.png"/><Relationship Id="rId119" Type="http://schemas.openxmlformats.org/officeDocument/2006/relationships/image" Target="../media/image995.png"/><Relationship Id="rId10" Type="http://schemas.openxmlformats.org/officeDocument/2006/relationships/image" Target="../media/image886.png"/><Relationship Id="rId31" Type="http://schemas.openxmlformats.org/officeDocument/2006/relationships/image" Target="../media/image907.png"/><Relationship Id="rId44" Type="http://schemas.openxmlformats.org/officeDocument/2006/relationships/image" Target="../media/image920.png"/><Relationship Id="rId52" Type="http://schemas.openxmlformats.org/officeDocument/2006/relationships/image" Target="../media/image928.png"/><Relationship Id="rId60" Type="http://schemas.openxmlformats.org/officeDocument/2006/relationships/image" Target="../media/image936.png"/><Relationship Id="rId65" Type="http://schemas.openxmlformats.org/officeDocument/2006/relationships/image" Target="../media/image941.png"/><Relationship Id="rId73" Type="http://schemas.openxmlformats.org/officeDocument/2006/relationships/image" Target="../media/image949.png"/><Relationship Id="rId78" Type="http://schemas.openxmlformats.org/officeDocument/2006/relationships/image" Target="../media/image954.png"/><Relationship Id="rId81" Type="http://schemas.openxmlformats.org/officeDocument/2006/relationships/image" Target="../media/image957.png"/><Relationship Id="rId86" Type="http://schemas.openxmlformats.org/officeDocument/2006/relationships/image" Target="../media/image962.png"/><Relationship Id="rId94" Type="http://schemas.openxmlformats.org/officeDocument/2006/relationships/image" Target="../media/image970.png"/><Relationship Id="rId99" Type="http://schemas.openxmlformats.org/officeDocument/2006/relationships/image" Target="../media/image975.png"/><Relationship Id="rId101" Type="http://schemas.openxmlformats.org/officeDocument/2006/relationships/image" Target="../media/image977.png"/><Relationship Id="rId122" Type="http://schemas.openxmlformats.org/officeDocument/2006/relationships/image" Target="../media/image998.png"/><Relationship Id="rId130" Type="http://schemas.openxmlformats.org/officeDocument/2006/relationships/image" Target="../media/image1006.png"/><Relationship Id="rId135" Type="http://schemas.openxmlformats.org/officeDocument/2006/relationships/image" Target="../media/image1011.png"/><Relationship Id="rId143" Type="http://schemas.openxmlformats.org/officeDocument/2006/relationships/image" Target="../media/image1019.png"/><Relationship Id="rId148" Type="http://schemas.openxmlformats.org/officeDocument/2006/relationships/image" Target="../media/image1024.png"/><Relationship Id="rId151" Type="http://schemas.openxmlformats.org/officeDocument/2006/relationships/image" Target="../media/image1027.png"/><Relationship Id="rId156" Type="http://schemas.openxmlformats.org/officeDocument/2006/relationships/image" Target="../media/image1032.png"/><Relationship Id="rId164" Type="http://schemas.openxmlformats.org/officeDocument/2006/relationships/image" Target="../media/image1040.png"/><Relationship Id="rId169" Type="http://schemas.openxmlformats.org/officeDocument/2006/relationships/image" Target="../media/image1045.png"/><Relationship Id="rId177" Type="http://schemas.openxmlformats.org/officeDocument/2006/relationships/image" Target="../media/image1053.png"/><Relationship Id="rId4" Type="http://schemas.openxmlformats.org/officeDocument/2006/relationships/image" Target="../media/image880.png"/><Relationship Id="rId9" Type="http://schemas.openxmlformats.org/officeDocument/2006/relationships/image" Target="../media/image885.png"/><Relationship Id="rId172" Type="http://schemas.openxmlformats.org/officeDocument/2006/relationships/image" Target="../media/image1048.png"/><Relationship Id="rId180" Type="http://schemas.openxmlformats.org/officeDocument/2006/relationships/image" Target="../media/image1056.png"/><Relationship Id="rId13" Type="http://schemas.openxmlformats.org/officeDocument/2006/relationships/image" Target="../media/image889.png"/><Relationship Id="rId18" Type="http://schemas.openxmlformats.org/officeDocument/2006/relationships/image" Target="../media/image894.png"/><Relationship Id="rId39" Type="http://schemas.openxmlformats.org/officeDocument/2006/relationships/image" Target="../media/image915.png"/><Relationship Id="rId109" Type="http://schemas.openxmlformats.org/officeDocument/2006/relationships/image" Target="../media/image985.png"/><Relationship Id="rId34" Type="http://schemas.openxmlformats.org/officeDocument/2006/relationships/image" Target="../media/image910.png"/><Relationship Id="rId50" Type="http://schemas.openxmlformats.org/officeDocument/2006/relationships/image" Target="../media/image926.png"/><Relationship Id="rId55" Type="http://schemas.openxmlformats.org/officeDocument/2006/relationships/image" Target="../media/image931.png"/><Relationship Id="rId76" Type="http://schemas.openxmlformats.org/officeDocument/2006/relationships/image" Target="../media/image952.png"/><Relationship Id="rId97" Type="http://schemas.openxmlformats.org/officeDocument/2006/relationships/image" Target="../media/image973.png"/><Relationship Id="rId104" Type="http://schemas.openxmlformats.org/officeDocument/2006/relationships/image" Target="../media/image980.png"/><Relationship Id="rId120" Type="http://schemas.openxmlformats.org/officeDocument/2006/relationships/image" Target="../media/image996.png"/><Relationship Id="rId125" Type="http://schemas.openxmlformats.org/officeDocument/2006/relationships/image" Target="../media/image1001.png"/><Relationship Id="rId141" Type="http://schemas.openxmlformats.org/officeDocument/2006/relationships/image" Target="../media/image1017.png"/><Relationship Id="rId146" Type="http://schemas.openxmlformats.org/officeDocument/2006/relationships/image" Target="../media/image1022.png"/><Relationship Id="rId167" Type="http://schemas.openxmlformats.org/officeDocument/2006/relationships/image" Target="../media/image1043.png"/><Relationship Id="rId7" Type="http://schemas.openxmlformats.org/officeDocument/2006/relationships/image" Target="../media/image883.png"/><Relationship Id="rId71" Type="http://schemas.openxmlformats.org/officeDocument/2006/relationships/image" Target="../media/image947.png"/><Relationship Id="rId92" Type="http://schemas.openxmlformats.org/officeDocument/2006/relationships/image" Target="../media/image968.png"/><Relationship Id="rId162" Type="http://schemas.openxmlformats.org/officeDocument/2006/relationships/image" Target="../media/image1038.png"/><Relationship Id="rId2" Type="http://schemas.openxmlformats.org/officeDocument/2006/relationships/image" Target="../media/image519.jpg"/><Relationship Id="rId29" Type="http://schemas.openxmlformats.org/officeDocument/2006/relationships/image" Target="../media/image905.png"/><Relationship Id="rId24" Type="http://schemas.openxmlformats.org/officeDocument/2006/relationships/image" Target="../media/image900.png"/><Relationship Id="rId40" Type="http://schemas.openxmlformats.org/officeDocument/2006/relationships/image" Target="../media/image916.png"/><Relationship Id="rId45" Type="http://schemas.openxmlformats.org/officeDocument/2006/relationships/image" Target="../media/image921.png"/><Relationship Id="rId66" Type="http://schemas.openxmlformats.org/officeDocument/2006/relationships/image" Target="../media/image942.png"/><Relationship Id="rId87" Type="http://schemas.openxmlformats.org/officeDocument/2006/relationships/image" Target="../media/image963.png"/><Relationship Id="rId110" Type="http://schemas.openxmlformats.org/officeDocument/2006/relationships/image" Target="../media/image986.png"/><Relationship Id="rId115" Type="http://schemas.openxmlformats.org/officeDocument/2006/relationships/image" Target="../media/image991.png"/><Relationship Id="rId131" Type="http://schemas.openxmlformats.org/officeDocument/2006/relationships/image" Target="../media/image1007.png"/><Relationship Id="rId136" Type="http://schemas.openxmlformats.org/officeDocument/2006/relationships/image" Target="../media/image1012.png"/><Relationship Id="rId157" Type="http://schemas.openxmlformats.org/officeDocument/2006/relationships/image" Target="../media/image1033.png"/><Relationship Id="rId178" Type="http://schemas.openxmlformats.org/officeDocument/2006/relationships/image" Target="../media/image1054.png"/><Relationship Id="rId61" Type="http://schemas.openxmlformats.org/officeDocument/2006/relationships/image" Target="../media/image937.png"/><Relationship Id="rId82" Type="http://schemas.openxmlformats.org/officeDocument/2006/relationships/image" Target="../media/image958.png"/><Relationship Id="rId152" Type="http://schemas.openxmlformats.org/officeDocument/2006/relationships/image" Target="../media/image1028.png"/><Relationship Id="rId173" Type="http://schemas.openxmlformats.org/officeDocument/2006/relationships/image" Target="../media/image1049.png"/><Relationship Id="rId19" Type="http://schemas.openxmlformats.org/officeDocument/2006/relationships/image" Target="../media/image895.png"/><Relationship Id="rId14" Type="http://schemas.openxmlformats.org/officeDocument/2006/relationships/image" Target="../media/image890.png"/><Relationship Id="rId30" Type="http://schemas.openxmlformats.org/officeDocument/2006/relationships/image" Target="../media/image906.png"/><Relationship Id="rId35" Type="http://schemas.openxmlformats.org/officeDocument/2006/relationships/image" Target="../media/image911.png"/><Relationship Id="rId56" Type="http://schemas.openxmlformats.org/officeDocument/2006/relationships/image" Target="../media/image932.png"/><Relationship Id="rId77" Type="http://schemas.openxmlformats.org/officeDocument/2006/relationships/image" Target="../media/image953.png"/><Relationship Id="rId100" Type="http://schemas.openxmlformats.org/officeDocument/2006/relationships/image" Target="../media/image976.png"/><Relationship Id="rId105" Type="http://schemas.openxmlformats.org/officeDocument/2006/relationships/image" Target="../media/image981.png"/><Relationship Id="rId126" Type="http://schemas.openxmlformats.org/officeDocument/2006/relationships/image" Target="../media/image1002.png"/><Relationship Id="rId147" Type="http://schemas.openxmlformats.org/officeDocument/2006/relationships/image" Target="../media/image1023.png"/><Relationship Id="rId168" Type="http://schemas.openxmlformats.org/officeDocument/2006/relationships/image" Target="../media/image1044.png"/><Relationship Id="rId8" Type="http://schemas.openxmlformats.org/officeDocument/2006/relationships/image" Target="../media/image884.png"/><Relationship Id="rId51" Type="http://schemas.openxmlformats.org/officeDocument/2006/relationships/image" Target="../media/image927.png"/><Relationship Id="rId72" Type="http://schemas.openxmlformats.org/officeDocument/2006/relationships/image" Target="../media/image948.png"/><Relationship Id="rId93" Type="http://schemas.openxmlformats.org/officeDocument/2006/relationships/image" Target="../media/image969.png"/><Relationship Id="rId98" Type="http://schemas.openxmlformats.org/officeDocument/2006/relationships/image" Target="../media/image974.png"/><Relationship Id="rId121" Type="http://schemas.openxmlformats.org/officeDocument/2006/relationships/image" Target="../media/image997.png"/><Relationship Id="rId142" Type="http://schemas.openxmlformats.org/officeDocument/2006/relationships/image" Target="../media/image1018.png"/><Relationship Id="rId163" Type="http://schemas.openxmlformats.org/officeDocument/2006/relationships/image" Target="../media/image1039.png"/><Relationship Id="rId3" Type="http://schemas.openxmlformats.org/officeDocument/2006/relationships/image" Target="../media/image879.png"/><Relationship Id="rId25" Type="http://schemas.openxmlformats.org/officeDocument/2006/relationships/image" Target="../media/image901.png"/><Relationship Id="rId46" Type="http://schemas.openxmlformats.org/officeDocument/2006/relationships/image" Target="../media/image922.png"/><Relationship Id="rId67" Type="http://schemas.openxmlformats.org/officeDocument/2006/relationships/image" Target="../media/image943.png"/><Relationship Id="rId116" Type="http://schemas.openxmlformats.org/officeDocument/2006/relationships/image" Target="../media/image992.png"/><Relationship Id="rId137" Type="http://schemas.openxmlformats.org/officeDocument/2006/relationships/image" Target="../media/image1013.png"/><Relationship Id="rId158" Type="http://schemas.openxmlformats.org/officeDocument/2006/relationships/image" Target="../media/image1034.png"/><Relationship Id="rId20" Type="http://schemas.openxmlformats.org/officeDocument/2006/relationships/image" Target="../media/image896.png"/><Relationship Id="rId41" Type="http://schemas.openxmlformats.org/officeDocument/2006/relationships/image" Target="../media/image917.png"/><Relationship Id="rId62" Type="http://schemas.openxmlformats.org/officeDocument/2006/relationships/image" Target="../media/image938.png"/><Relationship Id="rId83" Type="http://schemas.openxmlformats.org/officeDocument/2006/relationships/image" Target="../media/image959.png"/><Relationship Id="rId88" Type="http://schemas.openxmlformats.org/officeDocument/2006/relationships/image" Target="../media/image964.png"/><Relationship Id="rId111" Type="http://schemas.openxmlformats.org/officeDocument/2006/relationships/image" Target="../media/image987.png"/><Relationship Id="rId132" Type="http://schemas.openxmlformats.org/officeDocument/2006/relationships/image" Target="../media/image1008.png"/><Relationship Id="rId153" Type="http://schemas.openxmlformats.org/officeDocument/2006/relationships/image" Target="../media/image1029.png"/><Relationship Id="rId174" Type="http://schemas.openxmlformats.org/officeDocument/2006/relationships/image" Target="../media/image1050.png"/><Relationship Id="rId179" Type="http://schemas.openxmlformats.org/officeDocument/2006/relationships/image" Target="../media/image1055.png"/><Relationship Id="rId15" Type="http://schemas.openxmlformats.org/officeDocument/2006/relationships/image" Target="../media/image891.png"/><Relationship Id="rId36" Type="http://schemas.openxmlformats.org/officeDocument/2006/relationships/image" Target="../media/image912.png"/><Relationship Id="rId57" Type="http://schemas.openxmlformats.org/officeDocument/2006/relationships/image" Target="../media/image933.png"/><Relationship Id="rId106" Type="http://schemas.openxmlformats.org/officeDocument/2006/relationships/image" Target="../media/image982.png"/><Relationship Id="rId127" Type="http://schemas.openxmlformats.org/officeDocument/2006/relationships/image" Target="../media/image100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7.png"/><Relationship Id="rId18" Type="http://schemas.openxmlformats.org/officeDocument/2006/relationships/image" Target="../media/image1072.png"/><Relationship Id="rId26" Type="http://schemas.openxmlformats.org/officeDocument/2006/relationships/image" Target="../media/image1080.png"/><Relationship Id="rId39" Type="http://schemas.openxmlformats.org/officeDocument/2006/relationships/image" Target="../media/image1093.png"/><Relationship Id="rId21" Type="http://schemas.openxmlformats.org/officeDocument/2006/relationships/image" Target="../media/image1075.png"/><Relationship Id="rId34" Type="http://schemas.openxmlformats.org/officeDocument/2006/relationships/image" Target="../media/image1088.png"/><Relationship Id="rId42" Type="http://schemas.openxmlformats.org/officeDocument/2006/relationships/image" Target="../media/image1096.png"/><Relationship Id="rId47" Type="http://schemas.openxmlformats.org/officeDocument/2006/relationships/image" Target="../media/image1101.png"/><Relationship Id="rId50" Type="http://schemas.openxmlformats.org/officeDocument/2006/relationships/image" Target="../media/image1104.png"/><Relationship Id="rId55" Type="http://schemas.openxmlformats.org/officeDocument/2006/relationships/image" Target="../media/image1109.png"/><Relationship Id="rId63" Type="http://schemas.openxmlformats.org/officeDocument/2006/relationships/image" Target="../media/image1117.png"/><Relationship Id="rId68" Type="http://schemas.openxmlformats.org/officeDocument/2006/relationships/image" Target="../media/image1122.png"/><Relationship Id="rId76" Type="http://schemas.openxmlformats.org/officeDocument/2006/relationships/image" Target="../media/image1130.png"/><Relationship Id="rId7" Type="http://schemas.openxmlformats.org/officeDocument/2006/relationships/image" Target="../media/image1061.png"/><Relationship Id="rId71" Type="http://schemas.openxmlformats.org/officeDocument/2006/relationships/image" Target="../media/image1125.png"/><Relationship Id="rId2" Type="http://schemas.openxmlformats.org/officeDocument/2006/relationships/image" Target="../media/image519.jpg"/><Relationship Id="rId16" Type="http://schemas.openxmlformats.org/officeDocument/2006/relationships/image" Target="../media/image1070.png"/><Relationship Id="rId29" Type="http://schemas.openxmlformats.org/officeDocument/2006/relationships/image" Target="../media/image1083.png"/><Relationship Id="rId11" Type="http://schemas.openxmlformats.org/officeDocument/2006/relationships/image" Target="../media/image1065.png"/><Relationship Id="rId24" Type="http://schemas.openxmlformats.org/officeDocument/2006/relationships/image" Target="../media/image1078.png"/><Relationship Id="rId32" Type="http://schemas.openxmlformats.org/officeDocument/2006/relationships/image" Target="../media/image1086.png"/><Relationship Id="rId37" Type="http://schemas.openxmlformats.org/officeDocument/2006/relationships/image" Target="../media/image1091.png"/><Relationship Id="rId40" Type="http://schemas.openxmlformats.org/officeDocument/2006/relationships/image" Target="../media/image1094.png"/><Relationship Id="rId45" Type="http://schemas.openxmlformats.org/officeDocument/2006/relationships/image" Target="../media/image1099.png"/><Relationship Id="rId53" Type="http://schemas.openxmlformats.org/officeDocument/2006/relationships/image" Target="../media/image1107.png"/><Relationship Id="rId58" Type="http://schemas.openxmlformats.org/officeDocument/2006/relationships/image" Target="../media/image1112.png"/><Relationship Id="rId66" Type="http://schemas.openxmlformats.org/officeDocument/2006/relationships/image" Target="../media/image1120.png"/><Relationship Id="rId74" Type="http://schemas.openxmlformats.org/officeDocument/2006/relationships/image" Target="../media/image1128.png"/><Relationship Id="rId79" Type="http://schemas.openxmlformats.org/officeDocument/2006/relationships/image" Target="../media/image1133.png"/><Relationship Id="rId5" Type="http://schemas.openxmlformats.org/officeDocument/2006/relationships/image" Target="../media/image1059.png"/><Relationship Id="rId61" Type="http://schemas.openxmlformats.org/officeDocument/2006/relationships/image" Target="../media/image1115.png"/><Relationship Id="rId10" Type="http://schemas.openxmlformats.org/officeDocument/2006/relationships/image" Target="../media/image1064.png"/><Relationship Id="rId19" Type="http://schemas.openxmlformats.org/officeDocument/2006/relationships/image" Target="../media/image1073.png"/><Relationship Id="rId31" Type="http://schemas.openxmlformats.org/officeDocument/2006/relationships/image" Target="../media/image1085.png"/><Relationship Id="rId44" Type="http://schemas.openxmlformats.org/officeDocument/2006/relationships/image" Target="../media/image1098.png"/><Relationship Id="rId52" Type="http://schemas.openxmlformats.org/officeDocument/2006/relationships/image" Target="../media/image1106.png"/><Relationship Id="rId60" Type="http://schemas.openxmlformats.org/officeDocument/2006/relationships/image" Target="../media/image1114.png"/><Relationship Id="rId65" Type="http://schemas.openxmlformats.org/officeDocument/2006/relationships/image" Target="../media/image1119.png"/><Relationship Id="rId73" Type="http://schemas.openxmlformats.org/officeDocument/2006/relationships/image" Target="../media/image1127.png"/><Relationship Id="rId78" Type="http://schemas.openxmlformats.org/officeDocument/2006/relationships/image" Target="../media/image1132.png"/><Relationship Id="rId81" Type="http://schemas.openxmlformats.org/officeDocument/2006/relationships/image" Target="../media/image1135.png"/><Relationship Id="rId4" Type="http://schemas.openxmlformats.org/officeDocument/2006/relationships/image" Target="../media/image1058.png"/><Relationship Id="rId9" Type="http://schemas.openxmlformats.org/officeDocument/2006/relationships/image" Target="../media/image1063.png"/><Relationship Id="rId14" Type="http://schemas.openxmlformats.org/officeDocument/2006/relationships/image" Target="../media/image1068.png"/><Relationship Id="rId22" Type="http://schemas.openxmlformats.org/officeDocument/2006/relationships/image" Target="../media/image1076.png"/><Relationship Id="rId27" Type="http://schemas.openxmlformats.org/officeDocument/2006/relationships/image" Target="../media/image1081.png"/><Relationship Id="rId30" Type="http://schemas.openxmlformats.org/officeDocument/2006/relationships/image" Target="../media/image1084.png"/><Relationship Id="rId35" Type="http://schemas.openxmlformats.org/officeDocument/2006/relationships/image" Target="../media/image1089.png"/><Relationship Id="rId43" Type="http://schemas.openxmlformats.org/officeDocument/2006/relationships/image" Target="../media/image1097.png"/><Relationship Id="rId48" Type="http://schemas.openxmlformats.org/officeDocument/2006/relationships/image" Target="../media/image1102.png"/><Relationship Id="rId56" Type="http://schemas.openxmlformats.org/officeDocument/2006/relationships/image" Target="../media/image1110.png"/><Relationship Id="rId64" Type="http://schemas.openxmlformats.org/officeDocument/2006/relationships/image" Target="../media/image1118.png"/><Relationship Id="rId69" Type="http://schemas.openxmlformats.org/officeDocument/2006/relationships/image" Target="../media/image1123.png"/><Relationship Id="rId77" Type="http://schemas.openxmlformats.org/officeDocument/2006/relationships/image" Target="../media/image1131.png"/><Relationship Id="rId8" Type="http://schemas.openxmlformats.org/officeDocument/2006/relationships/image" Target="../media/image1062.png"/><Relationship Id="rId51" Type="http://schemas.openxmlformats.org/officeDocument/2006/relationships/image" Target="../media/image1105.png"/><Relationship Id="rId72" Type="http://schemas.openxmlformats.org/officeDocument/2006/relationships/image" Target="../media/image1126.png"/><Relationship Id="rId80" Type="http://schemas.openxmlformats.org/officeDocument/2006/relationships/image" Target="../media/image1134.png"/><Relationship Id="rId3" Type="http://schemas.openxmlformats.org/officeDocument/2006/relationships/image" Target="../media/image1057.png"/><Relationship Id="rId12" Type="http://schemas.openxmlformats.org/officeDocument/2006/relationships/image" Target="../media/image1066.png"/><Relationship Id="rId17" Type="http://schemas.openxmlformats.org/officeDocument/2006/relationships/image" Target="../media/image1071.png"/><Relationship Id="rId25" Type="http://schemas.openxmlformats.org/officeDocument/2006/relationships/image" Target="../media/image1079.png"/><Relationship Id="rId33" Type="http://schemas.openxmlformats.org/officeDocument/2006/relationships/image" Target="../media/image1087.png"/><Relationship Id="rId38" Type="http://schemas.openxmlformats.org/officeDocument/2006/relationships/image" Target="../media/image1092.png"/><Relationship Id="rId46" Type="http://schemas.openxmlformats.org/officeDocument/2006/relationships/image" Target="../media/image1100.png"/><Relationship Id="rId59" Type="http://schemas.openxmlformats.org/officeDocument/2006/relationships/image" Target="../media/image1113.png"/><Relationship Id="rId67" Type="http://schemas.openxmlformats.org/officeDocument/2006/relationships/image" Target="../media/image1121.png"/><Relationship Id="rId20" Type="http://schemas.openxmlformats.org/officeDocument/2006/relationships/image" Target="../media/image1074.png"/><Relationship Id="rId41" Type="http://schemas.openxmlformats.org/officeDocument/2006/relationships/image" Target="../media/image1095.png"/><Relationship Id="rId54" Type="http://schemas.openxmlformats.org/officeDocument/2006/relationships/image" Target="../media/image1108.png"/><Relationship Id="rId62" Type="http://schemas.openxmlformats.org/officeDocument/2006/relationships/image" Target="../media/image1116.png"/><Relationship Id="rId70" Type="http://schemas.openxmlformats.org/officeDocument/2006/relationships/image" Target="../media/image1124.png"/><Relationship Id="rId75" Type="http://schemas.openxmlformats.org/officeDocument/2006/relationships/image" Target="../media/image1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0.png"/><Relationship Id="rId15" Type="http://schemas.openxmlformats.org/officeDocument/2006/relationships/image" Target="../media/image1069.png"/><Relationship Id="rId23" Type="http://schemas.openxmlformats.org/officeDocument/2006/relationships/image" Target="../media/image1077.png"/><Relationship Id="rId28" Type="http://schemas.openxmlformats.org/officeDocument/2006/relationships/image" Target="../media/image1082.png"/><Relationship Id="rId36" Type="http://schemas.openxmlformats.org/officeDocument/2006/relationships/image" Target="../media/image1090.png"/><Relationship Id="rId49" Type="http://schemas.openxmlformats.org/officeDocument/2006/relationships/image" Target="../media/image1103.png"/><Relationship Id="rId57" Type="http://schemas.openxmlformats.org/officeDocument/2006/relationships/image" Target="../media/image1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6225"/>
            <a:ext cx="9144000" cy="6873240"/>
            <a:chOff x="0" y="276225"/>
            <a:chExt cx="9144000" cy="6873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6225"/>
              <a:ext cx="9144000" cy="68732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16068"/>
              <a:ext cx="9144000" cy="114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140451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19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86584" y="3284219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0" y="15240"/>
                  </a:moveTo>
                  <a:lnTo>
                    <a:pt x="0" y="0"/>
                  </a:lnTo>
                  <a:lnTo>
                    <a:pt x="15239" y="0"/>
                  </a:lnTo>
                  <a:lnTo>
                    <a:pt x="15239" y="1524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40" y="5728906"/>
              <a:ext cx="1334737" cy="288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879" y="5799201"/>
              <a:ext cx="134302" cy="1481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241" y="5799200"/>
              <a:ext cx="112966" cy="1481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908" y="5744241"/>
              <a:ext cx="161734" cy="2000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7410" y="5744242"/>
              <a:ext cx="163353" cy="2000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5055" y="5741098"/>
              <a:ext cx="129730" cy="2062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16" y="6107763"/>
              <a:ext cx="131254" cy="20607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369" y="6165722"/>
              <a:ext cx="120586" cy="14811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580" y="6165722"/>
              <a:ext cx="216789" cy="14506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90270" y="6110770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5" h="200025">
                  <a:moveTo>
                    <a:pt x="24485" y="58000"/>
                  </a:moveTo>
                  <a:lnTo>
                    <a:pt x="1625" y="58000"/>
                  </a:lnTo>
                  <a:lnTo>
                    <a:pt x="1625" y="200025"/>
                  </a:lnTo>
                  <a:lnTo>
                    <a:pt x="24485" y="200025"/>
                  </a:lnTo>
                  <a:lnTo>
                    <a:pt x="24485" y="58000"/>
                  </a:lnTo>
                  <a:close/>
                </a:path>
                <a:path w="24765" h="200025">
                  <a:moveTo>
                    <a:pt x="24485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4485" y="2438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951" y="6165723"/>
              <a:ext cx="106775" cy="2184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730" y="6165722"/>
              <a:ext cx="134302" cy="1481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9083" y="6165723"/>
              <a:ext cx="96107" cy="1481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4629" y="6090856"/>
              <a:ext cx="241173" cy="2229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2378" y="6165722"/>
              <a:ext cx="77914" cy="14506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4677" y="6165722"/>
              <a:ext cx="117538" cy="14506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57362" y="6165722"/>
              <a:ext cx="122110" cy="1481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9953" y="6165722"/>
              <a:ext cx="106870" cy="14811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053488" y="6110770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4" h="200025">
                  <a:moveTo>
                    <a:pt x="22860" y="58000"/>
                  </a:moveTo>
                  <a:lnTo>
                    <a:pt x="0" y="58000"/>
                  </a:lnTo>
                  <a:lnTo>
                    <a:pt x="0" y="200025"/>
                  </a:lnTo>
                  <a:lnTo>
                    <a:pt x="22860" y="200025"/>
                  </a:lnTo>
                  <a:lnTo>
                    <a:pt x="22860" y="58000"/>
                  </a:lnTo>
                  <a:close/>
                </a:path>
                <a:path w="24764" h="200025">
                  <a:moveTo>
                    <a:pt x="24384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4384" y="24384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4550" y="6093904"/>
              <a:ext cx="126682" cy="2199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77904" y="6165722"/>
              <a:ext cx="134302" cy="14811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39638" y="6165723"/>
              <a:ext cx="97726" cy="14811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32043" y="6165723"/>
              <a:ext cx="125158" cy="2138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86158" y="6165722"/>
              <a:ext cx="122110" cy="14811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947416" y="6094476"/>
              <a:ext cx="24765" cy="216535"/>
            </a:xfrm>
            <a:custGeom>
              <a:avLst/>
              <a:gdLst/>
              <a:ahLst/>
              <a:cxnLst/>
              <a:rect l="l" t="t" r="r" b="b"/>
              <a:pathLst>
                <a:path w="24764" h="216535">
                  <a:moveTo>
                    <a:pt x="0" y="216407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16407"/>
                  </a:lnTo>
                  <a:lnTo>
                    <a:pt x="0" y="216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09043" y="6165722"/>
              <a:ext cx="134302" cy="14811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44120" y="6110763"/>
              <a:ext cx="161829" cy="2000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54743" y="6107763"/>
              <a:ext cx="131254" cy="20607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50241" y="6110763"/>
              <a:ext cx="161734" cy="2000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300" y="6477286"/>
              <a:ext cx="172497" cy="20012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13270" y="6477292"/>
              <a:ext cx="24765" cy="200660"/>
            </a:xfrm>
            <a:custGeom>
              <a:avLst/>
              <a:gdLst/>
              <a:ahLst/>
              <a:cxnLst/>
              <a:rect l="l" t="t" r="r" b="b"/>
              <a:pathLst>
                <a:path w="24764" h="200659">
                  <a:moveTo>
                    <a:pt x="22860" y="58102"/>
                  </a:moveTo>
                  <a:lnTo>
                    <a:pt x="0" y="58102"/>
                  </a:lnTo>
                  <a:lnTo>
                    <a:pt x="0" y="200113"/>
                  </a:lnTo>
                  <a:lnTo>
                    <a:pt x="22860" y="200113"/>
                  </a:lnTo>
                  <a:lnTo>
                    <a:pt x="22860" y="58102"/>
                  </a:lnTo>
                  <a:close/>
                </a:path>
                <a:path w="24764" h="200659">
                  <a:moveTo>
                    <a:pt x="24384" y="0"/>
                  </a:moveTo>
                  <a:lnTo>
                    <a:pt x="0" y="0"/>
                  </a:lnTo>
                  <a:lnTo>
                    <a:pt x="0" y="25996"/>
                  </a:lnTo>
                  <a:lnTo>
                    <a:pt x="24384" y="25996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2808" y="6532244"/>
              <a:ext cx="97726" cy="14973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6444" y="6469665"/>
              <a:ext cx="112966" cy="2123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6081" y="6532244"/>
              <a:ext cx="134302" cy="14973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2014" y="6532244"/>
              <a:ext cx="125158" cy="21835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3748" y="6532245"/>
              <a:ext cx="122110" cy="1497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94054" y="6532244"/>
              <a:ext cx="207645" cy="14973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447800" y="6460235"/>
              <a:ext cx="24765" cy="218440"/>
            </a:xfrm>
            <a:custGeom>
              <a:avLst/>
              <a:gdLst/>
              <a:ahLst/>
              <a:cxnLst/>
              <a:rect l="l" t="t" r="r" b="b"/>
              <a:pathLst>
                <a:path w="24765" h="218440">
                  <a:moveTo>
                    <a:pt x="0" y="217932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17932"/>
                  </a:lnTo>
                  <a:lnTo>
                    <a:pt x="0" y="217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69529" y="6462045"/>
              <a:ext cx="125253" cy="21993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32883" y="6532244"/>
              <a:ext cx="134397" cy="14973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46624" y="6457473"/>
              <a:ext cx="228981" cy="2245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19897" y="6532245"/>
              <a:ext cx="116014" cy="14516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72487" y="6532244"/>
              <a:ext cx="106870" cy="1497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16029" y="6477285"/>
              <a:ext cx="1340167" cy="20469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43255" y="6462045"/>
              <a:ext cx="125158" cy="21993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06609" y="6532244"/>
              <a:ext cx="134302" cy="14973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40162" y="6477285"/>
              <a:ext cx="161734" cy="20012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44663" y="6477285"/>
              <a:ext cx="161829" cy="20012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750784" y="6474237"/>
              <a:ext cx="131254" cy="207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38556" y="1959863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99060"/>
                </a:moveTo>
                <a:lnTo>
                  <a:pt x="0" y="0"/>
                </a:lnTo>
                <a:lnTo>
                  <a:pt x="99060" y="0"/>
                </a:lnTo>
                <a:lnTo>
                  <a:pt x="99060" y="99060"/>
                </a:lnTo>
                <a:lnTo>
                  <a:pt x="0" y="99060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9882" y="2078640"/>
            <a:ext cx="6350" cy="23495"/>
          </a:xfrm>
          <a:custGeom>
            <a:avLst/>
            <a:gdLst/>
            <a:ahLst/>
            <a:cxnLst/>
            <a:rect l="l" t="t" r="r" b="b"/>
            <a:pathLst>
              <a:path w="6350" h="23494">
                <a:moveTo>
                  <a:pt x="6349" y="0"/>
                </a:moveTo>
                <a:lnTo>
                  <a:pt x="6349" y="22955"/>
                </a:lnTo>
                <a:lnTo>
                  <a:pt x="0" y="22955"/>
                </a:lnTo>
                <a:lnTo>
                  <a:pt x="0" y="0"/>
                </a:lnTo>
                <a:lnTo>
                  <a:pt x="6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9722" y="1893855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59" h="23494">
                <a:moveTo>
                  <a:pt x="10160" y="0"/>
                </a:moveTo>
                <a:lnTo>
                  <a:pt x="10160" y="22955"/>
                </a:lnTo>
                <a:lnTo>
                  <a:pt x="0" y="22955"/>
                </a:lnTo>
                <a:lnTo>
                  <a:pt x="0" y="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9722" y="2078640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59" h="23494">
                <a:moveTo>
                  <a:pt x="10160" y="0"/>
                </a:moveTo>
                <a:lnTo>
                  <a:pt x="10160" y="22955"/>
                </a:lnTo>
                <a:lnTo>
                  <a:pt x="0" y="22955"/>
                </a:lnTo>
                <a:lnTo>
                  <a:pt x="0" y="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9552" y="1893855"/>
            <a:ext cx="90170" cy="23495"/>
          </a:xfrm>
          <a:custGeom>
            <a:avLst/>
            <a:gdLst/>
            <a:ahLst/>
            <a:cxnLst/>
            <a:rect l="l" t="t" r="r" b="b"/>
            <a:pathLst>
              <a:path w="90169" h="23494">
                <a:moveTo>
                  <a:pt x="90169" y="0"/>
                </a:moveTo>
                <a:lnTo>
                  <a:pt x="90169" y="22955"/>
                </a:lnTo>
                <a:lnTo>
                  <a:pt x="0" y="22955"/>
                </a:lnTo>
                <a:lnTo>
                  <a:pt x="0" y="0"/>
                </a:lnTo>
                <a:lnTo>
                  <a:pt x="90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9552" y="1983962"/>
            <a:ext cx="90170" cy="23495"/>
          </a:xfrm>
          <a:custGeom>
            <a:avLst/>
            <a:gdLst/>
            <a:ahLst/>
            <a:cxnLst/>
            <a:rect l="l" t="t" r="r" b="b"/>
            <a:pathLst>
              <a:path w="90169" h="23494">
                <a:moveTo>
                  <a:pt x="90169" y="0"/>
                </a:moveTo>
                <a:lnTo>
                  <a:pt x="90170" y="22955"/>
                </a:lnTo>
                <a:lnTo>
                  <a:pt x="0" y="22955"/>
                </a:lnTo>
                <a:lnTo>
                  <a:pt x="0" y="0"/>
                </a:lnTo>
                <a:lnTo>
                  <a:pt x="90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64152" y="1893855"/>
            <a:ext cx="692785" cy="210820"/>
            <a:chOff x="964152" y="1893855"/>
            <a:chExt cx="692785" cy="210820"/>
          </a:xfrm>
        </p:grpSpPr>
        <p:sp>
          <p:nvSpPr>
            <p:cNvPr id="10" name="object 10"/>
            <p:cNvSpPr/>
            <p:nvPr/>
          </p:nvSpPr>
          <p:spPr>
            <a:xfrm>
              <a:off x="964145" y="1893861"/>
              <a:ext cx="115570" cy="208279"/>
            </a:xfrm>
            <a:custGeom>
              <a:avLst/>
              <a:gdLst/>
              <a:ahLst/>
              <a:cxnLst/>
              <a:rect l="l" t="t" r="r" b="b"/>
              <a:pathLst>
                <a:path w="115569" h="208280">
                  <a:moveTo>
                    <a:pt x="115570" y="184785"/>
                  </a:moveTo>
                  <a:lnTo>
                    <a:pt x="25400" y="184785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207733"/>
                  </a:lnTo>
                  <a:lnTo>
                    <a:pt x="25400" y="207733"/>
                  </a:lnTo>
                  <a:lnTo>
                    <a:pt x="115570" y="207733"/>
                  </a:lnTo>
                  <a:lnTo>
                    <a:pt x="115570" y="1847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235" y="1950339"/>
              <a:ext cx="282416" cy="1542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799" y="1950338"/>
              <a:ext cx="216789" cy="15125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03927" y="1876044"/>
            <a:ext cx="371475" cy="297815"/>
            <a:chOff x="1703927" y="1876044"/>
            <a:chExt cx="371475" cy="29781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927" y="1950338"/>
              <a:ext cx="129730" cy="2229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1472" y="187604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0" y="225551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25551"/>
                  </a:lnTo>
                  <a:lnTo>
                    <a:pt x="0" y="225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5957" y="1950338"/>
              <a:ext cx="138874" cy="15430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172558" y="1876044"/>
            <a:ext cx="497840" cy="297815"/>
            <a:chOff x="2172558" y="1876044"/>
            <a:chExt cx="497840" cy="297815"/>
          </a:xfrm>
        </p:grpSpPr>
        <p:sp>
          <p:nvSpPr>
            <p:cNvPr id="18" name="object 18"/>
            <p:cNvSpPr/>
            <p:nvPr/>
          </p:nvSpPr>
          <p:spPr>
            <a:xfrm>
              <a:off x="2172558" y="1889283"/>
              <a:ext cx="67310" cy="262890"/>
            </a:xfrm>
            <a:custGeom>
              <a:avLst/>
              <a:gdLst/>
              <a:ahLst/>
              <a:cxnLst/>
              <a:rect l="l" t="t" r="r" b="b"/>
              <a:pathLst>
                <a:path w="67310" h="262889">
                  <a:moveTo>
                    <a:pt x="0" y="131349"/>
                  </a:moveTo>
                  <a:lnTo>
                    <a:pt x="4452" y="91511"/>
                  </a:lnTo>
                  <a:lnTo>
                    <a:pt x="18168" y="51555"/>
                  </a:lnTo>
                  <a:lnTo>
                    <a:pt x="21335" y="45815"/>
                  </a:lnTo>
                  <a:lnTo>
                    <a:pt x="24383" y="38195"/>
                  </a:lnTo>
                  <a:lnTo>
                    <a:pt x="28955" y="32099"/>
                  </a:lnTo>
                  <a:lnTo>
                    <a:pt x="32003" y="26003"/>
                  </a:lnTo>
                  <a:lnTo>
                    <a:pt x="36575" y="19811"/>
                  </a:lnTo>
                  <a:lnTo>
                    <a:pt x="39623" y="15239"/>
                  </a:lnTo>
                  <a:lnTo>
                    <a:pt x="44291" y="10667"/>
                  </a:lnTo>
                  <a:lnTo>
                    <a:pt x="47339" y="6095"/>
                  </a:lnTo>
                  <a:lnTo>
                    <a:pt x="51911" y="3047"/>
                  </a:lnTo>
                  <a:lnTo>
                    <a:pt x="53435" y="0"/>
                  </a:lnTo>
                  <a:lnTo>
                    <a:pt x="67151" y="12191"/>
                  </a:lnTo>
                  <a:lnTo>
                    <a:pt x="62841" y="17040"/>
                  </a:lnTo>
                  <a:lnTo>
                    <a:pt x="58959" y="22336"/>
                  </a:lnTo>
                  <a:lnTo>
                    <a:pt x="51911" y="33623"/>
                  </a:lnTo>
                  <a:lnTo>
                    <a:pt x="47610" y="39623"/>
                  </a:lnTo>
                  <a:lnTo>
                    <a:pt x="43862" y="46196"/>
                  </a:lnTo>
                  <a:lnTo>
                    <a:pt x="40686" y="53339"/>
                  </a:lnTo>
                  <a:lnTo>
                    <a:pt x="38099" y="61055"/>
                  </a:lnTo>
                  <a:lnTo>
                    <a:pt x="34932" y="68254"/>
                  </a:lnTo>
                  <a:lnTo>
                    <a:pt x="25336" y="111680"/>
                  </a:lnTo>
                  <a:lnTo>
                    <a:pt x="24383" y="131349"/>
                  </a:lnTo>
                  <a:lnTo>
                    <a:pt x="24645" y="141604"/>
                  </a:lnTo>
                  <a:lnTo>
                    <a:pt x="32194" y="186892"/>
                  </a:lnTo>
                  <a:lnTo>
                    <a:pt x="47610" y="223099"/>
                  </a:lnTo>
                  <a:lnTo>
                    <a:pt x="51911" y="229076"/>
                  </a:lnTo>
                  <a:lnTo>
                    <a:pt x="55364" y="234768"/>
                  </a:lnTo>
                  <a:lnTo>
                    <a:pt x="58959" y="240327"/>
                  </a:lnTo>
                  <a:lnTo>
                    <a:pt x="62841" y="245618"/>
                  </a:lnTo>
                  <a:lnTo>
                    <a:pt x="67151" y="250507"/>
                  </a:lnTo>
                  <a:lnTo>
                    <a:pt x="53435" y="262699"/>
                  </a:lnTo>
                  <a:lnTo>
                    <a:pt x="51911" y="259651"/>
                  </a:lnTo>
                  <a:lnTo>
                    <a:pt x="47339" y="256603"/>
                  </a:lnTo>
                  <a:lnTo>
                    <a:pt x="44291" y="252031"/>
                  </a:lnTo>
                  <a:lnTo>
                    <a:pt x="39623" y="248983"/>
                  </a:lnTo>
                  <a:lnTo>
                    <a:pt x="36575" y="242792"/>
                  </a:lnTo>
                  <a:lnTo>
                    <a:pt x="32003" y="238220"/>
                  </a:lnTo>
                  <a:lnTo>
                    <a:pt x="28955" y="232124"/>
                  </a:lnTo>
                  <a:lnTo>
                    <a:pt x="24383" y="224504"/>
                  </a:lnTo>
                  <a:lnTo>
                    <a:pt x="18168" y="212453"/>
                  </a:lnTo>
                  <a:lnTo>
                    <a:pt x="4452" y="172712"/>
                  </a:lnTo>
                  <a:lnTo>
                    <a:pt x="261" y="140233"/>
                  </a:lnTo>
                  <a:lnTo>
                    <a:pt x="0" y="1313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6473" y="1893855"/>
              <a:ext cx="190785" cy="2077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786" y="1950338"/>
              <a:ext cx="131254" cy="2229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645664" y="187604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0" y="225551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25551"/>
                  </a:lnTo>
                  <a:lnTo>
                    <a:pt x="0" y="225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7482" y="1886235"/>
            <a:ext cx="792289" cy="291655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3581495" y="1893855"/>
            <a:ext cx="268605" cy="208279"/>
          </a:xfrm>
          <a:custGeom>
            <a:avLst/>
            <a:gdLst/>
            <a:ahLst/>
            <a:cxnLst/>
            <a:rect l="l" t="t" r="r" b="b"/>
            <a:pathLst>
              <a:path w="268604" h="208280">
                <a:moveTo>
                  <a:pt x="0" y="0"/>
                </a:moveTo>
                <a:lnTo>
                  <a:pt x="27432" y="0"/>
                </a:lnTo>
                <a:lnTo>
                  <a:pt x="62579" y="122205"/>
                </a:lnTo>
                <a:lnTo>
                  <a:pt x="66008" y="136531"/>
                </a:lnTo>
                <a:lnTo>
                  <a:pt x="69437" y="149875"/>
                </a:lnTo>
                <a:lnTo>
                  <a:pt x="72866" y="162362"/>
                </a:lnTo>
                <a:lnTo>
                  <a:pt x="76295" y="174117"/>
                </a:lnTo>
                <a:lnTo>
                  <a:pt x="78343" y="167257"/>
                </a:lnTo>
                <a:lnTo>
                  <a:pt x="81867" y="153502"/>
                </a:lnTo>
                <a:lnTo>
                  <a:pt x="83915" y="146589"/>
                </a:lnTo>
                <a:lnTo>
                  <a:pt x="85439" y="137445"/>
                </a:lnTo>
                <a:lnTo>
                  <a:pt x="88487" y="129825"/>
                </a:lnTo>
                <a:lnTo>
                  <a:pt x="90011" y="122205"/>
                </a:lnTo>
                <a:lnTo>
                  <a:pt x="122110" y="0"/>
                </a:lnTo>
                <a:lnTo>
                  <a:pt x="146494" y="0"/>
                </a:lnTo>
                <a:lnTo>
                  <a:pt x="190595" y="168148"/>
                </a:lnTo>
                <a:lnTo>
                  <a:pt x="192309" y="174117"/>
                </a:lnTo>
                <a:lnTo>
                  <a:pt x="194881" y="163005"/>
                </a:lnTo>
                <a:lnTo>
                  <a:pt x="198024" y="150447"/>
                </a:lnTo>
                <a:lnTo>
                  <a:pt x="201739" y="136746"/>
                </a:lnTo>
                <a:lnTo>
                  <a:pt x="241173" y="0"/>
                </a:lnTo>
                <a:lnTo>
                  <a:pt x="268605" y="0"/>
                </a:lnTo>
                <a:lnTo>
                  <a:pt x="204501" y="207740"/>
                </a:lnTo>
                <a:lnTo>
                  <a:pt x="178593" y="207740"/>
                </a:lnTo>
                <a:lnTo>
                  <a:pt x="138684" y="54209"/>
                </a:lnTo>
                <a:lnTo>
                  <a:pt x="135993" y="42768"/>
                </a:lnTo>
                <a:lnTo>
                  <a:pt x="134302" y="33623"/>
                </a:lnTo>
                <a:lnTo>
                  <a:pt x="132611" y="42554"/>
                </a:lnTo>
                <a:lnTo>
                  <a:pt x="129921" y="53637"/>
                </a:lnTo>
                <a:lnTo>
                  <a:pt x="90011" y="207740"/>
                </a:lnTo>
                <a:lnTo>
                  <a:pt x="64103" y="207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06914" y="2078640"/>
            <a:ext cx="6350" cy="23495"/>
          </a:xfrm>
          <a:custGeom>
            <a:avLst/>
            <a:gdLst/>
            <a:ahLst/>
            <a:cxnLst/>
            <a:rect l="l" t="t" r="r" b="b"/>
            <a:pathLst>
              <a:path w="6350" h="23494">
                <a:moveTo>
                  <a:pt x="6350" y="0"/>
                </a:moveTo>
                <a:lnTo>
                  <a:pt x="6350" y="22955"/>
                </a:lnTo>
                <a:lnTo>
                  <a:pt x="0" y="22955"/>
                </a:lnTo>
                <a:lnTo>
                  <a:pt x="0" y="0"/>
                </a:lnTo>
                <a:lnTo>
                  <a:pt x="6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96754" y="1893855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60" h="23494">
                <a:moveTo>
                  <a:pt x="10159" y="0"/>
                </a:moveTo>
                <a:lnTo>
                  <a:pt x="10159" y="22955"/>
                </a:lnTo>
                <a:lnTo>
                  <a:pt x="0" y="22955"/>
                </a:lnTo>
                <a:lnTo>
                  <a:pt x="0" y="0"/>
                </a:lnTo>
                <a:lnTo>
                  <a:pt x="10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96754" y="2078640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60" h="23494">
                <a:moveTo>
                  <a:pt x="10159" y="0"/>
                </a:moveTo>
                <a:lnTo>
                  <a:pt x="10159" y="22955"/>
                </a:lnTo>
                <a:lnTo>
                  <a:pt x="0" y="22955"/>
                </a:lnTo>
                <a:lnTo>
                  <a:pt x="0" y="0"/>
                </a:lnTo>
                <a:lnTo>
                  <a:pt x="10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6584" y="1893855"/>
            <a:ext cx="90170" cy="23495"/>
          </a:xfrm>
          <a:custGeom>
            <a:avLst/>
            <a:gdLst/>
            <a:ahLst/>
            <a:cxnLst/>
            <a:rect l="l" t="t" r="r" b="b"/>
            <a:pathLst>
              <a:path w="90170" h="23494">
                <a:moveTo>
                  <a:pt x="90169" y="0"/>
                </a:moveTo>
                <a:lnTo>
                  <a:pt x="90169" y="22955"/>
                </a:lnTo>
                <a:lnTo>
                  <a:pt x="0" y="22955"/>
                </a:lnTo>
                <a:lnTo>
                  <a:pt x="0" y="0"/>
                </a:lnTo>
                <a:lnTo>
                  <a:pt x="90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6584" y="1983962"/>
            <a:ext cx="90170" cy="23495"/>
          </a:xfrm>
          <a:custGeom>
            <a:avLst/>
            <a:gdLst/>
            <a:ahLst/>
            <a:cxnLst/>
            <a:rect l="l" t="t" r="r" b="b"/>
            <a:pathLst>
              <a:path w="90170" h="23494">
                <a:moveTo>
                  <a:pt x="90169" y="0"/>
                </a:moveTo>
                <a:lnTo>
                  <a:pt x="90170" y="22955"/>
                </a:lnTo>
                <a:lnTo>
                  <a:pt x="0" y="22955"/>
                </a:lnTo>
                <a:lnTo>
                  <a:pt x="0" y="0"/>
                </a:lnTo>
                <a:lnTo>
                  <a:pt x="90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81183" y="1893861"/>
            <a:ext cx="115570" cy="208279"/>
          </a:xfrm>
          <a:custGeom>
            <a:avLst/>
            <a:gdLst/>
            <a:ahLst/>
            <a:cxnLst/>
            <a:rect l="l" t="t" r="r" b="b"/>
            <a:pathLst>
              <a:path w="115570" h="208280">
                <a:moveTo>
                  <a:pt x="115570" y="184785"/>
                </a:moveTo>
                <a:lnTo>
                  <a:pt x="25400" y="184785"/>
                </a:lnTo>
                <a:lnTo>
                  <a:pt x="25400" y="0"/>
                </a:lnTo>
                <a:lnTo>
                  <a:pt x="0" y="0"/>
                </a:lnTo>
                <a:lnTo>
                  <a:pt x="0" y="207733"/>
                </a:lnTo>
                <a:lnTo>
                  <a:pt x="25400" y="207733"/>
                </a:lnTo>
                <a:lnTo>
                  <a:pt x="115570" y="207733"/>
                </a:lnTo>
                <a:lnTo>
                  <a:pt x="11557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4056222" y="1889283"/>
            <a:ext cx="313055" cy="262890"/>
            <a:chOff x="4056222" y="1889283"/>
            <a:chExt cx="313055" cy="26289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6222" y="1893855"/>
              <a:ext cx="144970" cy="20774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230243" y="1889289"/>
              <a:ext cx="139065" cy="262890"/>
            </a:xfrm>
            <a:custGeom>
              <a:avLst/>
              <a:gdLst/>
              <a:ahLst/>
              <a:cxnLst/>
              <a:rect l="l" t="t" r="r" b="b"/>
              <a:pathLst>
                <a:path w="139064" h="262889">
                  <a:moveTo>
                    <a:pt x="67144" y="131343"/>
                  </a:moveTo>
                  <a:lnTo>
                    <a:pt x="62687" y="91516"/>
                  </a:lnTo>
                  <a:lnTo>
                    <a:pt x="48971" y="51549"/>
                  </a:lnTo>
                  <a:lnTo>
                    <a:pt x="45808" y="45808"/>
                  </a:lnTo>
                  <a:lnTo>
                    <a:pt x="42760" y="38188"/>
                  </a:lnTo>
                  <a:lnTo>
                    <a:pt x="38100" y="32092"/>
                  </a:lnTo>
                  <a:lnTo>
                    <a:pt x="35052" y="25996"/>
                  </a:lnTo>
                  <a:lnTo>
                    <a:pt x="30480" y="19812"/>
                  </a:lnTo>
                  <a:lnTo>
                    <a:pt x="25908" y="15240"/>
                  </a:lnTo>
                  <a:lnTo>
                    <a:pt x="22860" y="10668"/>
                  </a:lnTo>
                  <a:lnTo>
                    <a:pt x="12192" y="0"/>
                  </a:lnTo>
                  <a:lnTo>
                    <a:pt x="0" y="12192"/>
                  </a:lnTo>
                  <a:lnTo>
                    <a:pt x="3657" y="17678"/>
                  </a:lnTo>
                  <a:lnTo>
                    <a:pt x="11569" y="28130"/>
                  </a:lnTo>
                  <a:lnTo>
                    <a:pt x="15240" y="33616"/>
                  </a:lnTo>
                  <a:lnTo>
                    <a:pt x="19519" y="39624"/>
                  </a:lnTo>
                  <a:lnTo>
                    <a:pt x="23241" y="46189"/>
                  </a:lnTo>
                  <a:lnTo>
                    <a:pt x="26377" y="53340"/>
                  </a:lnTo>
                  <a:lnTo>
                    <a:pt x="28956" y="61048"/>
                  </a:lnTo>
                  <a:lnTo>
                    <a:pt x="32092" y="68249"/>
                  </a:lnTo>
                  <a:lnTo>
                    <a:pt x="34671" y="75996"/>
                  </a:lnTo>
                  <a:lnTo>
                    <a:pt x="36664" y="84289"/>
                  </a:lnTo>
                  <a:lnTo>
                    <a:pt x="38100" y="93154"/>
                  </a:lnTo>
                  <a:lnTo>
                    <a:pt x="40144" y="102336"/>
                  </a:lnTo>
                  <a:lnTo>
                    <a:pt x="41605" y="111683"/>
                  </a:lnTo>
                  <a:lnTo>
                    <a:pt x="42468" y="121310"/>
                  </a:lnTo>
                  <a:lnTo>
                    <a:pt x="42760" y="131343"/>
                  </a:lnTo>
                  <a:lnTo>
                    <a:pt x="42468" y="141605"/>
                  </a:lnTo>
                  <a:lnTo>
                    <a:pt x="41605" y="151587"/>
                  </a:lnTo>
                  <a:lnTo>
                    <a:pt x="40144" y="161010"/>
                  </a:lnTo>
                  <a:lnTo>
                    <a:pt x="38100" y="169545"/>
                  </a:lnTo>
                  <a:lnTo>
                    <a:pt x="36664" y="178422"/>
                  </a:lnTo>
                  <a:lnTo>
                    <a:pt x="23241" y="216687"/>
                  </a:lnTo>
                  <a:lnTo>
                    <a:pt x="15240" y="229069"/>
                  </a:lnTo>
                  <a:lnTo>
                    <a:pt x="11569" y="234772"/>
                  </a:lnTo>
                  <a:lnTo>
                    <a:pt x="7620" y="240322"/>
                  </a:lnTo>
                  <a:lnTo>
                    <a:pt x="0" y="250507"/>
                  </a:lnTo>
                  <a:lnTo>
                    <a:pt x="12192" y="262699"/>
                  </a:lnTo>
                  <a:lnTo>
                    <a:pt x="25908" y="248983"/>
                  </a:lnTo>
                  <a:lnTo>
                    <a:pt x="30480" y="242785"/>
                  </a:lnTo>
                  <a:lnTo>
                    <a:pt x="35052" y="238213"/>
                  </a:lnTo>
                  <a:lnTo>
                    <a:pt x="38100" y="232117"/>
                  </a:lnTo>
                  <a:lnTo>
                    <a:pt x="42760" y="224497"/>
                  </a:lnTo>
                  <a:lnTo>
                    <a:pt x="48971" y="212458"/>
                  </a:lnTo>
                  <a:lnTo>
                    <a:pt x="62687" y="172072"/>
                  </a:lnTo>
                  <a:lnTo>
                    <a:pt x="66878" y="140233"/>
                  </a:lnTo>
                  <a:lnTo>
                    <a:pt x="67144" y="131343"/>
                  </a:lnTo>
                  <a:close/>
                </a:path>
                <a:path w="139064" h="262889">
                  <a:moveTo>
                    <a:pt x="138963" y="181737"/>
                  </a:moveTo>
                  <a:lnTo>
                    <a:pt x="109918" y="181737"/>
                  </a:lnTo>
                  <a:lnTo>
                    <a:pt x="109918" y="212305"/>
                  </a:lnTo>
                  <a:lnTo>
                    <a:pt x="138963" y="212305"/>
                  </a:lnTo>
                  <a:lnTo>
                    <a:pt x="138963" y="181737"/>
                  </a:lnTo>
                  <a:close/>
                </a:path>
                <a:path w="139064" h="262889">
                  <a:moveTo>
                    <a:pt x="138963" y="87058"/>
                  </a:moveTo>
                  <a:lnTo>
                    <a:pt x="109918" y="87058"/>
                  </a:lnTo>
                  <a:lnTo>
                    <a:pt x="109918" y="117627"/>
                  </a:lnTo>
                  <a:lnTo>
                    <a:pt x="138963" y="117627"/>
                  </a:lnTo>
                  <a:lnTo>
                    <a:pt x="138963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976884" y="231800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lnTo>
                  <a:pt x="0" y="7315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1244441" y="2245137"/>
            <a:ext cx="974090" cy="205104"/>
            <a:chOff x="1244441" y="2245137"/>
            <a:chExt cx="974090" cy="205104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4441" y="2260377"/>
              <a:ext cx="137350" cy="1894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4747" y="2310860"/>
              <a:ext cx="120586" cy="1389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290" y="2310860"/>
              <a:ext cx="120586" cy="13592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5451" y="2245137"/>
              <a:ext cx="114490" cy="2046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54994" y="2310860"/>
              <a:ext cx="77914" cy="13592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952713" y="2249716"/>
              <a:ext cx="35560" cy="197485"/>
            </a:xfrm>
            <a:custGeom>
              <a:avLst/>
              <a:gdLst/>
              <a:ahLst/>
              <a:cxnLst/>
              <a:rect l="l" t="t" r="r" b="b"/>
              <a:pathLst>
                <a:path w="35560" h="197485">
                  <a:moveTo>
                    <a:pt x="33629" y="64198"/>
                  </a:moveTo>
                  <a:lnTo>
                    <a:pt x="1524" y="64198"/>
                  </a:lnTo>
                  <a:lnTo>
                    <a:pt x="1524" y="197065"/>
                  </a:lnTo>
                  <a:lnTo>
                    <a:pt x="33629" y="197065"/>
                  </a:lnTo>
                  <a:lnTo>
                    <a:pt x="33629" y="64198"/>
                  </a:lnTo>
                  <a:close/>
                </a:path>
                <a:path w="35560" h="197485">
                  <a:moveTo>
                    <a:pt x="35153" y="0"/>
                  </a:moveTo>
                  <a:lnTo>
                    <a:pt x="0" y="0"/>
                  </a:lnTo>
                  <a:lnTo>
                    <a:pt x="0" y="35140"/>
                  </a:lnTo>
                  <a:lnTo>
                    <a:pt x="35153" y="35140"/>
                  </a:lnTo>
                  <a:lnTo>
                    <a:pt x="351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5300" y="2310860"/>
              <a:ext cx="132873" cy="13896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181695" y="2324582"/>
              <a:ext cx="36830" cy="122555"/>
            </a:xfrm>
            <a:custGeom>
              <a:avLst/>
              <a:gdLst/>
              <a:ahLst/>
              <a:cxnLst/>
              <a:rect l="l" t="t" r="r" b="b"/>
              <a:pathLst>
                <a:path w="36830" h="122555">
                  <a:moveTo>
                    <a:pt x="36677" y="85534"/>
                  </a:moveTo>
                  <a:lnTo>
                    <a:pt x="0" y="85534"/>
                  </a:lnTo>
                  <a:lnTo>
                    <a:pt x="0" y="122199"/>
                  </a:lnTo>
                  <a:lnTo>
                    <a:pt x="36677" y="122199"/>
                  </a:lnTo>
                  <a:lnTo>
                    <a:pt x="36677" y="85534"/>
                  </a:lnTo>
                  <a:close/>
                </a:path>
                <a:path w="36830" h="122555">
                  <a:moveTo>
                    <a:pt x="36677" y="0"/>
                  </a:moveTo>
                  <a:lnTo>
                    <a:pt x="0" y="0"/>
                  </a:lnTo>
                  <a:lnTo>
                    <a:pt x="0" y="36664"/>
                  </a:lnTo>
                  <a:lnTo>
                    <a:pt x="36677" y="36664"/>
                  </a:lnTo>
                  <a:lnTo>
                    <a:pt x="36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74554" y="2316956"/>
            <a:ext cx="105346" cy="13287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862548" y="2260377"/>
            <a:ext cx="170878" cy="189452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3812001" y="2245137"/>
            <a:ext cx="675005" cy="205104"/>
            <a:chOff x="3812001" y="2245137"/>
            <a:chExt cx="675005" cy="205104"/>
          </a:xfrm>
        </p:grpSpPr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12001" y="2313908"/>
              <a:ext cx="88487" cy="13592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31063" y="2316956"/>
              <a:ext cx="105346" cy="13287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68413" y="2245137"/>
              <a:ext cx="103822" cy="20469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13479" y="2313908"/>
              <a:ext cx="71723" cy="13287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308056" y="2263432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37" y="53530"/>
                  </a:moveTo>
                  <a:lnTo>
                    <a:pt x="1524" y="53530"/>
                  </a:lnTo>
                  <a:lnTo>
                    <a:pt x="1524" y="183349"/>
                  </a:lnTo>
                  <a:lnTo>
                    <a:pt x="21437" y="183349"/>
                  </a:lnTo>
                  <a:lnTo>
                    <a:pt x="21437" y="53530"/>
                  </a:lnTo>
                  <a:close/>
                </a:path>
                <a:path w="23495" h="183514">
                  <a:moveTo>
                    <a:pt x="22961" y="0"/>
                  </a:moveTo>
                  <a:lnTo>
                    <a:pt x="0" y="0"/>
                  </a:lnTo>
                  <a:lnTo>
                    <a:pt x="0" y="22948"/>
                  </a:lnTo>
                  <a:lnTo>
                    <a:pt x="22961" y="22948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63022" y="2313908"/>
              <a:ext cx="123634" cy="135921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5127784" y="2249709"/>
            <a:ext cx="643255" cy="200660"/>
            <a:chOff x="5127784" y="2249709"/>
            <a:chExt cx="643255" cy="200660"/>
          </a:xfrm>
        </p:grpSpPr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27784" y="2264949"/>
              <a:ext cx="247268" cy="18488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04104" y="2249709"/>
              <a:ext cx="114490" cy="20012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61362" y="2313908"/>
              <a:ext cx="209073" cy="135921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400895" y="2249709"/>
            <a:ext cx="713105" cy="264795"/>
            <a:chOff x="6400895" y="2249709"/>
            <a:chExt cx="713105" cy="264795"/>
          </a:xfrm>
        </p:grpSpPr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00895" y="2249709"/>
              <a:ext cx="114490" cy="20012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50438" y="2313908"/>
              <a:ext cx="109918" cy="13592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89408" y="2313908"/>
              <a:ext cx="88487" cy="13592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3898" y="2263425"/>
              <a:ext cx="172497" cy="25050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09924" y="2313908"/>
              <a:ext cx="103822" cy="135921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751826" y="2313908"/>
            <a:ext cx="839533" cy="135921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1230726" y="2517648"/>
            <a:ext cx="3872865" cy="241300"/>
            <a:chOff x="1230726" y="2517648"/>
            <a:chExt cx="3872865" cy="241300"/>
          </a:xfrm>
        </p:grpSpPr>
        <p:sp>
          <p:nvSpPr>
            <p:cNvPr id="64" name="object 64"/>
            <p:cNvSpPr/>
            <p:nvPr/>
          </p:nvSpPr>
          <p:spPr>
            <a:xfrm>
              <a:off x="1230718" y="2585757"/>
              <a:ext cx="3872865" cy="172720"/>
            </a:xfrm>
            <a:custGeom>
              <a:avLst/>
              <a:gdLst/>
              <a:ahLst/>
              <a:cxnLst/>
              <a:rect l="l" t="t" r="r" b="b"/>
              <a:pathLst>
                <a:path w="3872865" h="172719">
                  <a:moveTo>
                    <a:pt x="193840" y="0"/>
                  </a:moveTo>
                  <a:lnTo>
                    <a:pt x="172504" y="0"/>
                  </a:lnTo>
                  <a:lnTo>
                    <a:pt x="145973" y="87579"/>
                  </a:lnTo>
                  <a:lnTo>
                    <a:pt x="142443" y="100253"/>
                  </a:lnTo>
                  <a:lnTo>
                    <a:pt x="140398" y="106870"/>
                  </a:lnTo>
                  <a:lnTo>
                    <a:pt x="138988" y="99987"/>
                  </a:lnTo>
                  <a:lnTo>
                    <a:pt x="137160" y="92964"/>
                  </a:lnTo>
                  <a:lnTo>
                    <a:pt x="132778" y="77914"/>
                  </a:lnTo>
                  <a:lnTo>
                    <a:pt x="111442" y="0"/>
                  </a:lnTo>
                  <a:lnTo>
                    <a:pt x="86969" y="0"/>
                  </a:lnTo>
                  <a:lnTo>
                    <a:pt x="65633" y="77914"/>
                  </a:lnTo>
                  <a:lnTo>
                    <a:pt x="61442" y="94107"/>
                  </a:lnTo>
                  <a:lnTo>
                    <a:pt x="60058" y="100850"/>
                  </a:lnTo>
                  <a:lnTo>
                    <a:pt x="59537" y="106870"/>
                  </a:lnTo>
                  <a:lnTo>
                    <a:pt x="58013" y="106870"/>
                  </a:lnTo>
                  <a:lnTo>
                    <a:pt x="55346" y="95631"/>
                  </a:lnTo>
                  <a:lnTo>
                    <a:pt x="53289" y="88658"/>
                  </a:lnTo>
                  <a:lnTo>
                    <a:pt x="50393" y="80962"/>
                  </a:lnTo>
                  <a:lnTo>
                    <a:pt x="27432" y="0"/>
                  </a:lnTo>
                  <a:lnTo>
                    <a:pt x="6096" y="0"/>
                  </a:lnTo>
                  <a:lnTo>
                    <a:pt x="48869" y="129819"/>
                  </a:lnTo>
                  <a:lnTo>
                    <a:pt x="70205" y="129819"/>
                  </a:lnTo>
                  <a:lnTo>
                    <a:pt x="91541" y="51904"/>
                  </a:lnTo>
                  <a:lnTo>
                    <a:pt x="92938" y="45643"/>
                  </a:lnTo>
                  <a:lnTo>
                    <a:pt x="99161" y="21336"/>
                  </a:lnTo>
                  <a:lnTo>
                    <a:pt x="101447" y="30010"/>
                  </a:lnTo>
                  <a:lnTo>
                    <a:pt x="103733" y="37807"/>
                  </a:lnTo>
                  <a:lnTo>
                    <a:pt x="106057" y="45008"/>
                  </a:lnTo>
                  <a:lnTo>
                    <a:pt x="108394" y="51904"/>
                  </a:lnTo>
                  <a:lnTo>
                    <a:pt x="128206" y="129819"/>
                  </a:lnTo>
                  <a:lnTo>
                    <a:pt x="151066" y="129819"/>
                  </a:lnTo>
                  <a:lnTo>
                    <a:pt x="193840" y="0"/>
                  </a:lnTo>
                  <a:close/>
                </a:path>
                <a:path w="3872865" h="172719">
                  <a:moveTo>
                    <a:pt x="392239" y="0"/>
                  </a:moveTo>
                  <a:lnTo>
                    <a:pt x="370903" y="0"/>
                  </a:lnTo>
                  <a:lnTo>
                    <a:pt x="344474" y="87579"/>
                  </a:lnTo>
                  <a:lnTo>
                    <a:pt x="340906" y="100253"/>
                  </a:lnTo>
                  <a:lnTo>
                    <a:pt x="338810" y="106870"/>
                  </a:lnTo>
                  <a:lnTo>
                    <a:pt x="337400" y="99987"/>
                  </a:lnTo>
                  <a:lnTo>
                    <a:pt x="335572" y="92964"/>
                  </a:lnTo>
                  <a:lnTo>
                    <a:pt x="331190" y="77914"/>
                  </a:lnTo>
                  <a:lnTo>
                    <a:pt x="309854" y="0"/>
                  </a:lnTo>
                  <a:lnTo>
                    <a:pt x="285470" y="0"/>
                  </a:lnTo>
                  <a:lnTo>
                    <a:pt x="264033" y="77914"/>
                  </a:lnTo>
                  <a:lnTo>
                    <a:pt x="259842" y="94107"/>
                  </a:lnTo>
                  <a:lnTo>
                    <a:pt x="258457" y="100850"/>
                  </a:lnTo>
                  <a:lnTo>
                    <a:pt x="257937" y="106870"/>
                  </a:lnTo>
                  <a:lnTo>
                    <a:pt x="256413" y="106870"/>
                  </a:lnTo>
                  <a:lnTo>
                    <a:pt x="255003" y="101752"/>
                  </a:lnTo>
                  <a:lnTo>
                    <a:pt x="248793" y="80962"/>
                  </a:lnTo>
                  <a:lnTo>
                    <a:pt x="225933" y="0"/>
                  </a:lnTo>
                  <a:lnTo>
                    <a:pt x="204508" y="0"/>
                  </a:lnTo>
                  <a:lnTo>
                    <a:pt x="247269" y="129819"/>
                  </a:lnTo>
                  <a:lnTo>
                    <a:pt x="268605" y="129819"/>
                  </a:lnTo>
                  <a:lnTo>
                    <a:pt x="290042" y="51904"/>
                  </a:lnTo>
                  <a:lnTo>
                    <a:pt x="291439" y="45643"/>
                  </a:lnTo>
                  <a:lnTo>
                    <a:pt x="297662" y="21336"/>
                  </a:lnTo>
                  <a:lnTo>
                    <a:pt x="299948" y="30010"/>
                  </a:lnTo>
                  <a:lnTo>
                    <a:pt x="302234" y="37807"/>
                  </a:lnTo>
                  <a:lnTo>
                    <a:pt x="304520" y="45008"/>
                  </a:lnTo>
                  <a:lnTo>
                    <a:pt x="306806" y="51904"/>
                  </a:lnTo>
                  <a:lnTo>
                    <a:pt x="326618" y="129819"/>
                  </a:lnTo>
                  <a:lnTo>
                    <a:pt x="349567" y="129819"/>
                  </a:lnTo>
                  <a:lnTo>
                    <a:pt x="392239" y="0"/>
                  </a:lnTo>
                  <a:close/>
                </a:path>
                <a:path w="3872865" h="172719">
                  <a:moveTo>
                    <a:pt x="590651" y="0"/>
                  </a:moveTo>
                  <a:lnTo>
                    <a:pt x="569315" y="0"/>
                  </a:lnTo>
                  <a:lnTo>
                    <a:pt x="542874" y="87579"/>
                  </a:lnTo>
                  <a:lnTo>
                    <a:pt x="539318" y="100253"/>
                  </a:lnTo>
                  <a:lnTo>
                    <a:pt x="537210" y="106870"/>
                  </a:lnTo>
                  <a:lnTo>
                    <a:pt x="535800" y="99987"/>
                  </a:lnTo>
                  <a:lnTo>
                    <a:pt x="533971" y="92964"/>
                  </a:lnTo>
                  <a:lnTo>
                    <a:pt x="529590" y="77914"/>
                  </a:lnTo>
                  <a:lnTo>
                    <a:pt x="508254" y="0"/>
                  </a:lnTo>
                  <a:lnTo>
                    <a:pt x="483870" y="0"/>
                  </a:lnTo>
                  <a:lnTo>
                    <a:pt x="462445" y="77914"/>
                  </a:lnTo>
                  <a:lnTo>
                    <a:pt x="458254" y="94107"/>
                  </a:lnTo>
                  <a:lnTo>
                    <a:pt x="456869" y="100850"/>
                  </a:lnTo>
                  <a:lnTo>
                    <a:pt x="456349" y="106870"/>
                  </a:lnTo>
                  <a:lnTo>
                    <a:pt x="454825" y="106870"/>
                  </a:lnTo>
                  <a:lnTo>
                    <a:pt x="453415" y="101752"/>
                  </a:lnTo>
                  <a:lnTo>
                    <a:pt x="447205" y="80962"/>
                  </a:lnTo>
                  <a:lnTo>
                    <a:pt x="424345" y="0"/>
                  </a:lnTo>
                  <a:lnTo>
                    <a:pt x="402907" y="0"/>
                  </a:lnTo>
                  <a:lnTo>
                    <a:pt x="445681" y="129819"/>
                  </a:lnTo>
                  <a:lnTo>
                    <a:pt x="467017" y="129819"/>
                  </a:lnTo>
                  <a:lnTo>
                    <a:pt x="488442" y="51904"/>
                  </a:lnTo>
                  <a:lnTo>
                    <a:pt x="489851" y="45643"/>
                  </a:lnTo>
                  <a:lnTo>
                    <a:pt x="496062" y="21336"/>
                  </a:lnTo>
                  <a:lnTo>
                    <a:pt x="498348" y="30010"/>
                  </a:lnTo>
                  <a:lnTo>
                    <a:pt x="500634" y="37807"/>
                  </a:lnTo>
                  <a:lnTo>
                    <a:pt x="502920" y="45008"/>
                  </a:lnTo>
                  <a:lnTo>
                    <a:pt x="505206" y="51904"/>
                  </a:lnTo>
                  <a:lnTo>
                    <a:pt x="525018" y="129819"/>
                  </a:lnTo>
                  <a:lnTo>
                    <a:pt x="547979" y="129819"/>
                  </a:lnTo>
                  <a:lnTo>
                    <a:pt x="590651" y="0"/>
                  </a:lnTo>
                  <a:close/>
                </a:path>
                <a:path w="3872865" h="172719">
                  <a:moveTo>
                    <a:pt x="3872674" y="155727"/>
                  </a:moveTo>
                  <a:lnTo>
                    <a:pt x="0" y="155727"/>
                  </a:lnTo>
                  <a:lnTo>
                    <a:pt x="0" y="172593"/>
                  </a:lnTo>
                  <a:lnTo>
                    <a:pt x="3872674" y="172593"/>
                  </a:lnTo>
                  <a:lnTo>
                    <a:pt x="3872674" y="155727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40992" y="2518505"/>
              <a:ext cx="1352740" cy="20012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229356" y="2517660"/>
              <a:ext cx="94615" cy="198120"/>
            </a:xfrm>
            <a:custGeom>
              <a:avLst/>
              <a:gdLst/>
              <a:ahLst/>
              <a:cxnLst/>
              <a:rect l="l" t="t" r="r" b="b"/>
              <a:pathLst>
                <a:path w="94614" h="198119">
                  <a:moveTo>
                    <a:pt x="21336" y="0"/>
                  </a:moveTo>
                  <a:lnTo>
                    <a:pt x="0" y="0"/>
                  </a:lnTo>
                  <a:lnTo>
                    <a:pt x="0" y="198107"/>
                  </a:lnTo>
                  <a:lnTo>
                    <a:pt x="21336" y="198107"/>
                  </a:lnTo>
                  <a:lnTo>
                    <a:pt x="21336" y="0"/>
                  </a:lnTo>
                  <a:close/>
                </a:path>
                <a:path w="94614" h="198119">
                  <a:moveTo>
                    <a:pt x="94488" y="170675"/>
                  </a:moveTo>
                  <a:lnTo>
                    <a:pt x="67056" y="170675"/>
                  </a:lnTo>
                  <a:lnTo>
                    <a:pt x="67056" y="198107"/>
                  </a:lnTo>
                  <a:lnTo>
                    <a:pt x="94488" y="198107"/>
                  </a:lnTo>
                  <a:lnTo>
                    <a:pt x="94488" y="170675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61658" y="2582703"/>
              <a:ext cx="109918" cy="1359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00533" y="2518505"/>
              <a:ext cx="114490" cy="20012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56362" y="2585751"/>
              <a:ext cx="106775" cy="13287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784473" y="2532227"/>
              <a:ext cx="118110" cy="217170"/>
            </a:xfrm>
            <a:custGeom>
              <a:avLst/>
              <a:gdLst/>
              <a:ahLst/>
              <a:cxnLst/>
              <a:rect l="l" t="t" r="r" b="b"/>
              <a:pathLst>
                <a:path w="118110" h="217169">
                  <a:moveTo>
                    <a:pt x="71716" y="88"/>
                  </a:moveTo>
                  <a:lnTo>
                    <a:pt x="51904" y="88"/>
                  </a:lnTo>
                  <a:lnTo>
                    <a:pt x="0" y="216877"/>
                  </a:lnTo>
                  <a:lnTo>
                    <a:pt x="19900" y="216877"/>
                  </a:lnTo>
                  <a:lnTo>
                    <a:pt x="71716" y="88"/>
                  </a:lnTo>
                  <a:close/>
                </a:path>
                <a:path w="118110" h="217169">
                  <a:moveTo>
                    <a:pt x="116103" y="53530"/>
                  </a:moveTo>
                  <a:lnTo>
                    <a:pt x="96202" y="53530"/>
                  </a:lnTo>
                  <a:lnTo>
                    <a:pt x="96202" y="183349"/>
                  </a:lnTo>
                  <a:lnTo>
                    <a:pt x="116103" y="183349"/>
                  </a:lnTo>
                  <a:lnTo>
                    <a:pt x="116103" y="53530"/>
                  </a:lnTo>
                  <a:close/>
                </a:path>
                <a:path w="118110" h="217169">
                  <a:moveTo>
                    <a:pt x="117627" y="0"/>
                  </a:moveTo>
                  <a:lnTo>
                    <a:pt x="94678" y="0"/>
                  </a:lnTo>
                  <a:lnTo>
                    <a:pt x="94678" y="22948"/>
                  </a:lnTo>
                  <a:lnTo>
                    <a:pt x="117627" y="22948"/>
                  </a:lnTo>
                  <a:lnTo>
                    <a:pt x="117627" y="0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43255" y="2582703"/>
              <a:ext cx="105346" cy="13287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83653" y="2518505"/>
              <a:ext cx="114490" cy="20012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33291" y="2582703"/>
              <a:ext cx="250317" cy="13592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509516" y="268833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82859" y="2518505"/>
              <a:ext cx="106870" cy="19707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12589" y="2550604"/>
              <a:ext cx="87058" cy="16802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27080" y="2582703"/>
              <a:ext cx="190881" cy="13287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062728" y="2517648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89" h="198119">
                  <a:moveTo>
                    <a:pt x="0" y="198119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19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5297234" y="2513933"/>
            <a:ext cx="819785" cy="205104"/>
            <a:chOff x="5297234" y="2513933"/>
            <a:chExt cx="819785" cy="205104"/>
          </a:xfrm>
        </p:grpSpPr>
        <p:pic>
          <p:nvPicPr>
            <p:cNvPr id="80" name="object 8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97234" y="2582703"/>
              <a:ext cx="102298" cy="13592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22392" y="2550604"/>
              <a:ext cx="87058" cy="16802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539931" y="2582703"/>
              <a:ext cx="189261" cy="13592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52148" y="2513933"/>
              <a:ext cx="248792" cy="20469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28468" y="2582703"/>
              <a:ext cx="88487" cy="135921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6323076" y="2518505"/>
            <a:ext cx="271780" cy="200660"/>
            <a:chOff x="6323076" y="2518505"/>
            <a:chExt cx="271780" cy="200660"/>
          </a:xfrm>
        </p:grpSpPr>
        <p:pic>
          <p:nvPicPr>
            <p:cNvPr id="86" name="object 8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23076" y="2518505"/>
              <a:ext cx="114490" cy="20012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472619" y="2582703"/>
              <a:ext cx="122110" cy="135921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6800850" y="2582703"/>
            <a:ext cx="365125" cy="136525"/>
            <a:chOff x="6800850" y="2582703"/>
            <a:chExt cx="365125" cy="136525"/>
          </a:xfrm>
        </p:grpSpPr>
        <p:pic>
          <p:nvPicPr>
            <p:cNvPr id="89" name="object 8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800850" y="2582703"/>
              <a:ext cx="88487" cy="13592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913817" y="2582703"/>
              <a:ext cx="109823" cy="13592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58787" y="2585751"/>
              <a:ext cx="106870" cy="132873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383970" y="2518505"/>
            <a:ext cx="1207389" cy="264223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1246013" y="2787300"/>
            <a:ext cx="1139190" cy="241935"/>
            <a:chOff x="1246013" y="2787300"/>
            <a:chExt cx="1139190" cy="241935"/>
          </a:xfrm>
        </p:grpSpPr>
        <p:sp>
          <p:nvSpPr>
            <p:cNvPr id="94" name="object 94"/>
            <p:cNvSpPr/>
            <p:nvPr/>
          </p:nvSpPr>
          <p:spPr>
            <a:xfrm>
              <a:off x="1246013" y="2798063"/>
              <a:ext cx="59690" cy="231140"/>
            </a:xfrm>
            <a:custGeom>
              <a:avLst/>
              <a:gdLst/>
              <a:ahLst/>
              <a:cxnLst/>
              <a:rect l="l" t="t" r="r" b="b"/>
              <a:pathLst>
                <a:path w="59690" h="231139">
                  <a:moveTo>
                    <a:pt x="0" y="123125"/>
                  </a:moveTo>
                  <a:lnTo>
                    <a:pt x="0" y="108275"/>
                  </a:lnTo>
                  <a:lnTo>
                    <a:pt x="333" y="100964"/>
                  </a:lnTo>
                  <a:lnTo>
                    <a:pt x="1238" y="93940"/>
                  </a:lnTo>
                  <a:lnTo>
                    <a:pt x="3000" y="87058"/>
                  </a:lnTo>
                  <a:lnTo>
                    <a:pt x="5476" y="73449"/>
                  </a:lnTo>
                  <a:lnTo>
                    <a:pt x="7072" y="67033"/>
                  </a:lnTo>
                  <a:lnTo>
                    <a:pt x="9096" y="61055"/>
                  </a:lnTo>
                  <a:lnTo>
                    <a:pt x="10620" y="53435"/>
                  </a:lnTo>
                  <a:lnTo>
                    <a:pt x="13668" y="45815"/>
                  </a:lnTo>
                  <a:lnTo>
                    <a:pt x="18240" y="39623"/>
                  </a:lnTo>
                  <a:lnTo>
                    <a:pt x="24336" y="27431"/>
                  </a:lnTo>
                  <a:lnTo>
                    <a:pt x="27384" y="22859"/>
                  </a:lnTo>
                  <a:lnTo>
                    <a:pt x="32051" y="16763"/>
                  </a:lnTo>
                  <a:lnTo>
                    <a:pt x="35099" y="12191"/>
                  </a:lnTo>
                  <a:lnTo>
                    <a:pt x="47291" y="0"/>
                  </a:lnTo>
                  <a:lnTo>
                    <a:pt x="59483" y="10667"/>
                  </a:lnTo>
                  <a:lnTo>
                    <a:pt x="53387" y="16763"/>
                  </a:lnTo>
                  <a:lnTo>
                    <a:pt x="48815" y="22859"/>
                  </a:lnTo>
                  <a:lnTo>
                    <a:pt x="44243" y="30479"/>
                  </a:lnTo>
                  <a:lnTo>
                    <a:pt x="41052" y="35352"/>
                  </a:lnTo>
                  <a:lnTo>
                    <a:pt x="38147" y="40814"/>
                  </a:lnTo>
                  <a:lnTo>
                    <a:pt x="24336" y="82391"/>
                  </a:lnTo>
                  <a:lnTo>
                    <a:pt x="21288" y="116014"/>
                  </a:lnTo>
                  <a:lnTo>
                    <a:pt x="21335" y="124951"/>
                  </a:lnTo>
                  <a:lnTo>
                    <a:pt x="21669" y="133433"/>
                  </a:lnTo>
                  <a:lnTo>
                    <a:pt x="22574" y="141611"/>
                  </a:lnTo>
                  <a:lnTo>
                    <a:pt x="24336" y="149637"/>
                  </a:lnTo>
                  <a:lnTo>
                    <a:pt x="25742" y="157354"/>
                  </a:lnTo>
                  <a:lnTo>
                    <a:pt x="41052" y="195810"/>
                  </a:lnTo>
                  <a:lnTo>
                    <a:pt x="59483" y="219932"/>
                  </a:lnTo>
                  <a:lnTo>
                    <a:pt x="47291" y="230600"/>
                  </a:lnTo>
                  <a:lnTo>
                    <a:pt x="44243" y="229076"/>
                  </a:lnTo>
                  <a:lnTo>
                    <a:pt x="41195" y="226028"/>
                  </a:lnTo>
                  <a:lnTo>
                    <a:pt x="38147" y="221456"/>
                  </a:lnTo>
                  <a:lnTo>
                    <a:pt x="35099" y="218408"/>
                  </a:lnTo>
                  <a:lnTo>
                    <a:pt x="32051" y="213740"/>
                  </a:lnTo>
                  <a:lnTo>
                    <a:pt x="27384" y="209168"/>
                  </a:lnTo>
                  <a:lnTo>
                    <a:pt x="18240" y="190880"/>
                  </a:lnTo>
                  <a:lnTo>
                    <a:pt x="13668" y="184784"/>
                  </a:lnTo>
                  <a:lnTo>
                    <a:pt x="12144" y="177164"/>
                  </a:lnTo>
                  <a:lnTo>
                    <a:pt x="6048" y="161829"/>
                  </a:lnTo>
                  <a:lnTo>
                    <a:pt x="4524" y="154209"/>
                  </a:lnTo>
                  <a:lnTo>
                    <a:pt x="3000" y="145065"/>
                  </a:lnTo>
                  <a:lnTo>
                    <a:pt x="1238" y="137954"/>
                  </a:lnTo>
                  <a:lnTo>
                    <a:pt x="333" y="130540"/>
                  </a:lnTo>
                  <a:lnTo>
                    <a:pt x="0" y="123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35976" y="2787300"/>
              <a:ext cx="116014" cy="20012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484084" y="2851505"/>
              <a:ext cx="523875" cy="136525"/>
            </a:xfrm>
            <a:custGeom>
              <a:avLst/>
              <a:gdLst/>
              <a:ahLst/>
              <a:cxnLst/>
              <a:rect l="l" t="t" r="r" b="b"/>
              <a:pathLst>
                <a:path w="523875" h="136525">
                  <a:moveTo>
                    <a:pt x="71729" y="0"/>
                  </a:moveTo>
                  <a:lnTo>
                    <a:pt x="56489" y="0"/>
                  </a:lnTo>
                  <a:lnTo>
                    <a:pt x="42773" y="4572"/>
                  </a:lnTo>
                  <a:lnTo>
                    <a:pt x="39725" y="6096"/>
                  </a:lnTo>
                  <a:lnTo>
                    <a:pt x="35153" y="9144"/>
                  </a:lnTo>
                  <a:lnTo>
                    <a:pt x="32105" y="12192"/>
                  </a:lnTo>
                  <a:lnTo>
                    <a:pt x="29057" y="13716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4384"/>
                  </a:lnTo>
                  <a:lnTo>
                    <a:pt x="16764" y="3048"/>
                  </a:lnTo>
                  <a:lnTo>
                    <a:pt x="0" y="3048"/>
                  </a:lnTo>
                  <a:lnTo>
                    <a:pt x="0" y="132880"/>
                  </a:lnTo>
                  <a:lnTo>
                    <a:pt x="21336" y="132880"/>
                  </a:lnTo>
                  <a:lnTo>
                    <a:pt x="21336" y="42773"/>
                  </a:lnTo>
                  <a:lnTo>
                    <a:pt x="24384" y="38201"/>
                  </a:lnTo>
                  <a:lnTo>
                    <a:pt x="27432" y="35153"/>
                  </a:lnTo>
                  <a:lnTo>
                    <a:pt x="30581" y="33629"/>
                  </a:lnTo>
                  <a:lnTo>
                    <a:pt x="33629" y="30480"/>
                  </a:lnTo>
                  <a:lnTo>
                    <a:pt x="38201" y="27432"/>
                  </a:lnTo>
                  <a:lnTo>
                    <a:pt x="41249" y="25908"/>
                  </a:lnTo>
                  <a:lnTo>
                    <a:pt x="54965" y="21336"/>
                  </a:lnTo>
                  <a:lnTo>
                    <a:pt x="59537" y="21336"/>
                  </a:lnTo>
                  <a:lnTo>
                    <a:pt x="65633" y="19812"/>
                  </a:lnTo>
                  <a:lnTo>
                    <a:pt x="71729" y="19812"/>
                  </a:lnTo>
                  <a:lnTo>
                    <a:pt x="71729" y="0"/>
                  </a:lnTo>
                  <a:close/>
                </a:path>
                <a:path w="523875" h="136525">
                  <a:moveTo>
                    <a:pt x="209169" y="68668"/>
                  </a:moveTo>
                  <a:lnTo>
                    <a:pt x="198412" y="24384"/>
                  </a:lnTo>
                  <a:lnTo>
                    <a:pt x="187744" y="12192"/>
                  </a:lnTo>
                  <a:lnTo>
                    <a:pt x="187744" y="59524"/>
                  </a:lnTo>
                  <a:lnTo>
                    <a:pt x="187744" y="76390"/>
                  </a:lnTo>
                  <a:lnTo>
                    <a:pt x="169456" y="112966"/>
                  </a:lnTo>
                  <a:lnTo>
                    <a:pt x="164884" y="114490"/>
                  </a:lnTo>
                  <a:lnTo>
                    <a:pt x="158788" y="117538"/>
                  </a:lnTo>
                  <a:lnTo>
                    <a:pt x="137350" y="117538"/>
                  </a:lnTo>
                  <a:lnTo>
                    <a:pt x="132778" y="114490"/>
                  </a:lnTo>
                  <a:lnTo>
                    <a:pt x="128206" y="112966"/>
                  </a:lnTo>
                  <a:lnTo>
                    <a:pt x="123634" y="109918"/>
                  </a:lnTo>
                  <a:lnTo>
                    <a:pt x="120586" y="105346"/>
                  </a:lnTo>
                  <a:lnTo>
                    <a:pt x="116014" y="100774"/>
                  </a:lnTo>
                  <a:lnTo>
                    <a:pt x="114490" y="96202"/>
                  </a:lnTo>
                  <a:lnTo>
                    <a:pt x="111442" y="90106"/>
                  </a:lnTo>
                  <a:lnTo>
                    <a:pt x="109918" y="82486"/>
                  </a:lnTo>
                  <a:lnTo>
                    <a:pt x="108394" y="76390"/>
                  </a:lnTo>
                  <a:lnTo>
                    <a:pt x="108394" y="59524"/>
                  </a:lnTo>
                  <a:lnTo>
                    <a:pt x="111442" y="47332"/>
                  </a:lnTo>
                  <a:lnTo>
                    <a:pt x="114490" y="41236"/>
                  </a:lnTo>
                  <a:lnTo>
                    <a:pt x="116014" y="35140"/>
                  </a:lnTo>
                  <a:lnTo>
                    <a:pt x="120586" y="30480"/>
                  </a:lnTo>
                  <a:lnTo>
                    <a:pt x="123634" y="25908"/>
                  </a:lnTo>
                  <a:lnTo>
                    <a:pt x="128206" y="22860"/>
                  </a:lnTo>
                  <a:lnTo>
                    <a:pt x="132778" y="21336"/>
                  </a:lnTo>
                  <a:lnTo>
                    <a:pt x="137350" y="18288"/>
                  </a:lnTo>
                  <a:lnTo>
                    <a:pt x="158788" y="18288"/>
                  </a:lnTo>
                  <a:lnTo>
                    <a:pt x="164884" y="21336"/>
                  </a:lnTo>
                  <a:lnTo>
                    <a:pt x="169456" y="22860"/>
                  </a:lnTo>
                  <a:lnTo>
                    <a:pt x="172504" y="27432"/>
                  </a:lnTo>
                  <a:lnTo>
                    <a:pt x="177076" y="30480"/>
                  </a:lnTo>
                  <a:lnTo>
                    <a:pt x="180124" y="35140"/>
                  </a:lnTo>
                  <a:lnTo>
                    <a:pt x="183172" y="41236"/>
                  </a:lnTo>
                  <a:lnTo>
                    <a:pt x="187744" y="59524"/>
                  </a:lnTo>
                  <a:lnTo>
                    <a:pt x="187744" y="12192"/>
                  </a:lnTo>
                  <a:lnTo>
                    <a:pt x="148120" y="0"/>
                  </a:lnTo>
                  <a:lnTo>
                    <a:pt x="138874" y="0"/>
                  </a:lnTo>
                  <a:lnTo>
                    <a:pt x="129730" y="1524"/>
                  </a:lnTo>
                  <a:lnTo>
                    <a:pt x="123634" y="4572"/>
                  </a:lnTo>
                  <a:lnTo>
                    <a:pt x="116014" y="7620"/>
                  </a:lnTo>
                  <a:lnTo>
                    <a:pt x="108394" y="12192"/>
                  </a:lnTo>
                  <a:lnTo>
                    <a:pt x="103822" y="18288"/>
                  </a:lnTo>
                  <a:lnTo>
                    <a:pt x="97726" y="24384"/>
                  </a:lnTo>
                  <a:lnTo>
                    <a:pt x="86969" y="68668"/>
                  </a:lnTo>
                  <a:lnTo>
                    <a:pt x="87261" y="75590"/>
                  </a:lnTo>
                  <a:lnTo>
                    <a:pt x="103822" y="117538"/>
                  </a:lnTo>
                  <a:lnTo>
                    <a:pt x="108394" y="123723"/>
                  </a:lnTo>
                  <a:lnTo>
                    <a:pt x="148120" y="135915"/>
                  </a:lnTo>
                  <a:lnTo>
                    <a:pt x="154952" y="135636"/>
                  </a:lnTo>
                  <a:lnTo>
                    <a:pt x="193840" y="117538"/>
                  </a:lnTo>
                  <a:lnTo>
                    <a:pt x="208788" y="82473"/>
                  </a:lnTo>
                  <a:lnTo>
                    <a:pt x="209118" y="75590"/>
                  </a:lnTo>
                  <a:lnTo>
                    <a:pt x="209169" y="68668"/>
                  </a:lnTo>
                  <a:close/>
                </a:path>
                <a:path w="523875" h="136525">
                  <a:moveTo>
                    <a:pt x="416725" y="3048"/>
                  </a:moveTo>
                  <a:lnTo>
                    <a:pt x="395389" y="3048"/>
                  </a:lnTo>
                  <a:lnTo>
                    <a:pt x="368858" y="90627"/>
                  </a:lnTo>
                  <a:lnTo>
                    <a:pt x="365328" y="103301"/>
                  </a:lnTo>
                  <a:lnTo>
                    <a:pt x="363283" y="109918"/>
                  </a:lnTo>
                  <a:lnTo>
                    <a:pt x="361873" y="103035"/>
                  </a:lnTo>
                  <a:lnTo>
                    <a:pt x="360045" y="96012"/>
                  </a:lnTo>
                  <a:lnTo>
                    <a:pt x="355663" y="80962"/>
                  </a:lnTo>
                  <a:lnTo>
                    <a:pt x="334327" y="3048"/>
                  </a:lnTo>
                  <a:lnTo>
                    <a:pt x="309854" y="3048"/>
                  </a:lnTo>
                  <a:lnTo>
                    <a:pt x="288518" y="80962"/>
                  </a:lnTo>
                  <a:lnTo>
                    <a:pt x="286245" y="89560"/>
                  </a:lnTo>
                  <a:lnTo>
                    <a:pt x="282295" y="103898"/>
                  </a:lnTo>
                  <a:lnTo>
                    <a:pt x="280898" y="109918"/>
                  </a:lnTo>
                  <a:lnTo>
                    <a:pt x="279488" y="104800"/>
                  </a:lnTo>
                  <a:lnTo>
                    <a:pt x="273278" y="84010"/>
                  </a:lnTo>
                  <a:lnTo>
                    <a:pt x="250317" y="3048"/>
                  </a:lnTo>
                  <a:lnTo>
                    <a:pt x="227457" y="3048"/>
                  </a:lnTo>
                  <a:lnTo>
                    <a:pt x="270230" y="132867"/>
                  </a:lnTo>
                  <a:lnTo>
                    <a:pt x="293090" y="132867"/>
                  </a:lnTo>
                  <a:lnTo>
                    <a:pt x="314426" y="54952"/>
                  </a:lnTo>
                  <a:lnTo>
                    <a:pt x="315823" y="48691"/>
                  </a:lnTo>
                  <a:lnTo>
                    <a:pt x="322135" y="24384"/>
                  </a:lnTo>
                  <a:lnTo>
                    <a:pt x="324396" y="33058"/>
                  </a:lnTo>
                  <a:lnTo>
                    <a:pt x="326517" y="40855"/>
                  </a:lnTo>
                  <a:lnTo>
                    <a:pt x="328345" y="48056"/>
                  </a:lnTo>
                  <a:lnTo>
                    <a:pt x="329755" y="54952"/>
                  </a:lnTo>
                  <a:lnTo>
                    <a:pt x="351091" y="132867"/>
                  </a:lnTo>
                  <a:lnTo>
                    <a:pt x="373951" y="132867"/>
                  </a:lnTo>
                  <a:lnTo>
                    <a:pt x="416725" y="3048"/>
                  </a:lnTo>
                  <a:close/>
                </a:path>
                <a:path w="523875" h="136525">
                  <a:moveTo>
                    <a:pt x="523595" y="88582"/>
                  </a:moveTo>
                  <a:lnTo>
                    <a:pt x="522071" y="82486"/>
                  </a:lnTo>
                  <a:lnTo>
                    <a:pt x="519023" y="77914"/>
                  </a:lnTo>
                  <a:lnTo>
                    <a:pt x="517499" y="73240"/>
                  </a:lnTo>
                  <a:lnTo>
                    <a:pt x="514451" y="70192"/>
                  </a:lnTo>
                  <a:lnTo>
                    <a:pt x="509879" y="67144"/>
                  </a:lnTo>
                  <a:lnTo>
                    <a:pt x="506831" y="64096"/>
                  </a:lnTo>
                  <a:lnTo>
                    <a:pt x="493014" y="59524"/>
                  </a:lnTo>
                  <a:lnTo>
                    <a:pt x="488442" y="59524"/>
                  </a:lnTo>
                  <a:lnTo>
                    <a:pt x="483870" y="58000"/>
                  </a:lnTo>
                  <a:lnTo>
                    <a:pt x="480822" y="56476"/>
                  </a:lnTo>
                  <a:lnTo>
                    <a:pt x="476250" y="56476"/>
                  </a:lnTo>
                  <a:lnTo>
                    <a:pt x="473202" y="54952"/>
                  </a:lnTo>
                  <a:lnTo>
                    <a:pt x="470154" y="54952"/>
                  </a:lnTo>
                  <a:lnTo>
                    <a:pt x="461010" y="50380"/>
                  </a:lnTo>
                  <a:lnTo>
                    <a:pt x="459486" y="48856"/>
                  </a:lnTo>
                  <a:lnTo>
                    <a:pt x="457962" y="45808"/>
                  </a:lnTo>
                  <a:lnTo>
                    <a:pt x="456438" y="44284"/>
                  </a:lnTo>
                  <a:lnTo>
                    <a:pt x="456438" y="38188"/>
                  </a:lnTo>
                  <a:lnTo>
                    <a:pt x="456438" y="32092"/>
                  </a:lnTo>
                  <a:lnTo>
                    <a:pt x="457962" y="30480"/>
                  </a:lnTo>
                  <a:lnTo>
                    <a:pt x="457962" y="27432"/>
                  </a:lnTo>
                  <a:lnTo>
                    <a:pt x="464058" y="21336"/>
                  </a:lnTo>
                  <a:lnTo>
                    <a:pt x="467106" y="19812"/>
                  </a:lnTo>
                  <a:lnTo>
                    <a:pt x="471678" y="19812"/>
                  </a:lnTo>
                  <a:lnTo>
                    <a:pt x="474726" y="18288"/>
                  </a:lnTo>
                  <a:lnTo>
                    <a:pt x="496062" y="18288"/>
                  </a:lnTo>
                  <a:lnTo>
                    <a:pt x="500634" y="19812"/>
                  </a:lnTo>
                  <a:lnTo>
                    <a:pt x="512927" y="22860"/>
                  </a:lnTo>
                  <a:lnTo>
                    <a:pt x="517499" y="24384"/>
                  </a:lnTo>
                  <a:lnTo>
                    <a:pt x="517499" y="7620"/>
                  </a:lnTo>
                  <a:lnTo>
                    <a:pt x="512927" y="4572"/>
                  </a:lnTo>
                  <a:lnTo>
                    <a:pt x="494538" y="0"/>
                  </a:lnTo>
                  <a:lnTo>
                    <a:pt x="468630" y="0"/>
                  </a:lnTo>
                  <a:lnTo>
                    <a:pt x="464058" y="3048"/>
                  </a:lnTo>
                  <a:lnTo>
                    <a:pt x="457962" y="4572"/>
                  </a:lnTo>
                  <a:lnTo>
                    <a:pt x="453390" y="6096"/>
                  </a:lnTo>
                  <a:lnTo>
                    <a:pt x="444157" y="12192"/>
                  </a:lnTo>
                  <a:lnTo>
                    <a:pt x="438061" y="21336"/>
                  </a:lnTo>
                  <a:lnTo>
                    <a:pt x="435013" y="33616"/>
                  </a:lnTo>
                  <a:lnTo>
                    <a:pt x="435013" y="45808"/>
                  </a:lnTo>
                  <a:lnTo>
                    <a:pt x="448818" y="65620"/>
                  </a:lnTo>
                  <a:lnTo>
                    <a:pt x="451866" y="68668"/>
                  </a:lnTo>
                  <a:lnTo>
                    <a:pt x="470154" y="74866"/>
                  </a:lnTo>
                  <a:lnTo>
                    <a:pt x="474726" y="74866"/>
                  </a:lnTo>
                  <a:lnTo>
                    <a:pt x="479298" y="76390"/>
                  </a:lnTo>
                  <a:lnTo>
                    <a:pt x="482346" y="77914"/>
                  </a:lnTo>
                  <a:lnTo>
                    <a:pt x="485394" y="77914"/>
                  </a:lnTo>
                  <a:lnTo>
                    <a:pt x="494538" y="82486"/>
                  </a:lnTo>
                  <a:lnTo>
                    <a:pt x="496062" y="84010"/>
                  </a:lnTo>
                  <a:lnTo>
                    <a:pt x="499110" y="85534"/>
                  </a:lnTo>
                  <a:lnTo>
                    <a:pt x="500634" y="88582"/>
                  </a:lnTo>
                  <a:lnTo>
                    <a:pt x="500634" y="90106"/>
                  </a:lnTo>
                  <a:lnTo>
                    <a:pt x="502158" y="93154"/>
                  </a:lnTo>
                  <a:lnTo>
                    <a:pt x="502158" y="100774"/>
                  </a:lnTo>
                  <a:lnTo>
                    <a:pt x="499110" y="106870"/>
                  </a:lnTo>
                  <a:lnTo>
                    <a:pt x="497586" y="108394"/>
                  </a:lnTo>
                  <a:lnTo>
                    <a:pt x="496062" y="111442"/>
                  </a:lnTo>
                  <a:lnTo>
                    <a:pt x="486918" y="116014"/>
                  </a:lnTo>
                  <a:lnTo>
                    <a:pt x="482346" y="117538"/>
                  </a:lnTo>
                  <a:lnTo>
                    <a:pt x="456438" y="117538"/>
                  </a:lnTo>
                  <a:lnTo>
                    <a:pt x="450342" y="116014"/>
                  </a:lnTo>
                  <a:lnTo>
                    <a:pt x="445770" y="114490"/>
                  </a:lnTo>
                  <a:lnTo>
                    <a:pt x="439585" y="112966"/>
                  </a:lnTo>
                  <a:lnTo>
                    <a:pt x="435013" y="111442"/>
                  </a:lnTo>
                  <a:lnTo>
                    <a:pt x="435013" y="128295"/>
                  </a:lnTo>
                  <a:lnTo>
                    <a:pt x="436537" y="129819"/>
                  </a:lnTo>
                  <a:lnTo>
                    <a:pt x="438061" y="129819"/>
                  </a:lnTo>
                  <a:lnTo>
                    <a:pt x="439585" y="131343"/>
                  </a:lnTo>
                  <a:lnTo>
                    <a:pt x="441109" y="131343"/>
                  </a:lnTo>
                  <a:lnTo>
                    <a:pt x="447294" y="134391"/>
                  </a:lnTo>
                  <a:lnTo>
                    <a:pt x="453390" y="134391"/>
                  </a:lnTo>
                  <a:lnTo>
                    <a:pt x="457962" y="135915"/>
                  </a:lnTo>
                  <a:lnTo>
                    <a:pt x="485394" y="135915"/>
                  </a:lnTo>
                  <a:lnTo>
                    <a:pt x="491490" y="134391"/>
                  </a:lnTo>
                  <a:lnTo>
                    <a:pt x="497586" y="131343"/>
                  </a:lnTo>
                  <a:lnTo>
                    <a:pt x="503783" y="129819"/>
                  </a:lnTo>
                  <a:lnTo>
                    <a:pt x="508355" y="125247"/>
                  </a:lnTo>
                  <a:lnTo>
                    <a:pt x="512927" y="122199"/>
                  </a:lnTo>
                  <a:lnTo>
                    <a:pt x="522071" y="108394"/>
                  </a:lnTo>
                  <a:lnTo>
                    <a:pt x="523595" y="102298"/>
                  </a:lnTo>
                  <a:lnTo>
                    <a:pt x="523595" y="88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032064" y="2851499"/>
              <a:ext cx="109918" cy="13592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78653" y="2798063"/>
              <a:ext cx="141922" cy="23060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357628" y="295655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976884" y="3192780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lnTo>
                  <a:pt x="0" y="7315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1247489" y="3134010"/>
            <a:ext cx="666115" cy="189865"/>
            <a:chOff x="1247489" y="3134010"/>
            <a:chExt cx="666115" cy="189865"/>
          </a:xfrm>
        </p:grpSpPr>
        <p:pic>
          <p:nvPicPr>
            <p:cNvPr id="102" name="object 10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47489" y="3134010"/>
              <a:ext cx="134302" cy="18945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07795" y="3187445"/>
              <a:ext cx="123634" cy="13601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64958" y="3187445"/>
              <a:ext cx="190881" cy="13287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89367" y="3187445"/>
              <a:ext cx="123634" cy="136017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1987868" y="3118770"/>
            <a:ext cx="977265" cy="205104"/>
            <a:chOff x="1987868" y="3118770"/>
            <a:chExt cx="977265" cy="205104"/>
          </a:xfrm>
        </p:grpSpPr>
        <p:pic>
          <p:nvPicPr>
            <p:cNvPr id="107" name="object 10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987868" y="3118770"/>
              <a:ext cx="209073" cy="20469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36661" y="3187541"/>
              <a:ext cx="106870" cy="13287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377059" y="3187446"/>
              <a:ext cx="97726" cy="13601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508313" y="3136963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62"/>
                  </a:lnTo>
                  <a:lnTo>
                    <a:pt x="21336" y="183362"/>
                  </a:lnTo>
                  <a:lnTo>
                    <a:pt x="21336" y="53530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1336" y="22961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563273" y="3187445"/>
              <a:ext cx="123729" cy="13601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20531" y="3187446"/>
              <a:ext cx="105346" cy="13287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60929" y="3187445"/>
              <a:ext cx="103822" cy="136017"/>
            </a:xfrm>
            <a:prstGeom prst="rect">
              <a:avLst/>
            </a:prstGeom>
          </p:spPr>
        </p:pic>
      </p:grpSp>
      <p:sp>
        <p:nvSpPr>
          <p:cNvPr id="114" name="object 114"/>
          <p:cNvSpPr/>
          <p:nvPr/>
        </p:nvSpPr>
        <p:spPr>
          <a:xfrm>
            <a:off x="3010567" y="329441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0" y="25908"/>
                </a:moveTo>
                <a:lnTo>
                  <a:pt x="0" y="0"/>
                </a:lnTo>
                <a:lnTo>
                  <a:pt x="25908" y="0"/>
                </a:lnTo>
                <a:lnTo>
                  <a:pt x="25908" y="25908"/>
                </a:lnTo>
                <a:lnTo>
                  <a:pt x="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010567" y="321040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5">
                <a:moveTo>
                  <a:pt x="0" y="26003"/>
                </a:moveTo>
                <a:lnTo>
                  <a:pt x="0" y="0"/>
                </a:lnTo>
                <a:lnTo>
                  <a:pt x="25908" y="0"/>
                </a:lnTo>
                <a:lnTo>
                  <a:pt x="25908" y="26003"/>
                </a:lnTo>
                <a:lnTo>
                  <a:pt x="0" y="26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1232249" y="3508248"/>
            <a:ext cx="142875" cy="111760"/>
            <a:chOff x="1232249" y="3508248"/>
            <a:chExt cx="142875" cy="111760"/>
          </a:xfrm>
        </p:grpSpPr>
        <p:pic>
          <p:nvPicPr>
            <p:cNvPr id="117" name="object 11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32249" y="3508248"/>
              <a:ext cx="91535" cy="111442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1351788" y="3595116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59" h="24764">
                  <a:moveTo>
                    <a:pt x="0" y="24383"/>
                  </a:moveTo>
                  <a:lnTo>
                    <a:pt x="0" y="0"/>
                  </a:lnTo>
                  <a:lnTo>
                    <a:pt x="22860" y="0"/>
                  </a:lnTo>
                  <a:lnTo>
                    <a:pt x="22860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E66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9" name="object 11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742027" y="3462432"/>
            <a:ext cx="145065" cy="157257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2638139" y="3448621"/>
            <a:ext cx="154305" cy="174625"/>
            <a:chOff x="2638139" y="3448621"/>
            <a:chExt cx="154305" cy="174625"/>
          </a:xfrm>
        </p:grpSpPr>
        <p:sp>
          <p:nvSpPr>
            <p:cNvPr id="121" name="object 121"/>
            <p:cNvSpPr/>
            <p:nvPr/>
          </p:nvSpPr>
          <p:spPr>
            <a:xfrm>
              <a:off x="2638133" y="3448621"/>
              <a:ext cx="29209" cy="171450"/>
            </a:xfrm>
            <a:custGeom>
              <a:avLst/>
              <a:gdLst/>
              <a:ahLst/>
              <a:cxnLst/>
              <a:rect l="l" t="t" r="r" b="b"/>
              <a:pathLst>
                <a:path w="29210" h="171450">
                  <a:moveTo>
                    <a:pt x="28956" y="56578"/>
                  </a:moveTo>
                  <a:lnTo>
                    <a:pt x="0" y="56578"/>
                  </a:lnTo>
                  <a:lnTo>
                    <a:pt x="0" y="171069"/>
                  </a:lnTo>
                  <a:lnTo>
                    <a:pt x="28956" y="171069"/>
                  </a:lnTo>
                  <a:lnTo>
                    <a:pt x="28956" y="56578"/>
                  </a:lnTo>
                  <a:close/>
                </a:path>
                <a:path w="29210" h="171450">
                  <a:moveTo>
                    <a:pt x="28956" y="0"/>
                  </a:moveTo>
                  <a:lnTo>
                    <a:pt x="0" y="0"/>
                  </a:lnTo>
                  <a:lnTo>
                    <a:pt x="0" y="30581"/>
                  </a:lnTo>
                  <a:lnTo>
                    <a:pt x="28956" y="30581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693099" y="3502152"/>
              <a:ext cx="99155" cy="120586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2984659" y="3445573"/>
            <a:ext cx="883919" cy="229235"/>
            <a:chOff x="2984659" y="3445573"/>
            <a:chExt cx="883919" cy="229235"/>
          </a:xfrm>
        </p:grpSpPr>
        <p:pic>
          <p:nvPicPr>
            <p:cNvPr id="124" name="object 12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984659" y="3502151"/>
              <a:ext cx="175545" cy="11753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187637" y="3445573"/>
              <a:ext cx="97726" cy="17716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311271" y="3502152"/>
              <a:ext cx="108394" cy="17259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47097" y="3505199"/>
              <a:ext cx="103822" cy="117538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3581489" y="3448621"/>
              <a:ext cx="29209" cy="171450"/>
            </a:xfrm>
            <a:custGeom>
              <a:avLst/>
              <a:gdLst/>
              <a:ahLst/>
              <a:cxnLst/>
              <a:rect l="l" t="t" r="r" b="b"/>
              <a:pathLst>
                <a:path w="29210" h="171450">
                  <a:moveTo>
                    <a:pt x="28956" y="56578"/>
                  </a:moveTo>
                  <a:lnTo>
                    <a:pt x="0" y="56578"/>
                  </a:lnTo>
                  <a:lnTo>
                    <a:pt x="0" y="171069"/>
                  </a:lnTo>
                  <a:lnTo>
                    <a:pt x="28956" y="171069"/>
                  </a:lnTo>
                  <a:lnTo>
                    <a:pt x="28956" y="56578"/>
                  </a:lnTo>
                  <a:close/>
                </a:path>
                <a:path w="29210" h="171450">
                  <a:moveTo>
                    <a:pt x="28956" y="0"/>
                  </a:moveTo>
                  <a:lnTo>
                    <a:pt x="0" y="0"/>
                  </a:lnTo>
                  <a:lnTo>
                    <a:pt x="0" y="30581"/>
                  </a:lnTo>
                  <a:lnTo>
                    <a:pt x="28956" y="30581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641026" y="3502152"/>
              <a:ext cx="103822" cy="11753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770757" y="3502151"/>
              <a:ext cx="97726" cy="120586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4056221" y="3448621"/>
            <a:ext cx="250825" cy="174625"/>
            <a:chOff x="4056221" y="3448621"/>
            <a:chExt cx="250825" cy="174625"/>
          </a:xfrm>
        </p:grpSpPr>
        <p:pic>
          <p:nvPicPr>
            <p:cNvPr id="132" name="object 13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056221" y="3448621"/>
              <a:ext cx="109918" cy="174117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190524" y="3502152"/>
              <a:ext cx="116014" cy="120586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4491228" y="3445573"/>
            <a:ext cx="743585" cy="177165"/>
            <a:chOff x="4491228" y="3445573"/>
            <a:chExt cx="743585" cy="177165"/>
          </a:xfrm>
        </p:grpSpPr>
        <p:pic>
          <p:nvPicPr>
            <p:cNvPr id="135" name="object 13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491228" y="3505199"/>
              <a:ext cx="103822" cy="11753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619434" y="3502151"/>
              <a:ext cx="84010" cy="120586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726305" y="3505199"/>
              <a:ext cx="102298" cy="11753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853083" y="3445573"/>
              <a:ext cx="97726" cy="177165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4982806" y="3448621"/>
              <a:ext cx="111760" cy="171450"/>
            </a:xfrm>
            <a:custGeom>
              <a:avLst/>
              <a:gdLst/>
              <a:ahLst/>
              <a:cxnLst/>
              <a:rect l="l" t="t" r="r" b="b"/>
              <a:pathLst>
                <a:path w="111760" h="171450">
                  <a:moveTo>
                    <a:pt x="67157" y="55054"/>
                  </a:moveTo>
                  <a:lnTo>
                    <a:pt x="65633" y="53530"/>
                  </a:lnTo>
                  <a:lnTo>
                    <a:pt x="51917" y="53530"/>
                  </a:lnTo>
                  <a:lnTo>
                    <a:pt x="45720" y="55054"/>
                  </a:lnTo>
                  <a:lnTo>
                    <a:pt x="39624" y="59626"/>
                  </a:lnTo>
                  <a:lnTo>
                    <a:pt x="33528" y="62674"/>
                  </a:lnTo>
                  <a:lnTo>
                    <a:pt x="28956" y="67246"/>
                  </a:lnTo>
                  <a:lnTo>
                    <a:pt x="25908" y="73342"/>
                  </a:lnTo>
                  <a:lnTo>
                    <a:pt x="24384" y="73342"/>
                  </a:lnTo>
                  <a:lnTo>
                    <a:pt x="22860" y="56578"/>
                  </a:lnTo>
                  <a:lnTo>
                    <a:pt x="0" y="56578"/>
                  </a:lnTo>
                  <a:lnTo>
                    <a:pt x="0" y="171069"/>
                  </a:lnTo>
                  <a:lnTo>
                    <a:pt x="27432" y="171069"/>
                  </a:lnTo>
                  <a:lnTo>
                    <a:pt x="27432" y="94780"/>
                  </a:lnTo>
                  <a:lnTo>
                    <a:pt x="30480" y="88582"/>
                  </a:lnTo>
                  <a:lnTo>
                    <a:pt x="48768" y="79438"/>
                  </a:lnTo>
                  <a:lnTo>
                    <a:pt x="67157" y="79438"/>
                  </a:lnTo>
                  <a:lnTo>
                    <a:pt x="67157" y="55054"/>
                  </a:lnTo>
                  <a:close/>
                </a:path>
                <a:path w="111760" h="171450">
                  <a:moveTo>
                    <a:pt x="111353" y="56578"/>
                  </a:moveTo>
                  <a:lnTo>
                    <a:pt x="83921" y="56578"/>
                  </a:lnTo>
                  <a:lnTo>
                    <a:pt x="83921" y="171069"/>
                  </a:lnTo>
                  <a:lnTo>
                    <a:pt x="111353" y="171069"/>
                  </a:lnTo>
                  <a:lnTo>
                    <a:pt x="111353" y="56578"/>
                  </a:lnTo>
                  <a:close/>
                </a:path>
                <a:path w="111760" h="171450">
                  <a:moveTo>
                    <a:pt x="111353" y="0"/>
                  </a:moveTo>
                  <a:lnTo>
                    <a:pt x="82397" y="0"/>
                  </a:lnTo>
                  <a:lnTo>
                    <a:pt x="82397" y="30581"/>
                  </a:lnTo>
                  <a:lnTo>
                    <a:pt x="111353" y="30581"/>
                  </a:lnTo>
                  <a:lnTo>
                    <a:pt x="1113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120164" y="3502151"/>
              <a:ext cx="114490" cy="120586"/>
            </a:xfrm>
            <a:prstGeom prst="rect">
              <a:avLst/>
            </a:prstGeom>
          </p:spPr>
        </p:pic>
      </p:grpSp>
      <p:grpSp>
        <p:nvGrpSpPr>
          <p:cNvPr id="141" name="object 141"/>
          <p:cNvGrpSpPr/>
          <p:nvPr/>
        </p:nvGrpSpPr>
        <p:grpSpPr>
          <a:xfrm>
            <a:off x="5419344" y="3477672"/>
            <a:ext cx="755650" cy="145415"/>
            <a:chOff x="5419344" y="3477672"/>
            <a:chExt cx="755650" cy="145415"/>
          </a:xfrm>
        </p:grpSpPr>
        <p:pic>
          <p:nvPicPr>
            <p:cNvPr id="142" name="object 14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419344" y="3505200"/>
              <a:ext cx="325183" cy="117538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768911" y="3505199"/>
              <a:ext cx="85534" cy="11753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880354" y="3508247"/>
              <a:ext cx="91630" cy="11449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991796" y="3477672"/>
              <a:ext cx="183165" cy="145065"/>
            </a:xfrm>
            <a:prstGeom prst="rect">
              <a:avLst/>
            </a:prstGeom>
          </p:spPr>
        </p:pic>
      </p:grpSp>
      <p:grpSp>
        <p:nvGrpSpPr>
          <p:cNvPr id="146" name="object 146"/>
          <p:cNvGrpSpPr/>
          <p:nvPr/>
        </p:nvGrpSpPr>
        <p:grpSpPr>
          <a:xfrm>
            <a:off x="6370320" y="3502152"/>
            <a:ext cx="308610" cy="120650"/>
            <a:chOff x="6370320" y="3502152"/>
            <a:chExt cx="308610" cy="120650"/>
          </a:xfrm>
        </p:grpSpPr>
        <p:pic>
          <p:nvPicPr>
            <p:cNvPr id="147" name="object 14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370320" y="3505200"/>
              <a:ext cx="103822" cy="11753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503194" y="3502152"/>
              <a:ext cx="175545" cy="117538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6858000" y="3448621"/>
            <a:ext cx="1477010" cy="207645"/>
            <a:chOff x="6858000" y="3448621"/>
            <a:chExt cx="1477010" cy="207645"/>
          </a:xfrm>
        </p:grpSpPr>
        <p:sp>
          <p:nvSpPr>
            <p:cNvPr id="150" name="object 150"/>
            <p:cNvSpPr/>
            <p:nvPr/>
          </p:nvSpPr>
          <p:spPr>
            <a:xfrm>
              <a:off x="6874764" y="3448812"/>
              <a:ext cx="29209" cy="170815"/>
            </a:xfrm>
            <a:custGeom>
              <a:avLst/>
              <a:gdLst/>
              <a:ahLst/>
              <a:cxnLst/>
              <a:rect l="l" t="t" r="r" b="b"/>
              <a:pathLst>
                <a:path w="29209" h="170814">
                  <a:moveTo>
                    <a:pt x="0" y="170688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170688"/>
                  </a:lnTo>
                  <a:lnTo>
                    <a:pt x="0" y="170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929057" y="3502152"/>
              <a:ext cx="99155" cy="120586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052691" y="3448621"/>
              <a:ext cx="108394" cy="17411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186994" y="3502152"/>
              <a:ext cx="114490" cy="120586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6858000" y="3642360"/>
              <a:ext cx="1477010" cy="13970"/>
            </a:xfrm>
            <a:custGeom>
              <a:avLst/>
              <a:gdLst/>
              <a:ahLst/>
              <a:cxnLst/>
              <a:rect l="l" t="t" r="r" b="b"/>
              <a:pathLst>
                <a:path w="1477009" h="13970">
                  <a:moveTo>
                    <a:pt x="0" y="13716"/>
                  </a:moveTo>
                  <a:lnTo>
                    <a:pt x="0" y="0"/>
                  </a:lnTo>
                  <a:lnTo>
                    <a:pt x="1476755" y="0"/>
                  </a:lnTo>
                  <a:lnTo>
                    <a:pt x="1476755" y="13716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483126" y="3502152"/>
              <a:ext cx="87058" cy="120586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7595616" y="3448621"/>
              <a:ext cx="89535" cy="171450"/>
            </a:xfrm>
            <a:custGeom>
              <a:avLst/>
              <a:gdLst/>
              <a:ahLst/>
              <a:cxnLst/>
              <a:rect l="l" t="t" r="r" b="b"/>
              <a:pathLst>
                <a:path w="89534" h="171450">
                  <a:moveTo>
                    <a:pt x="28956" y="190"/>
                  </a:moveTo>
                  <a:lnTo>
                    <a:pt x="0" y="190"/>
                  </a:lnTo>
                  <a:lnTo>
                    <a:pt x="0" y="170878"/>
                  </a:lnTo>
                  <a:lnTo>
                    <a:pt x="28956" y="170878"/>
                  </a:lnTo>
                  <a:lnTo>
                    <a:pt x="28956" y="190"/>
                  </a:lnTo>
                  <a:close/>
                </a:path>
                <a:path w="89534" h="171450">
                  <a:moveTo>
                    <a:pt x="88963" y="56578"/>
                  </a:moveTo>
                  <a:lnTo>
                    <a:pt x="60007" y="56578"/>
                  </a:lnTo>
                  <a:lnTo>
                    <a:pt x="60007" y="171069"/>
                  </a:lnTo>
                  <a:lnTo>
                    <a:pt x="88963" y="171069"/>
                  </a:lnTo>
                  <a:lnTo>
                    <a:pt x="88963" y="56578"/>
                  </a:lnTo>
                  <a:close/>
                </a:path>
                <a:path w="89534" h="171450">
                  <a:moveTo>
                    <a:pt x="88963" y="0"/>
                  </a:moveTo>
                  <a:lnTo>
                    <a:pt x="60007" y="0"/>
                  </a:lnTo>
                  <a:lnTo>
                    <a:pt x="60007" y="30581"/>
                  </a:lnTo>
                  <a:lnTo>
                    <a:pt x="88963" y="30581"/>
                  </a:lnTo>
                  <a:lnTo>
                    <a:pt x="889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709059" y="3502152"/>
              <a:ext cx="103822" cy="120586"/>
            </a:xfrm>
            <a:prstGeom prst="rect">
              <a:avLst/>
            </a:prstGeom>
          </p:spPr>
        </p:pic>
      </p:grpSp>
      <p:pic>
        <p:nvPicPr>
          <p:cNvPr id="158" name="object 15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990916" y="3445573"/>
            <a:ext cx="825817" cy="699516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7838789" y="3473100"/>
            <a:ext cx="322135" cy="149637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8344090" y="3448621"/>
            <a:ext cx="235585" cy="174625"/>
            <a:chOff x="8344090" y="3448621"/>
            <a:chExt cx="235585" cy="174625"/>
          </a:xfrm>
        </p:grpSpPr>
        <p:pic>
          <p:nvPicPr>
            <p:cNvPr id="161" name="object 16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344090" y="3448621"/>
              <a:ext cx="109918" cy="17411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479917" y="3502152"/>
              <a:ext cx="99250" cy="120586"/>
            </a:xfrm>
            <a:prstGeom prst="rect">
              <a:avLst/>
            </a:prstGeom>
          </p:spPr>
        </p:pic>
      </p:grpSp>
      <p:grpSp>
        <p:nvGrpSpPr>
          <p:cNvPr id="163" name="object 163"/>
          <p:cNvGrpSpPr/>
          <p:nvPr/>
        </p:nvGrpSpPr>
        <p:grpSpPr>
          <a:xfrm>
            <a:off x="1748219" y="3680459"/>
            <a:ext cx="291465" cy="226695"/>
            <a:chOff x="1748219" y="3680459"/>
            <a:chExt cx="291465" cy="226695"/>
          </a:xfrm>
        </p:grpSpPr>
        <p:pic>
          <p:nvPicPr>
            <p:cNvPr id="164" name="object 16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748219" y="3735800"/>
              <a:ext cx="97631" cy="119157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876425" y="3735800"/>
              <a:ext cx="108394" cy="171069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2010156" y="3680459"/>
              <a:ext cx="29209" cy="172720"/>
            </a:xfrm>
            <a:custGeom>
              <a:avLst/>
              <a:gdLst/>
              <a:ahLst/>
              <a:cxnLst/>
              <a:rect l="l" t="t" r="r" b="b"/>
              <a:pathLst>
                <a:path w="29210" h="172720">
                  <a:moveTo>
                    <a:pt x="0" y="172212"/>
                  </a:moveTo>
                  <a:lnTo>
                    <a:pt x="0" y="0"/>
                  </a:lnTo>
                  <a:lnTo>
                    <a:pt x="28956" y="0"/>
                  </a:lnTo>
                  <a:lnTo>
                    <a:pt x="28956" y="172212"/>
                  </a:lnTo>
                  <a:lnTo>
                    <a:pt x="0" y="1722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7" name="object 167"/>
          <p:cNvGrpSpPr/>
          <p:nvPr/>
        </p:nvGrpSpPr>
        <p:grpSpPr>
          <a:xfrm>
            <a:off x="2780062" y="3691509"/>
            <a:ext cx="504190" cy="206375"/>
            <a:chOff x="2780062" y="3691509"/>
            <a:chExt cx="504190" cy="206375"/>
          </a:xfrm>
        </p:grpSpPr>
        <p:pic>
          <p:nvPicPr>
            <p:cNvPr id="168" name="object 16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780062" y="3694557"/>
              <a:ext cx="134302" cy="157353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944940" y="3694557"/>
              <a:ext cx="138874" cy="15735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115913" y="3691509"/>
              <a:ext cx="167925" cy="206216"/>
            </a:xfrm>
            <a:prstGeom prst="rect">
              <a:avLst/>
            </a:prstGeom>
          </p:spPr>
        </p:pic>
      </p:grpSp>
      <p:grpSp>
        <p:nvGrpSpPr>
          <p:cNvPr id="171" name="object 171"/>
          <p:cNvGrpSpPr/>
          <p:nvPr/>
        </p:nvGrpSpPr>
        <p:grpSpPr>
          <a:xfrm>
            <a:off x="1232249" y="4025931"/>
            <a:ext cx="162560" cy="116839"/>
            <a:chOff x="1232249" y="4025931"/>
            <a:chExt cx="162560" cy="116839"/>
          </a:xfrm>
        </p:grpSpPr>
        <p:pic>
          <p:nvPicPr>
            <p:cNvPr id="172" name="object 17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232249" y="4025931"/>
              <a:ext cx="99155" cy="116109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1362456" y="4110228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0" y="32004"/>
                  </a:moveTo>
                  <a:lnTo>
                    <a:pt x="0" y="0"/>
                  </a:lnTo>
                  <a:lnTo>
                    <a:pt x="32004" y="0"/>
                  </a:lnTo>
                  <a:lnTo>
                    <a:pt x="32004" y="32004"/>
                  </a:lnTo>
                  <a:lnTo>
                    <a:pt x="0" y="32004"/>
                  </a:lnTo>
                  <a:close/>
                </a:path>
              </a:pathLst>
            </a:custGeom>
            <a:solidFill>
              <a:srgbClr val="E66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4" name="object 174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749743" y="3981640"/>
            <a:ext cx="152590" cy="163449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2885408" y="3972496"/>
            <a:ext cx="586740" cy="172720"/>
            <a:chOff x="2885408" y="3972496"/>
            <a:chExt cx="586740" cy="172720"/>
          </a:xfrm>
        </p:grpSpPr>
        <p:pic>
          <p:nvPicPr>
            <p:cNvPr id="176" name="object 17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885408" y="3996975"/>
              <a:ext cx="326611" cy="148113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234976" y="4025931"/>
              <a:ext cx="177069" cy="119157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3442525" y="3972496"/>
              <a:ext cx="29209" cy="169545"/>
            </a:xfrm>
            <a:custGeom>
              <a:avLst/>
              <a:gdLst/>
              <a:ahLst/>
              <a:cxnLst/>
              <a:rect l="l" t="t" r="r" b="b"/>
              <a:pathLst>
                <a:path w="29210" h="169545">
                  <a:moveTo>
                    <a:pt x="29044" y="55054"/>
                  </a:moveTo>
                  <a:lnTo>
                    <a:pt x="0" y="55054"/>
                  </a:lnTo>
                  <a:lnTo>
                    <a:pt x="0" y="169545"/>
                  </a:lnTo>
                  <a:lnTo>
                    <a:pt x="29044" y="169545"/>
                  </a:lnTo>
                  <a:lnTo>
                    <a:pt x="29044" y="55054"/>
                  </a:lnTo>
                  <a:close/>
                </a:path>
                <a:path w="29210" h="169545">
                  <a:moveTo>
                    <a:pt x="29044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9044" y="29057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9" name="object 179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3555492" y="4025931"/>
            <a:ext cx="116014" cy="119157"/>
          </a:xfrm>
          <a:prstGeom prst="rect">
            <a:avLst/>
          </a:prstGeom>
        </p:spPr>
      </p:pic>
      <p:grpSp>
        <p:nvGrpSpPr>
          <p:cNvPr id="180" name="object 180"/>
          <p:cNvGrpSpPr/>
          <p:nvPr/>
        </p:nvGrpSpPr>
        <p:grpSpPr>
          <a:xfrm>
            <a:off x="3753993" y="4025931"/>
            <a:ext cx="570865" cy="119380"/>
            <a:chOff x="3753993" y="4025931"/>
            <a:chExt cx="570865" cy="119380"/>
          </a:xfrm>
        </p:grpSpPr>
        <p:pic>
          <p:nvPicPr>
            <p:cNvPr id="181" name="object 18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753993" y="4025931"/>
              <a:ext cx="103727" cy="116109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882199" y="4025931"/>
              <a:ext cx="114490" cy="119157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021074" y="4025931"/>
              <a:ext cx="175545" cy="116109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221099" y="4025931"/>
              <a:ext cx="103727" cy="119157"/>
            </a:xfrm>
            <a:prstGeom prst="rect">
              <a:avLst/>
            </a:prstGeom>
          </p:spPr>
        </p:pic>
      </p:grpSp>
      <p:pic>
        <p:nvPicPr>
          <p:cNvPr id="185" name="object 185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4404264" y="3972496"/>
            <a:ext cx="108394" cy="172593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740116" y="3972496"/>
            <a:ext cx="103727" cy="169545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4540091" y="4025931"/>
            <a:ext cx="114490" cy="119157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4866799" y="3972496"/>
            <a:ext cx="1064260" cy="224790"/>
            <a:chOff x="4866799" y="3972496"/>
            <a:chExt cx="1064260" cy="224790"/>
          </a:xfrm>
        </p:grpSpPr>
        <p:pic>
          <p:nvPicPr>
            <p:cNvPr id="189" name="object 18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866799" y="4025931"/>
              <a:ext cx="218217" cy="119157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107972" y="4025931"/>
              <a:ext cx="230505" cy="171069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359813" y="3972496"/>
              <a:ext cx="109918" cy="172593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495639" y="4025931"/>
              <a:ext cx="102298" cy="119157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5625465" y="3972598"/>
              <a:ext cx="29209" cy="169545"/>
            </a:xfrm>
            <a:custGeom>
              <a:avLst/>
              <a:gdLst/>
              <a:ahLst/>
              <a:cxnLst/>
              <a:rect l="l" t="t" r="r" b="b"/>
              <a:pathLst>
                <a:path w="29210" h="169545">
                  <a:moveTo>
                    <a:pt x="28956" y="54952"/>
                  </a:moveTo>
                  <a:lnTo>
                    <a:pt x="1524" y="54952"/>
                  </a:lnTo>
                  <a:lnTo>
                    <a:pt x="1524" y="169545"/>
                  </a:lnTo>
                  <a:lnTo>
                    <a:pt x="28956" y="169545"/>
                  </a:lnTo>
                  <a:lnTo>
                    <a:pt x="28956" y="54952"/>
                  </a:lnTo>
                  <a:close/>
                </a:path>
                <a:path w="29210" h="169545">
                  <a:moveTo>
                    <a:pt x="28956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684996" y="4025931"/>
              <a:ext cx="245744" cy="161925"/>
            </a:xfrm>
            <a:prstGeom prst="rect">
              <a:avLst/>
            </a:prstGeom>
          </p:spPr>
        </p:pic>
      </p:grpSp>
      <p:grpSp>
        <p:nvGrpSpPr>
          <p:cNvPr id="195" name="object 195"/>
          <p:cNvGrpSpPr/>
          <p:nvPr/>
        </p:nvGrpSpPr>
        <p:grpSpPr>
          <a:xfrm>
            <a:off x="6011609" y="3971544"/>
            <a:ext cx="2247265" cy="216535"/>
            <a:chOff x="6011609" y="3971544"/>
            <a:chExt cx="2247265" cy="216535"/>
          </a:xfrm>
        </p:grpSpPr>
        <p:pic>
          <p:nvPicPr>
            <p:cNvPr id="196" name="object 19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016181" y="4030598"/>
              <a:ext cx="505301" cy="111442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6011609" y="4164996"/>
              <a:ext cx="2202815" cy="13970"/>
            </a:xfrm>
            <a:custGeom>
              <a:avLst/>
              <a:gdLst/>
              <a:ahLst/>
              <a:cxnLst/>
              <a:rect l="l" t="t" r="r" b="b"/>
              <a:pathLst>
                <a:path w="2202815" h="13970">
                  <a:moveTo>
                    <a:pt x="0" y="13716"/>
                  </a:moveTo>
                  <a:lnTo>
                    <a:pt x="0" y="0"/>
                  </a:lnTo>
                  <a:lnTo>
                    <a:pt x="2202751" y="0"/>
                  </a:lnTo>
                  <a:lnTo>
                    <a:pt x="2202751" y="13716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537960" y="3972496"/>
              <a:ext cx="1169574" cy="172593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7737348" y="3971543"/>
              <a:ext cx="83820" cy="172720"/>
            </a:xfrm>
            <a:custGeom>
              <a:avLst/>
              <a:gdLst/>
              <a:ahLst/>
              <a:cxnLst/>
              <a:rect l="l" t="t" r="r" b="b"/>
              <a:pathLst>
                <a:path w="83820" h="172720">
                  <a:moveTo>
                    <a:pt x="18288" y="0"/>
                  </a:moveTo>
                  <a:lnTo>
                    <a:pt x="0" y="0"/>
                  </a:lnTo>
                  <a:lnTo>
                    <a:pt x="0" y="170700"/>
                  </a:lnTo>
                  <a:lnTo>
                    <a:pt x="18288" y="170700"/>
                  </a:lnTo>
                  <a:lnTo>
                    <a:pt x="18288" y="0"/>
                  </a:lnTo>
                  <a:close/>
                </a:path>
                <a:path w="83820" h="172720">
                  <a:moveTo>
                    <a:pt x="83820" y="147840"/>
                  </a:moveTo>
                  <a:lnTo>
                    <a:pt x="60960" y="147840"/>
                  </a:lnTo>
                  <a:lnTo>
                    <a:pt x="60960" y="172224"/>
                  </a:lnTo>
                  <a:lnTo>
                    <a:pt x="83820" y="172224"/>
                  </a:lnTo>
                  <a:lnTo>
                    <a:pt x="83820" y="147840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852601" y="4027551"/>
              <a:ext cx="94583" cy="117538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973187" y="3972496"/>
              <a:ext cx="99155" cy="172593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107490" y="4030598"/>
              <a:ext cx="91535" cy="114490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8218932" y="4116133"/>
              <a:ext cx="40005" cy="71755"/>
            </a:xfrm>
            <a:custGeom>
              <a:avLst/>
              <a:gdLst/>
              <a:ahLst/>
              <a:cxnLst/>
              <a:rect l="l" t="t" r="r" b="b"/>
              <a:pathLst>
                <a:path w="40004" h="71754">
                  <a:moveTo>
                    <a:pt x="0" y="71723"/>
                  </a:moveTo>
                  <a:lnTo>
                    <a:pt x="19811" y="0"/>
                  </a:lnTo>
                  <a:lnTo>
                    <a:pt x="39623" y="0"/>
                  </a:lnTo>
                  <a:lnTo>
                    <a:pt x="18287" y="71723"/>
                  </a:lnTo>
                  <a:lnTo>
                    <a:pt x="0" y="717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4" name="object 204"/>
          <p:cNvGrpSpPr/>
          <p:nvPr/>
        </p:nvGrpSpPr>
        <p:grpSpPr>
          <a:xfrm>
            <a:off x="8348663" y="3972496"/>
            <a:ext cx="235585" cy="172720"/>
            <a:chOff x="8348663" y="3972496"/>
            <a:chExt cx="235585" cy="172720"/>
          </a:xfrm>
        </p:grpSpPr>
        <p:pic>
          <p:nvPicPr>
            <p:cNvPr id="205" name="object 20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8348663" y="3972496"/>
              <a:ext cx="99250" cy="17259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8478393" y="4027550"/>
              <a:ext cx="105346" cy="117538"/>
            </a:xfrm>
            <a:prstGeom prst="rect">
              <a:avLst/>
            </a:prstGeom>
          </p:spPr>
        </p:pic>
      </p:grpSp>
      <p:grpSp>
        <p:nvGrpSpPr>
          <p:cNvPr id="207" name="object 207"/>
          <p:cNvGrpSpPr/>
          <p:nvPr/>
        </p:nvGrpSpPr>
        <p:grpSpPr>
          <a:xfrm>
            <a:off x="1757362" y="4216908"/>
            <a:ext cx="278130" cy="160655"/>
            <a:chOff x="1757362" y="4216908"/>
            <a:chExt cx="278130" cy="160655"/>
          </a:xfrm>
        </p:grpSpPr>
        <p:pic>
          <p:nvPicPr>
            <p:cNvPr id="208" name="object 208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757362" y="4216908"/>
              <a:ext cx="122110" cy="160305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919097" y="4216908"/>
              <a:ext cx="116014" cy="157257"/>
            </a:xfrm>
            <a:prstGeom prst="rect">
              <a:avLst/>
            </a:prstGeom>
          </p:spPr>
        </p:pic>
      </p:grpSp>
      <p:sp>
        <p:nvSpPr>
          <p:cNvPr id="210" name="object 210"/>
          <p:cNvSpPr/>
          <p:nvPr/>
        </p:nvSpPr>
        <p:spPr>
          <a:xfrm>
            <a:off x="2062734" y="4216908"/>
            <a:ext cx="96520" cy="157480"/>
          </a:xfrm>
          <a:custGeom>
            <a:avLst/>
            <a:gdLst/>
            <a:ahLst/>
            <a:cxnLst/>
            <a:rect l="l" t="t" r="r" b="b"/>
            <a:pathLst>
              <a:path w="96519" h="157479">
                <a:moveTo>
                  <a:pt x="96520" y="140500"/>
                </a:moveTo>
                <a:lnTo>
                  <a:pt x="17780" y="140500"/>
                </a:lnTo>
                <a:lnTo>
                  <a:pt x="17780" y="0"/>
                </a:lnTo>
                <a:lnTo>
                  <a:pt x="0" y="0"/>
                </a:lnTo>
                <a:lnTo>
                  <a:pt x="0" y="157264"/>
                </a:lnTo>
                <a:lnTo>
                  <a:pt x="17780" y="157264"/>
                </a:lnTo>
                <a:lnTo>
                  <a:pt x="96520" y="157264"/>
                </a:lnTo>
                <a:lnTo>
                  <a:pt x="96520" y="14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1" name="object 211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2227517" y="4259675"/>
            <a:ext cx="96107" cy="117538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2403062" y="4259675"/>
            <a:ext cx="523589" cy="169545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3002947" y="4259675"/>
            <a:ext cx="105346" cy="117538"/>
          </a:xfrm>
          <a:prstGeom prst="rect">
            <a:avLst/>
          </a:prstGeom>
        </p:spPr>
      </p:pic>
      <p:grpSp>
        <p:nvGrpSpPr>
          <p:cNvPr id="214" name="object 214"/>
          <p:cNvGrpSpPr/>
          <p:nvPr/>
        </p:nvGrpSpPr>
        <p:grpSpPr>
          <a:xfrm>
            <a:off x="3184588" y="4259675"/>
            <a:ext cx="543560" cy="118110"/>
            <a:chOff x="3184588" y="4259675"/>
            <a:chExt cx="543560" cy="118110"/>
          </a:xfrm>
        </p:grpSpPr>
        <p:pic>
          <p:nvPicPr>
            <p:cNvPr id="215" name="object 21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184588" y="4259675"/>
              <a:ext cx="91630" cy="114490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305175" y="4259675"/>
              <a:ext cx="105346" cy="117538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439477" y="4259675"/>
              <a:ext cx="164877" cy="114490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633407" y="4259675"/>
              <a:ext cx="94583" cy="117538"/>
            </a:xfrm>
            <a:prstGeom prst="rect">
              <a:avLst/>
            </a:prstGeom>
          </p:spPr>
        </p:pic>
      </p:grpSp>
      <p:grpSp>
        <p:nvGrpSpPr>
          <p:cNvPr id="219" name="object 219"/>
          <p:cNvGrpSpPr/>
          <p:nvPr/>
        </p:nvGrpSpPr>
        <p:grpSpPr>
          <a:xfrm>
            <a:off x="3810476" y="4259675"/>
            <a:ext cx="409575" cy="169545"/>
            <a:chOff x="3810476" y="4259675"/>
            <a:chExt cx="409575" cy="169545"/>
          </a:xfrm>
        </p:grpSpPr>
        <p:pic>
          <p:nvPicPr>
            <p:cNvPr id="220" name="object 22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810476" y="4259675"/>
              <a:ext cx="99155" cy="169545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3931063" y="4259675"/>
              <a:ext cx="90011" cy="117538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056221" y="4259675"/>
              <a:ext cx="163353" cy="117538"/>
            </a:xfrm>
            <a:prstGeom prst="rect">
              <a:avLst/>
            </a:prstGeom>
          </p:spPr>
        </p:pic>
      </p:grpSp>
      <p:pic>
        <p:nvPicPr>
          <p:cNvPr id="223" name="object 223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4295870" y="4259675"/>
            <a:ext cx="106870" cy="117538"/>
          </a:xfrm>
          <a:prstGeom prst="rect">
            <a:avLst/>
          </a:prstGeom>
        </p:spPr>
      </p:pic>
      <p:grpSp>
        <p:nvGrpSpPr>
          <p:cNvPr id="224" name="object 224"/>
          <p:cNvGrpSpPr/>
          <p:nvPr/>
        </p:nvGrpSpPr>
        <p:grpSpPr>
          <a:xfrm>
            <a:off x="4477512" y="4203191"/>
            <a:ext cx="153035" cy="174625"/>
            <a:chOff x="4477512" y="4203191"/>
            <a:chExt cx="153035" cy="174625"/>
          </a:xfrm>
        </p:grpSpPr>
        <p:sp>
          <p:nvSpPr>
            <p:cNvPr id="225" name="object 225"/>
            <p:cNvSpPr/>
            <p:nvPr/>
          </p:nvSpPr>
          <p:spPr>
            <a:xfrm>
              <a:off x="4477512" y="4203191"/>
              <a:ext cx="29209" cy="170815"/>
            </a:xfrm>
            <a:custGeom>
              <a:avLst/>
              <a:gdLst/>
              <a:ahLst/>
              <a:cxnLst/>
              <a:rect l="l" t="t" r="r" b="b"/>
              <a:pathLst>
                <a:path w="29210" h="170814">
                  <a:moveTo>
                    <a:pt x="0" y="170688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170688"/>
                  </a:lnTo>
                  <a:lnTo>
                    <a:pt x="0" y="170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4532471" y="4258151"/>
              <a:ext cx="97726" cy="119062"/>
            </a:xfrm>
            <a:prstGeom prst="rect">
              <a:avLst/>
            </a:prstGeom>
          </p:spPr>
        </p:pic>
      </p:grpSp>
      <p:grpSp>
        <p:nvGrpSpPr>
          <p:cNvPr id="227" name="object 227"/>
          <p:cNvGrpSpPr/>
          <p:nvPr/>
        </p:nvGrpSpPr>
        <p:grpSpPr>
          <a:xfrm>
            <a:off x="4460748" y="4203191"/>
            <a:ext cx="2576830" cy="229235"/>
            <a:chOff x="4460748" y="4203191"/>
            <a:chExt cx="2576830" cy="229235"/>
          </a:xfrm>
        </p:grpSpPr>
        <p:pic>
          <p:nvPicPr>
            <p:cNvPr id="228" name="object 22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4790408" y="4258151"/>
              <a:ext cx="114490" cy="11906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654582" y="4204715"/>
              <a:ext cx="109918" cy="172497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4460748" y="4397121"/>
              <a:ext cx="2533015" cy="13970"/>
            </a:xfrm>
            <a:custGeom>
              <a:avLst/>
              <a:gdLst/>
              <a:ahLst/>
              <a:cxnLst/>
              <a:rect l="l" t="t" r="r" b="b"/>
              <a:pathLst>
                <a:path w="2533015" h="13970">
                  <a:moveTo>
                    <a:pt x="0" y="13715"/>
                  </a:moveTo>
                  <a:lnTo>
                    <a:pt x="0" y="0"/>
                  </a:lnTo>
                  <a:lnTo>
                    <a:pt x="2532411" y="0"/>
                  </a:lnTo>
                  <a:lnTo>
                    <a:pt x="2532411" y="13715"/>
                  </a:lnTo>
                  <a:lnTo>
                    <a:pt x="0" y="13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973574" y="4258151"/>
              <a:ext cx="88582" cy="119062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5087112" y="4203191"/>
              <a:ext cx="89535" cy="171450"/>
            </a:xfrm>
            <a:custGeom>
              <a:avLst/>
              <a:gdLst/>
              <a:ahLst/>
              <a:cxnLst/>
              <a:rect l="l" t="t" r="r" b="b"/>
              <a:pathLst>
                <a:path w="89535" h="171450">
                  <a:moveTo>
                    <a:pt x="28956" y="0"/>
                  </a:moveTo>
                  <a:lnTo>
                    <a:pt x="0" y="0"/>
                  </a:lnTo>
                  <a:lnTo>
                    <a:pt x="0" y="170700"/>
                  </a:lnTo>
                  <a:lnTo>
                    <a:pt x="28956" y="170700"/>
                  </a:lnTo>
                  <a:lnTo>
                    <a:pt x="28956" y="0"/>
                  </a:lnTo>
                  <a:close/>
                </a:path>
                <a:path w="89535" h="171450">
                  <a:moveTo>
                    <a:pt x="89433" y="56489"/>
                  </a:moveTo>
                  <a:lnTo>
                    <a:pt x="62001" y="56489"/>
                  </a:lnTo>
                  <a:lnTo>
                    <a:pt x="62001" y="171069"/>
                  </a:lnTo>
                  <a:lnTo>
                    <a:pt x="89433" y="171069"/>
                  </a:lnTo>
                  <a:lnTo>
                    <a:pt x="89433" y="56489"/>
                  </a:lnTo>
                  <a:close/>
                </a:path>
                <a:path w="89535" h="171450">
                  <a:moveTo>
                    <a:pt x="89433" y="1524"/>
                  </a:moveTo>
                  <a:lnTo>
                    <a:pt x="60477" y="1524"/>
                  </a:lnTo>
                  <a:lnTo>
                    <a:pt x="60477" y="30480"/>
                  </a:lnTo>
                  <a:lnTo>
                    <a:pt x="89433" y="30480"/>
                  </a:lnTo>
                  <a:lnTo>
                    <a:pt x="8943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5202555" y="4258151"/>
              <a:ext cx="102298" cy="11906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5330857" y="4229100"/>
              <a:ext cx="323564" cy="148113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5723096" y="4204715"/>
              <a:ext cx="109918" cy="172497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859018" y="4258151"/>
              <a:ext cx="97631" cy="11906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033040" y="4258151"/>
              <a:ext cx="97631" cy="11906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162770" y="4258151"/>
              <a:ext cx="106870" cy="171069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6295644" y="4203191"/>
              <a:ext cx="90170" cy="171450"/>
            </a:xfrm>
            <a:custGeom>
              <a:avLst/>
              <a:gdLst/>
              <a:ahLst/>
              <a:cxnLst/>
              <a:rect l="l" t="t" r="r" b="b"/>
              <a:pathLst>
                <a:path w="90170" h="171450">
                  <a:moveTo>
                    <a:pt x="28956" y="0"/>
                  </a:moveTo>
                  <a:lnTo>
                    <a:pt x="0" y="0"/>
                  </a:lnTo>
                  <a:lnTo>
                    <a:pt x="0" y="170700"/>
                  </a:lnTo>
                  <a:lnTo>
                    <a:pt x="28956" y="170700"/>
                  </a:lnTo>
                  <a:lnTo>
                    <a:pt x="28956" y="0"/>
                  </a:lnTo>
                  <a:close/>
                </a:path>
                <a:path w="90170" h="171450">
                  <a:moveTo>
                    <a:pt x="88480" y="56489"/>
                  </a:moveTo>
                  <a:lnTo>
                    <a:pt x="60960" y="56489"/>
                  </a:lnTo>
                  <a:lnTo>
                    <a:pt x="60960" y="170980"/>
                  </a:lnTo>
                  <a:lnTo>
                    <a:pt x="88480" y="170980"/>
                  </a:lnTo>
                  <a:lnTo>
                    <a:pt x="88480" y="56489"/>
                  </a:lnTo>
                  <a:close/>
                </a:path>
                <a:path w="90170" h="171450">
                  <a:moveTo>
                    <a:pt x="90004" y="1524"/>
                  </a:moveTo>
                  <a:lnTo>
                    <a:pt x="59436" y="1524"/>
                  </a:lnTo>
                  <a:lnTo>
                    <a:pt x="59436" y="30480"/>
                  </a:lnTo>
                  <a:lnTo>
                    <a:pt x="90004" y="30480"/>
                  </a:lnTo>
                  <a:lnTo>
                    <a:pt x="9000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410039" y="4258151"/>
              <a:ext cx="86963" cy="11906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516910" y="4258151"/>
              <a:ext cx="99155" cy="119062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639020" y="4209288"/>
              <a:ext cx="206025" cy="222980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869525" y="4258151"/>
              <a:ext cx="167925" cy="161829"/>
            </a:xfrm>
            <a:prstGeom prst="rect">
              <a:avLst/>
            </a:prstGeom>
          </p:spPr>
        </p:pic>
      </p:grpSp>
      <p:grpSp>
        <p:nvGrpSpPr>
          <p:cNvPr id="244" name="object 244"/>
          <p:cNvGrpSpPr/>
          <p:nvPr/>
        </p:nvGrpSpPr>
        <p:grpSpPr>
          <a:xfrm>
            <a:off x="1230725" y="4548282"/>
            <a:ext cx="161290" cy="165100"/>
            <a:chOff x="1230725" y="4548282"/>
            <a:chExt cx="161290" cy="165100"/>
          </a:xfrm>
        </p:grpSpPr>
        <p:pic>
          <p:nvPicPr>
            <p:cNvPr id="245" name="object 245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230725" y="4548282"/>
              <a:ext cx="96107" cy="164973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1359408" y="4632960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0" y="32004"/>
                  </a:moveTo>
                  <a:lnTo>
                    <a:pt x="0" y="0"/>
                  </a:lnTo>
                  <a:lnTo>
                    <a:pt x="32004" y="0"/>
                  </a:lnTo>
                  <a:lnTo>
                    <a:pt x="32004" y="32004"/>
                  </a:lnTo>
                  <a:lnTo>
                    <a:pt x="0" y="32004"/>
                  </a:lnTo>
                  <a:close/>
                </a:path>
              </a:pathLst>
            </a:custGeom>
            <a:solidFill>
              <a:srgbClr val="E66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7" name="object 247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749743" y="4503991"/>
            <a:ext cx="152590" cy="163449"/>
          </a:xfrm>
          <a:prstGeom prst="rect">
            <a:avLst/>
          </a:prstGeom>
        </p:spPr>
      </p:pic>
      <p:grpSp>
        <p:nvGrpSpPr>
          <p:cNvPr id="248" name="object 248"/>
          <p:cNvGrpSpPr/>
          <p:nvPr/>
        </p:nvGrpSpPr>
        <p:grpSpPr>
          <a:xfrm>
            <a:off x="1974056" y="4492752"/>
            <a:ext cx="681355" cy="175260"/>
            <a:chOff x="1974056" y="4492752"/>
            <a:chExt cx="681355" cy="175260"/>
          </a:xfrm>
        </p:grpSpPr>
        <p:pic>
          <p:nvPicPr>
            <p:cNvPr id="249" name="object 249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974056" y="4548283"/>
              <a:ext cx="88582" cy="119157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2086356" y="4492752"/>
              <a:ext cx="90805" cy="172720"/>
            </a:xfrm>
            <a:custGeom>
              <a:avLst/>
              <a:gdLst/>
              <a:ahLst/>
              <a:cxnLst/>
              <a:rect l="l" t="t" r="r" b="b"/>
              <a:pathLst>
                <a:path w="90805" h="172720">
                  <a:moveTo>
                    <a:pt x="28956" y="0"/>
                  </a:moveTo>
                  <a:lnTo>
                    <a:pt x="0" y="0"/>
                  </a:lnTo>
                  <a:lnTo>
                    <a:pt x="0" y="172224"/>
                  </a:lnTo>
                  <a:lnTo>
                    <a:pt x="28956" y="172224"/>
                  </a:lnTo>
                  <a:lnTo>
                    <a:pt x="28956" y="0"/>
                  </a:lnTo>
                  <a:close/>
                </a:path>
                <a:path w="90805" h="172720">
                  <a:moveTo>
                    <a:pt x="90766" y="57061"/>
                  </a:moveTo>
                  <a:lnTo>
                    <a:pt x="61722" y="57061"/>
                  </a:lnTo>
                  <a:lnTo>
                    <a:pt x="61722" y="171551"/>
                  </a:lnTo>
                  <a:lnTo>
                    <a:pt x="90766" y="171551"/>
                  </a:lnTo>
                  <a:lnTo>
                    <a:pt x="90766" y="57061"/>
                  </a:lnTo>
                  <a:close/>
                </a:path>
                <a:path w="90805" h="172720">
                  <a:moveTo>
                    <a:pt x="90766" y="2006"/>
                  </a:moveTo>
                  <a:lnTo>
                    <a:pt x="61722" y="2006"/>
                  </a:lnTo>
                  <a:lnTo>
                    <a:pt x="61722" y="31064"/>
                  </a:lnTo>
                  <a:lnTo>
                    <a:pt x="90766" y="31064"/>
                  </a:lnTo>
                  <a:lnTo>
                    <a:pt x="90766" y="2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201513" y="4548282"/>
              <a:ext cx="103822" cy="119157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31244" y="4519327"/>
              <a:ext cx="323659" cy="148113"/>
            </a:xfrm>
            <a:prstGeom prst="rect">
              <a:avLst/>
            </a:prstGeom>
          </p:spPr>
        </p:pic>
      </p:grpSp>
      <p:grpSp>
        <p:nvGrpSpPr>
          <p:cNvPr id="253" name="object 253"/>
          <p:cNvGrpSpPr/>
          <p:nvPr/>
        </p:nvGrpSpPr>
        <p:grpSpPr>
          <a:xfrm>
            <a:off x="3641026" y="4494752"/>
            <a:ext cx="154305" cy="172720"/>
            <a:chOff x="3641026" y="4494752"/>
            <a:chExt cx="154305" cy="172720"/>
          </a:xfrm>
        </p:grpSpPr>
        <p:sp>
          <p:nvSpPr>
            <p:cNvPr id="254" name="object 254"/>
            <p:cNvSpPr/>
            <p:nvPr/>
          </p:nvSpPr>
          <p:spPr>
            <a:xfrm>
              <a:off x="3641026" y="4494758"/>
              <a:ext cx="29209" cy="169545"/>
            </a:xfrm>
            <a:custGeom>
              <a:avLst/>
              <a:gdLst/>
              <a:ahLst/>
              <a:cxnLst/>
              <a:rect l="l" t="t" r="r" b="b"/>
              <a:pathLst>
                <a:path w="29210" h="169545">
                  <a:moveTo>
                    <a:pt x="29044" y="55054"/>
                  </a:moveTo>
                  <a:lnTo>
                    <a:pt x="0" y="55054"/>
                  </a:lnTo>
                  <a:lnTo>
                    <a:pt x="0" y="169545"/>
                  </a:lnTo>
                  <a:lnTo>
                    <a:pt x="29044" y="169545"/>
                  </a:lnTo>
                  <a:lnTo>
                    <a:pt x="29044" y="55054"/>
                  </a:lnTo>
                  <a:close/>
                </a:path>
                <a:path w="29210" h="169545">
                  <a:moveTo>
                    <a:pt x="29044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9044" y="29057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695986" y="4548282"/>
              <a:ext cx="99155" cy="119157"/>
            </a:xfrm>
            <a:prstGeom prst="rect">
              <a:avLst/>
            </a:prstGeom>
          </p:spPr>
        </p:pic>
      </p:grpSp>
      <p:grpSp>
        <p:nvGrpSpPr>
          <p:cNvPr id="256" name="object 256"/>
          <p:cNvGrpSpPr/>
          <p:nvPr/>
        </p:nvGrpSpPr>
        <p:grpSpPr>
          <a:xfrm>
            <a:off x="3876104" y="4549806"/>
            <a:ext cx="409575" cy="118110"/>
            <a:chOff x="3876104" y="4549806"/>
            <a:chExt cx="409575" cy="118110"/>
          </a:xfrm>
        </p:grpSpPr>
        <p:pic>
          <p:nvPicPr>
            <p:cNvPr id="257" name="object 25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876104" y="4552854"/>
              <a:ext cx="91535" cy="114585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002786" y="4549806"/>
              <a:ext cx="163353" cy="114585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4195096" y="4549902"/>
              <a:ext cx="90106" cy="117538"/>
            </a:xfrm>
            <a:prstGeom prst="rect">
              <a:avLst/>
            </a:prstGeom>
          </p:spPr>
        </p:pic>
      </p:grpSp>
      <p:grpSp>
        <p:nvGrpSpPr>
          <p:cNvPr id="260" name="object 260"/>
          <p:cNvGrpSpPr/>
          <p:nvPr/>
        </p:nvGrpSpPr>
        <p:grpSpPr>
          <a:xfrm>
            <a:off x="4361498" y="4492752"/>
            <a:ext cx="858519" cy="175260"/>
            <a:chOff x="4361498" y="4492752"/>
            <a:chExt cx="858519" cy="175260"/>
          </a:xfrm>
        </p:grpSpPr>
        <p:pic>
          <p:nvPicPr>
            <p:cNvPr id="261" name="object 26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361498" y="4548282"/>
              <a:ext cx="221361" cy="119157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607242" y="4548282"/>
              <a:ext cx="103822" cy="11610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4735449" y="4548282"/>
              <a:ext cx="82486" cy="119157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4840795" y="4549806"/>
              <a:ext cx="103822" cy="117633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975860" y="4492752"/>
              <a:ext cx="243553" cy="174688"/>
            </a:xfrm>
            <a:prstGeom prst="rect">
              <a:avLst/>
            </a:prstGeom>
          </p:spPr>
        </p:pic>
      </p:grpSp>
      <p:grpSp>
        <p:nvGrpSpPr>
          <p:cNvPr id="266" name="object 266"/>
          <p:cNvGrpSpPr/>
          <p:nvPr/>
        </p:nvGrpSpPr>
        <p:grpSpPr>
          <a:xfrm>
            <a:off x="5297234" y="4494847"/>
            <a:ext cx="928369" cy="172720"/>
            <a:chOff x="5297234" y="4494847"/>
            <a:chExt cx="928369" cy="172720"/>
          </a:xfrm>
        </p:grpSpPr>
        <p:pic>
          <p:nvPicPr>
            <p:cNvPr id="267" name="object 267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297234" y="4549806"/>
              <a:ext cx="83915" cy="117633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402580" y="4549806"/>
              <a:ext cx="105346" cy="117633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5536882" y="4522374"/>
              <a:ext cx="299180" cy="145065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5869686" y="4549806"/>
              <a:ext cx="91535" cy="11458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5990273" y="4494847"/>
              <a:ext cx="99250" cy="172593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6118479" y="4549806"/>
              <a:ext cx="106870" cy="117633"/>
            </a:xfrm>
            <a:prstGeom prst="rect">
              <a:avLst/>
            </a:prstGeom>
          </p:spPr>
        </p:pic>
      </p:grpSp>
      <p:pic>
        <p:nvPicPr>
          <p:cNvPr id="273" name="object 27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6297168" y="4549902"/>
            <a:ext cx="106870" cy="117538"/>
          </a:xfrm>
          <a:prstGeom prst="rect">
            <a:avLst/>
          </a:prstGeom>
        </p:spPr>
      </p:pic>
      <p:grpSp>
        <p:nvGrpSpPr>
          <p:cNvPr id="274" name="object 274"/>
          <p:cNvGrpSpPr/>
          <p:nvPr/>
        </p:nvGrpSpPr>
        <p:grpSpPr>
          <a:xfrm>
            <a:off x="6480239" y="4548282"/>
            <a:ext cx="571500" cy="119380"/>
            <a:chOff x="6480239" y="4548282"/>
            <a:chExt cx="571500" cy="119380"/>
          </a:xfrm>
        </p:grpSpPr>
        <p:pic>
          <p:nvPicPr>
            <p:cNvPr id="275" name="object 275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480239" y="4548282"/>
              <a:ext cx="103822" cy="116109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608445" y="4548282"/>
              <a:ext cx="114490" cy="119157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748939" y="4548282"/>
              <a:ext cx="174021" cy="116109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6947345" y="4548282"/>
              <a:ext cx="103822" cy="119157"/>
            </a:xfrm>
            <a:prstGeom prst="rect">
              <a:avLst/>
            </a:prstGeom>
          </p:spPr>
        </p:pic>
      </p:grpSp>
      <p:grpSp>
        <p:nvGrpSpPr>
          <p:cNvPr id="279" name="object 279"/>
          <p:cNvGrpSpPr/>
          <p:nvPr/>
        </p:nvGrpSpPr>
        <p:grpSpPr>
          <a:xfrm>
            <a:off x="7122890" y="4494847"/>
            <a:ext cx="248920" cy="172720"/>
            <a:chOff x="7122890" y="4494847"/>
            <a:chExt cx="248920" cy="172720"/>
          </a:xfrm>
        </p:grpSpPr>
        <p:pic>
          <p:nvPicPr>
            <p:cNvPr id="280" name="object 280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7122890" y="4494847"/>
              <a:ext cx="108394" cy="172593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7257193" y="4548282"/>
              <a:ext cx="114490" cy="119157"/>
            </a:xfrm>
            <a:prstGeom prst="rect">
              <a:avLst/>
            </a:prstGeom>
          </p:spPr>
        </p:pic>
      </p:grpSp>
      <p:pic>
        <p:nvPicPr>
          <p:cNvPr id="282" name="object 282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1964436" y="4503991"/>
            <a:ext cx="2091880" cy="438435"/>
          </a:xfrm>
          <a:prstGeom prst="rect">
            <a:avLst/>
          </a:prstGeom>
        </p:spPr>
      </p:pic>
      <p:grpSp>
        <p:nvGrpSpPr>
          <p:cNvPr id="283" name="object 283"/>
          <p:cNvGrpSpPr/>
          <p:nvPr/>
        </p:nvGrpSpPr>
        <p:grpSpPr>
          <a:xfrm>
            <a:off x="7446550" y="4494847"/>
            <a:ext cx="1139190" cy="224790"/>
            <a:chOff x="7446550" y="4494847"/>
            <a:chExt cx="1139190" cy="224790"/>
          </a:xfrm>
        </p:grpSpPr>
        <p:pic>
          <p:nvPicPr>
            <p:cNvPr id="284" name="object 284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7446550" y="4494847"/>
              <a:ext cx="103727" cy="169545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7574661" y="4548282"/>
              <a:ext cx="216884" cy="119157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7815929" y="4548282"/>
              <a:ext cx="230505" cy="171069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066246" y="4494847"/>
              <a:ext cx="108394" cy="172593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8202168" y="4548282"/>
              <a:ext cx="103822" cy="119157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8331898" y="4494860"/>
              <a:ext cx="29209" cy="169545"/>
            </a:xfrm>
            <a:custGeom>
              <a:avLst/>
              <a:gdLst/>
              <a:ahLst/>
              <a:cxnLst/>
              <a:rect l="l" t="t" r="r" b="b"/>
              <a:pathLst>
                <a:path w="29209" h="169545">
                  <a:moveTo>
                    <a:pt x="28956" y="54952"/>
                  </a:moveTo>
                  <a:lnTo>
                    <a:pt x="1524" y="54952"/>
                  </a:lnTo>
                  <a:lnTo>
                    <a:pt x="1524" y="169545"/>
                  </a:lnTo>
                  <a:lnTo>
                    <a:pt x="28956" y="169545"/>
                  </a:lnTo>
                  <a:lnTo>
                    <a:pt x="28956" y="54952"/>
                  </a:lnTo>
                  <a:close/>
                </a:path>
                <a:path w="29209" h="169545">
                  <a:moveTo>
                    <a:pt x="28956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8391430" y="4548282"/>
              <a:ext cx="193929" cy="119157"/>
            </a:xfrm>
            <a:prstGeom prst="rect">
              <a:avLst/>
            </a:prstGeom>
          </p:spPr>
        </p:pic>
      </p:grpSp>
      <p:grpSp>
        <p:nvGrpSpPr>
          <p:cNvPr id="291" name="object 291"/>
          <p:cNvGrpSpPr/>
          <p:nvPr/>
        </p:nvGrpSpPr>
        <p:grpSpPr>
          <a:xfrm>
            <a:off x="1752791" y="4780407"/>
            <a:ext cx="433705" cy="171450"/>
            <a:chOff x="1752791" y="4780407"/>
            <a:chExt cx="433705" cy="171450"/>
          </a:xfrm>
        </p:grpSpPr>
        <p:pic>
          <p:nvPicPr>
            <p:cNvPr id="292" name="object 292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1752791" y="4780502"/>
              <a:ext cx="108299" cy="171069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1880997" y="4780501"/>
              <a:ext cx="97631" cy="119062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2009204" y="4780407"/>
              <a:ext cx="177069" cy="119157"/>
            </a:xfrm>
            <a:prstGeom prst="rect">
              <a:avLst/>
            </a:prstGeom>
          </p:spPr>
        </p:pic>
      </p:grpSp>
      <p:grpSp>
        <p:nvGrpSpPr>
          <p:cNvPr id="295" name="object 295"/>
          <p:cNvGrpSpPr/>
          <p:nvPr/>
        </p:nvGrpSpPr>
        <p:grpSpPr>
          <a:xfrm>
            <a:off x="2265617" y="4780502"/>
            <a:ext cx="308610" cy="119380"/>
            <a:chOff x="2265617" y="4780502"/>
            <a:chExt cx="308610" cy="119380"/>
          </a:xfrm>
        </p:grpSpPr>
        <p:pic>
          <p:nvPicPr>
            <p:cNvPr id="296" name="object 296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2265617" y="4782026"/>
              <a:ext cx="103822" cy="117538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2398490" y="4780502"/>
              <a:ext cx="175545" cy="116014"/>
            </a:xfrm>
            <a:prstGeom prst="rect">
              <a:avLst/>
            </a:prstGeom>
          </p:spPr>
        </p:pic>
      </p:grpSp>
      <p:grpSp>
        <p:nvGrpSpPr>
          <p:cNvPr id="298" name="object 298"/>
          <p:cNvGrpSpPr/>
          <p:nvPr/>
        </p:nvGrpSpPr>
        <p:grpSpPr>
          <a:xfrm>
            <a:off x="2651855" y="4780502"/>
            <a:ext cx="417195" cy="119380"/>
            <a:chOff x="2651855" y="4780502"/>
            <a:chExt cx="417195" cy="119380"/>
          </a:xfrm>
        </p:grpSpPr>
        <p:pic>
          <p:nvPicPr>
            <p:cNvPr id="299" name="object 299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2651855" y="4780502"/>
              <a:ext cx="204501" cy="119062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2882354" y="4780508"/>
              <a:ext cx="186690" cy="116205"/>
            </a:xfrm>
            <a:custGeom>
              <a:avLst/>
              <a:gdLst/>
              <a:ahLst/>
              <a:cxnLst/>
              <a:rect l="l" t="t" r="r" b="b"/>
              <a:pathLst>
                <a:path w="186689" h="116204">
                  <a:moveTo>
                    <a:pt x="67157" y="0"/>
                  </a:moveTo>
                  <a:lnTo>
                    <a:pt x="51917" y="0"/>
                  </a:lnTo>
                  <a:lnTo>
                    <a:pt x="45821" y="1524"/>
                  </a:lnTo>
                  <a:lnTo>
                    <a:pt x="39725" y="4572"/>
                  </a:lnTo>
                  <a:lnTo>
                    <a:pt x="33528" y="7620"/>
                  </a:lnTo>
                  <a:lnTo>
                    <a:pt x="28956" y="12192"/>
                  </a:lnTo>
                  <a:lnTo>
                    <a:pt x="25908" y="18288"/>
                  </a:lnTo>
                  <a:lnTo>
                    <a:pt x="22860" y="1524"/>
                  </a:lnTo>
                  <a:lnTo>
                    <a:pt x="0" y="1524"/>
                  </a:lnTo>
                  <a:lnTo>
                    <a:pt x="0" y="116014"/>
                  </a:lnTo>
                  <a:lnTo>
                    <a:pt x="27432" y="116014"/>
                  </a:lnTo>
                  <a:lnTo>
                    <a:pt x="27432" y="39725"/>
                  </a:lnTo>
                  <a:lnTo>
                    <a:pt x="32004" y="35052"/>
                  </a:lnTo>
                  <a:lnTo>
                    <a:pt x="36576" y="30480"/>
                  </a:lnTo>
                  <a:lnTo>
                    <a:pt x="42773" y="27432"/>
                  </a:lnTo>
                  <a:lnTo>
                    <a:pt x="48869" y="25908"/>
                  </a:lnTo>
                  <a:lnTo>
                    <a:pt x="56489" y="24384"/>
                  </a:lnTo>
                  <a:lnTo>
                    <a:pt x="67157" y="24384"/>
                  </a:lnTo>
                  <a:lnTo>
                    <a:pt x="67157" y="0"/>
                  </a:lnTo>
                  <a:close/>
                </a:path>
                <a:path w="186689" h="116204">
                  <a:moveTo>
                    <a:pt x="186220" y="1524"/>
                  </a:moveTo>
                  <a:lnTo>
                    <a:pt x="157264" y="1524"/>
                  </a:lnTo>
                  <a:lnTo>
                    <a:pt x="140398" y="45808"/>
                  </a:lnTo>
                  <a:lnTo>
                    <a:pt x="130759" y="74142"/>
                  </a:lnTo>
                  <a:lnTo>
                    <a:pt x="128206" y="82486"/>
                  </a:lnTo>
                  <a:lnTo>
                    <a:pt x="125653" y="73291"/>
                  </a:lnTo>
                  <a:lnTo>
                    <a:pt x="122682" y="64109"/>
                  </a:lnTo>
                  <a:lnTo>
                    <a:pt x="119418" y="54965"/>
                  </a:lnTo>
                  <a:lnTo>
                    <a:pt x="99250" y="1524"/>
                  </a:lnTo>
                  <a:lnTo>
                    <a:pt x="70205" y="1524"/>
                  </a:lnTo>
                  <a:lnTo>
                    <a:pt x="114490" y="116014"/>
                  </a:lnTo>
                  <a:lnTo>
                    <a:pt x="141922" y="116014"/>
                  </a:lnTo>
                  <a:lnTo>
                    <a:pt x="18622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1" name="object 301"/>
          <p:cNvGrpSpPr/>
          <p:nvPr/>
        </p:nvGrpSpPr>
        <p:grpSpPr>
          <a:xfrm>
            <a:off x="1232249" y="5075205"/>
            <a:ext cx="159385" cy="157480"/>
            <a:chOff x="1232249" y="5075205"/>
            <a:chExt cx="159385" cy="157480"/>
          </a:xfrm>
        </p:grpSpPr>
        <p:pic>
          <p:nvPicPr>
            <p:cNvPr id="302" name="object 302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1232249" y="5075205"/>
              <a:ext cx="105346" cy="157353"/>
            </a:xfrm>
            <a:prstGeom prst="rect">
              <a:avLst/>
            </a:prstGeom>
          </p:spPr>
        </p:pic>
        <p:sp>
          <p:nvSpPr>
            <p:cNvPr id="303" name="object 303"/>
            <p:cNvSpPr/>
            <p:nvPr/>
          </p:nvSpPr>
          <p:spPr>
            <a:xfrm>
              <a:off x="1368552" y="5163312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59" h="24764">
                  <a:moveTo>
                    <a:pt x="0" y="24383"/>
                  </a:moveTo>
                  <a:lnTo>
                    <a:pt x="0" y="0"/>
                  </a:lnTo>
                  <a:lnTo>
                    <a:pt x="22860" y="0"/>
                  </a:lnTo>
                  <a:lnTo>
                    <a:pt x="22860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E66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4" name="object 3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1751267" y="5026342"/>
            <a:ext cx="148018" cy="163449"/>
          </a:xfrm>
          <a:prstGeom prst="rect">
            <a:avLst/>
          </a:prstGeom>
        </p:spPr>
      </p:pic>
      <p:grpSp>
        <p:nvGrpSpPr>
          <p:cNvPr id="305" name="object 305"/>
          <p:cNvGrpSpPr/>
          <p:nvPr/>
        </p:nvGrpSpPr>
        <p:grpSpPr>
          <a:xfrm>
            <a:off x="2180844" y="5015484"/>
            <a:ext cx="567690" cy="174625"/>
            <a:chOff x="2180844" y="5015484"/>
            <a:chExt cx="567690" cy="174625"/>
          </a:xfrm>
        </p:grpSpPr>
        <p:sp>
          <p:nvSpPr>
            <p:cNvPr id="306" name="object 306"/>
            <p:cNvSpPr/>
            <p:nvPr/>
          </p:nvSpPr>
          <p:spPr>
            <a:xfrm>
              <a:off x="2180844" y="5015484"/>
              <a:ext cx="89535" cy="171450"/>
            </a:xfrm>
            <a:custGeom>
              <a:avLst/>
              <a:gdLst/>
              <a:ahLst/>
              <a:cxnLst/>
              <a:rect l="l" t="t" r="r" b="b"/>
              <a:pathLst>
                <a:path w="89535" h="171450">
                  <a:moveTo>
                    <a:pt x="28956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28956" y="170688"/>
                  </a:lnTo>
                  <a:lnTo>
                    <a:pt x="28956" y="0"/>
                  </a:lnTo>
                  <a:close/>
                </a:path>
                <a:path w="89535" h="171450">
                  <a:moveTo>
                    <a:pt x="87820" y="56680"/>
                  </a:moveTo>
                  <a:lnTo>
                    <a:pt x="60388" y="56680"/>
                  </a:lnTo>
                  <a:lnTo>
                    <a:pt x="60388" y="171272"/>
                  </a:lnTo>
                  <a:lnTo>
                    <a:pt x="87820" y="171272"/>
                  </a:lnTo>
                  <a:lnTo>
                    <a:pt x="87820" y="56680"/>
                  </a:lnTo>
                  <a:close/>
                </a:path>
                <a:path w="89535" h="171450">
                  <a:moveTo>
                    <a:pt x="89344" y="203"/>
                  </a:moveTo>
                  <a:lnTo>
                    <a:pt x="60388" y="203"/>
                  </a:lnTo>
                  <a:lnTo>
                    <a:pt x="60388" y="30772"/>
                  </a:lnTo>
                  <a:lnTo>
                    <a:pt x="89344" y="30772"/>
                  </a:lnTo>
                  <a:lnTo>
                    <a:pt x="89344" y="2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" name="object 307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2294668" y="5069110"/>
              <a:ext cx="103822" cy="120681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2424398" y="5040153"/>
              <a:ext cx="323659" cy="149638"/>
            </a:xfrm>
            <a:prstGeom prst="rect">
              <a:avLst/>
            </a:prstGeom>
          </p:spPr>
        </p:pic>
      </p:grpSp>
      <p:grpSp>
        <p:nvGrpSpPr>
          <p:cNvPr id="309" name="object 309"/>
          <p:cNvGrpSpPr/>
          <p:nvPr/>
        </p:nvGrpSpPr>
        <p:grpSpPr>
          <a:xfrm>
            <a:off x="3535680" y="5012626"/>
            <a:ext cx="356235" cy="177165"/>
            <a:chOff x="3535680" y="5012626"/>
            <a:chExt cx="356235" cy="177165"/>
          </a:xfrm>
        </p:grpSpPr>
        <p:pic>
          <p:nvPicPr>
            <p:cNvPr id="310" name="object 310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3535680" y="5012626"/>
              <a:ext cx="109918" cy="174117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3682175" y="5072157"/>
              <a:ext cx="91630" cy="114585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3802856" y="5072158"/>
              <a:ext cx="88487" cy="117633"/>
            </a:xfrm>
            <a:prstGeom prst="rect">
              <a:avLst/>
            </a:prstGeom>
          </p:spPr>
        </p:pic>
      </p:grpSp>
      <p:grpSp>
        <p:nvGrpSpPr>
          <p:cNvPr id="313" name="object 313"/>
          <p:cNvGrpSpPr/>
          <p:nvPr/>
        </p:nvGrpSpPr>
        <p:grpSpPr>
          <a:xfrm>
            <a:off x="4779740" y="5015674"/>
            <a:ext cx="645795" cy="174625"/>
            <a:chOff x="4779740" y="5015674"/>
            <a:chExt cx="645795" cy="174625"/>
          </a:xfrm>
        </p:grpSpPr>
        <p:pic>
          <p:nvPicPr>
            <p:cNvPr id="314" name="object 314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4779740" y="5072157"/>
              <a:ext cx="169450" cy="117633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973574" y="5072157"/>
              <a:ext cx="85534" cy="117633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5080444" y="5072157"/>
              <a:ext cx="94678" cy="117633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5207127" y="5015674"/>
              <a:ext cx="100774" cy="174117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5329332" y="5072157"/>
              <a:ext cx="96107" cy="117633"/>
            </a:xfrm>
            <a:prstGeom prst="rect">
              <a:avLst/>
            </a:prstGeom>
          </p:spPr>
        </p:pic>
      </p:grpSp>
      <p:grpSp>
        <p:nvGrpSpPr>
          <p:cNvPr id="319" name="object 319"/>
          <p:cNvGrpSpPr/>
          <p:nvPr/>
        </p:nvGrpSpPr>
        <p:grpSpPr>
          <a:xfrm>
            <a:off x="7286244" y="5072157"/>
            <a:ext cx="348615" cy="169545"/>
            <a:chOff x="7286244" y="5072157"/>
            <a:chExt cx="348615" cy="169545"/>
          </a:xfrm>
        </p:grpSpPr>
        <p:pic>
          <p:nvPicPr>
            <p:cNvPr id="320" name="object 320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7286244" y="5072158"/>
              <a:ext cx="99250" cy="169545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7419022" y="5075205"/>
              <a:ext cx="91630" cy="114585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7538085" y="5072157"/>
              <a:ext cx="96202" cy="117633"/>
            </a:xfrm>
            <a:prstGeom prst="rect">
              <a:avLst/>
            </a:prstGeom>
          </p:spPr>
        </p:pic>
      </p:grpSp>
      <p:grpSp>
        <p:nvGrpSpPr>
          <p:cNvPr id="323" name="object 323"/>
          <p:cNvGrpSpPr/>
          <p:nvPr/>
        </p:nvGrpSpPr>
        <p:grpSpPr>
          <a:xfrm>
            <a:off x="7812882" y="5015484"/>
            <a:ext cx="490220" cy="174625"/>
            <a:chOff x="7812882" y="5015484"/>
            <a:chExt cx="490220" cy="174625"/>
          </a:xfrm>
        </p:grpSpPr>
        <p:sp>
          <p:nvSpPr>
            <p:cNvPr id="324" name="object 324"/>
            <p:cNvSpPr/>
            <p:nvPr/>
          </p:nvSpPr>
          <p:spPr>
            <a:xfrm>
              <a:off x="7812875" y="5027968"/>
              <a:ext cx="20320" cy="159385"/>
            </a:xfrm>
            <a:custGeom>
              <a:avLst/>
              <a:gdLst/>
              <a:ahLst/>
              <a:cxnLst/>
              <a:rect l="l" t="t" r="r" b="b"/>
              <a:pathLst>
                <a:path w="20320" h="159385">
                  <a:moveTo>
                    <a:pt x="19812" y="47332"/>
                  </a:moveTo>
                  <a:lnTo>
                    <a:pt x="1524" y="47332"/>
                  </a:lnTo>
                  <a:lnTo>
                    <a:pt x="1524" y="158775"/>
                  </a:lnTo>
                  <a:lnTo>
                    <a:pt x="19812" y="158775"/>
                  </a:lnTo>
                  <a:lnTo>
                    <a:pt x="19812" y="47332"/>
                  </a:lnTo>
                  <a:close/>
                </a:path>
                <a:path w="20320" h="159385">
                  <a:moveTo>
                    <a:pt x="1981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9812" y="2133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5" name="object 325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7869365" y="5072157"/>
              <a:ext cx="91535" cy="114585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7989951" y="5072158"/>
              <a:ext cx="83915" cy="117633"/>
            </a:xfrm>
            <a:prstGeom prst="rect">
              <a:avLst/>
            </a:prstGeom>
          </p:spPr>
        </p:pic>
        <p:sp>
          <p:nvSpPr>
            <p:cNvPr id="327" name="object 327"/>
            <p:cNvSpPr/>
            <p:nvPr/>
          </p:nvSpPr>
          <p:spPr>
            <a:xfrm>
              <a:off x="8103108" y="5015484"/>
              <a:ext cx="18415" cy="170815"/>
            </a:xfrm>
            <a:custGeom>
              <a:avLst/>
              <a:gdLst/>
              <a:ahLst/>
              <a:cxnLst/>
              <a:rect l="l" t="t" r="r" b="b"/>
              <a:pathLst>
                <a:path w="18415" h="170814">
                  <a:moveTo>
                    <a:pt x="0" y="170687"/>
                  </a:moveTo>
                  <a:lnTo>
                    <a:pt x="0" y="0"/>
                  </a:lnTo>
                  <a:lnTo>
                    <a:pt x="18287" y="0"/>
                  </a:lnTo>
                  <a:lnTo>
                    <a:pt x="18287" y="170687"/>
                  </a:lnTo>
                  <a:lnTo>
                    <a:pt x="0" y="170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8" name="object 328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8156353" y="5075205"/>
              <a:ext cx="91535" cy="114585"/>
            </a:xfrm>
            <a:prstGeom prst="rect">
              <a:avLst/>
            </a:prstGeom>
          </p:spPr>
        </p:pic>
        <p:sp>
          <p:nvSpPr>
            <p:cNvPr id="329" name="object 329"/>
            <p:cNvSpPr/>
            <p:nvPr/>
          </p:nvSpPr>
          <p:spPr>
            <a:xfrm>
              <a:off x="8283029" y="5027968"/>
              <a:ext cx="20320" cy="159385"/>
            </a:xfrm>
            <a:custGeom>
              <a:avLst/>
              <a:gdLst/>
              <a:ahLst/>
              <a:cxnLst/>
              <a:rect l="l" t="t" r="r" b="b"/>
              <a:pathLst>
                <a:path w="20320" h="159385">
                  <a:moveTo>
                    <a:pt x="19812" y="47332"/>
                  </a:moveTo>
                  <a:lnTo>
                    <a:pt x="1524" y="47332"/>
                  </a:lnTo>
                  <a:lnTo>
                    <a:pt x="1524" y="158775"/>
                  </a:lnTo>
                  <a:lnTo>
                    <a:pt x="19812" y="158775"/>
                  </a:lnTo>
                  <a:lnTo>
                    <a:pt x="19812" y="47332"/>
                  </a:lnTo>
                  <a:close/>
                </a:path>
                <a:path w="20320" h="159385">
                  <a:moveTo>
                    <a:pt x="1981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9812" y="2133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0" name="object 330"/>
          <p:cNvPicPr/>
          <p:nvPr/>
        </p:nvPicPr>
        <p:blipFill>
          <a:blip r:embed="rId210" cstate="print"/>
          <a:stretch>
            <a:fillRect/>
          </a:stretch>
        </p:blipFill>
        <p:spPr>
          <a:xfrm>
            <a:off x="8478393" y="5072157"/>
            <a:ext cx="105346" cy="117633"/>
          </a:xfrm>
          <a:prstGeom prst="rect">
            <a:avLst/>
          </a:prstGeom>
        </p:spPr>
      </p:pic>
      <p:pic>
        <p:nvPicPr>
          <p:cNvPr id="331" name="object 331"/>
          <p:cNvPicPr/>
          <p:nvPr/>
        </p:nvPicPr>
        <p:blipFill>
          <a:blip r:embed="rId211" cstate="print"/>
          <a:stretch>
            <a:fillRect/>
          </a:stretch>
        </p:blipFill>
        <p:spPr>
          <a:xfrm>
            <a:off x="5600986" y="5040153"/>
            <a:ext cx="1572291" cy="433673"/>
          </a:xfrm>
          <a:prstGeom prst="rect">
            <a:avLst/>
          </a:prstGeom>
        </p:spPr>
      </p:pic>
      <p:pic>
        <p:nvPicPr>
          <p:cNvPr id="332" name="object 332"/>
          <p:cNvPicPr/>
          <p:nvPr/>
        </p:nvPicPr>
        <p:blipFill>
          <a:blip r:embed="rId212" cstate="print"/>
          <a:stretch>
            <a:fillRect/>
          </a:stretch>
        </p:blipFill>
        <p:spPr>
          <a:xfrm>
            <a:off x="1746599" y="5015484"/>
            <a:ext cx="2895790" cy="696658"/>
          </a:xfrm>
          <a:prstGeom prst="rect">
            <a:avLst/>
          </a:prstGeom>
        </p:spPr>
      </p:pic>
      <p:grpSp>
        <p:nvGrpSpPr>
          <p:cNvPr id="333" name="object 333"/>
          <p:cNvGrpSpPr/>
          <p:nvPr/>
        </p:nvGrpSpPr>
        <p:grpSpPr>
          <a:xfrm>
            <a:off x="4717161" y="5302853"/>
            <a:ext cx="238125" cy="119380"/>
            <a:chOff x="4717161" y="5302853"/>
            <a:chExt cx="238125" cy="119380"/>
          </a:xfrm>
        </p:grpSpPr>
        <p:pic>
          <p:nvPicPr>
            <p:cNvPr id="334" name="object 33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717161" y="5302853"/>
              <a:ext cx="99250" cy="119062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839272" y="5302853"/>
              <a:ext cx="116014" cy="119062"/>
            </a:xfrm>
            <a:prstGeom prst="rect">
              <a:avLst/>
            </a:prstGeom>
          </p:spPr>
        </p:pic>
      </p:grpSp>
      <p:grpSp>
        <p:nvGrpSpPr>
          <p:cNvPr id="336" name="object 336"/>
          <p:cNvGrpSpPr/>
          <p:nvPr/>
        </p:nvGrpSpPr>
        <p:grpSpPr>
          <a:xfrm>
            <a:off x="5028533" y="5302853"/>
            <a:ext cx="571500" cy="119380"/>
            <a:chOff x="5028533" y="5302853"/>
            <a:chExt cx="571500" cy="119380"/>
          </a:xfrm>
        </p:grpSpPr>
        <p:pic>
          <p:nvPicPr>
            <p:cNvPr id="337" name="object 337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028533" y="5302853"/>
              <a:ext cx="103822" cy="116014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156835" y="5302853"/>
              <a:ext cx="114490" cy="119062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5297233" y="5302853"/>
              <a:ext cx="174021" cy="116014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5495639" y="5302853"/>
              <a:ext cx="103822" cy="119062"/>
            </a:xfrm>
            <a:prstGeom prst="rect">
              <a:avLst/>
            </a:prstGeom>
          </p:spPr>
        </p:pic>
      </p:grpSp>
      <p:grpSp>
        <p:nvGrpSpPr>
          <p:cNvPr id="341" name="object 341"/>
          <p:cNvGrpSpPr/>
          <p:nvPr/>
        </p:nvGrpSpPr>
        <p:grpSpPr>
          <a:xfrm>
            <a:off x="1235297" y="5597556"/>
            <a:ext cx="146050" cy="160655"/>
            <a:chOff x="1235297" y="5597556"/>
            <a:chExt cx="146050" cy="160655"/>
          </a:xfrm>
        </p:grpSpPr>
        <p:pic>
          <p:nvPicPr>
            <p:cNvPr id="342" name="object 342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235297" y="5597556"/>
              <a:ext cx="90011" cy="160400"/>
            </a:xfrm>
            <a:prstGeom prst="rect">
              <a:avLst/>
            </a:prstGeom>
          </p:spPr>
        </p:pic>
        <p:sp>
          <p:nvSpPr>
            <p:cNvPr id="343" name="object 343"/>
            <p:cNvSpPr/>
            <p:nvPr/>
          </p:nvSpPr>
          <p:spPr>
            <a:xfrm>
              <a:off x="1357884" y="5686044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59" h="24764">
                  <a:moveTo>
                    <a:pt x="0" y="24383"/>
                  </a:moveTo>
                  <a:lnTo>
                    <a:pt x="0" y="0"/>
                  </a:lnTo>
                  <a:lnTo>
                    <a:pt x="22860" y="0"/>
                  </a:lnTo>
                  <a:lnTo>
                    <a:pt x="22860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E66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4" name="object 344"/>
          <p:cNvGrpSpPr/>
          <p:nvPr/>
        </p:nvGrpSpPr>
        <p:grpSpPr>
          <a:xfrm>
            <a:off x="1741456" y="5545645"/>
            <a:ext cx="347345" cy="167005"/>
            <a:chOff x="1741456" y="5545645"/>
            <a:chExt cx="347345" cy="167005"/>
          </a:xfrm>
        </p:grpSpPr>
        <p:pic>
          <p:nvPicPr>
            <p:cNvPr id="345" name="object 345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741456" y="5545645"/>
              <a:ext cx="212788" cy="166497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1983295" y="5594508"/>
              <a:ext cx="105251" cy="117633"/>
            </a:xfrm>
            <a:prstGeom prst="rect">
              <a:avLst/>
            </a:prstGeom>
          </p:spPr>
        </p:pic>
      </p:grpSp>
      <p:pic>
        <p:nvPicPr>
          <p:cNvPr id="347" name="object 347"/>
          <p:cNvPicPr/>
          <p:nvPr/>
        </p:nvPicPr>
        <p:blipFill>
          <a:blip r:embed="rId222" cstate="print"/>
          <a:stretch>
            <a:fillRect/>
          </a:stretch>
        </p:blipFill>
        <p:spPr>
          <a:xfrm>
            <a:off x="2757202" y="5592984"/>
            <a:ext cx="116014" cy="119157"/>
          </a:xfrm>
          <a:prstGeom prst="rect">
            <a:avLst/>
          </a:prstGeom>
        </p:spPr>
      </p:pic>
      <p:pic>
        <p:nvPicPr>
          <p:cNvPr id="348" name="object 348"/>
          <p:cNvPicPr/>
          <p:nvPr/>
        </p:nvPicPr>
        <p:blipFill>
          <a:blip r:embed="rId223" cstate="print"/>
          <a:stretch>
            <a:fillRect/>
          </a:stretch>
        </p:blipFill>
        <p:spPr>
          <a:xfrm>
            <a:off x="4723257" y="5594508"/>
            <a:ext cx="105346" cy="117633"/>
          </a:xfrm>
          <a:prstGeom prst="rect">
            <a:avLst/>
          </a:prstGeom>
        </p:spPr>
      </p:pic>
      <p:grpSp>
        <p:nvGrpSpPr>
          <p:cNvPr id="349" name="object 349"/>
          <p:cNvGrpSpPr/>
          <p:nvPr/>
        </p:nvGrpSpPr>
        <p:grpSpPr>
          <a:xfrm>
            <a:off x="5991702" y="5539549"/>
            <a:ext cx="235585" cy="172720"/>
            <a:chOff x="5991702" y="5539549"/>
            <a:chExt cx="235585" cy="172720"/>
          </a:xfrm>
        </p:grpSpPr>
        <p:pic>
          <p:nvPicPr>
            <p:cNvPr id="350" name="object 350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5991702" y="5539549"/>
              <a:ext cx="97726" cy="172593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121527" y="5594508"/>
              <a:ext cx="105346" cy="117633"/>
            </a:xfrm>
            <a:prstGeom prst="rect">
              <a:avLst/>
            </a:prstGeom>
          </p:spPr>
        </p:pic>
      </p:grpSp>
      <p:grpSp>
        <p:nvGrpSpPr>
          <p:cNvPr id="352" name="object 352"/>
          <p:cNvGrpSpPr/>
          <p:nvPr/>
        </p:nvGrpSpPr>
        <p:grpSpPr>
          <a:xfrm>
            <a:off x="7596092" y="5539549"/>
            <a:ext cx="452120" cy="172720"/>
            <a:chOff x="7596092" y="5539549"/>
            <a:chExt cx="452120" cy="172720"/>
          </a:xfrm>
        </p:grpSpPr>
        <p:pic>
          <p:nvPicPr>
            <p:cNvPr id="353" name="object 353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7596092" y="5594508"/>
              <a:ext cx="88582" cy="117633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7721251" y="5539549"/>
              <a:ext cx="99250" cy="172593"/>
            </a:xfrm>
            <a:prstGeom prst="rect">
              <a:avLst/>
            </a:prstGeom>
          </p:spPr>
        </p:pic>
        <p:sp>
          <p:nvSpPr>
            <p:cNvPr id="355" name="object 355"/>
            <p:cNvSpPr/>
            <p:nvPr/>
          </p:nvSpPr>
          <p:spPr>
            <a:xfrm>
              <a:off x="7849553" y="5551843"/>
              <a:ext cx="198755" cy="157480"/>
            </a:xfrm>
            <a:custGeom>
              <a:avLst/>
              <a:gdLst/>
              <a:ahLst/>
              <a:cxnLst/>
              <a:rect l="l" t="t" r="r" b="b"/>
              <a:pathLst>
                <a:path w="198754" h="157479">
                  <a:moveTo>
                    <a:pt x="61048" y="42672"/>
                  </a:moveTo>
                  <a:lnTo>
                    <a:pt x="48768" y="42672"/>
                  </a:lnTo>
                  <a:lnTo>
                    <a:pt x="44196" y="44196"/>
                  </a:lnTo>
                  <a:lnTo>
                    <a:pt x="41148" y="45720"/>
                  </a:lnTo>
                  <a:lnTo>
                    <a:pt x="36576" y="47244"/>
                  </a:lnTo>
                  <a:lnTo>
                    <a:pt x="30480" y="50292"/>
                  </a:lnTo>
                  <a:lnTo>
                    <a:pt x="27432" y="53340"/>
                  </a:lnTo>
                  <a:lnTo>
                    <a:pt x="24384" y="54864"/>
                  </a:lnTo>
                  <a:lnTo>
                    <a:pt x="21336" y="57912"/>
                  </a:lnTo>
                  <a:lnTo>
                    <a:pt x="19812" y="61061"/>
                  </a:lnTo>
                  <a:lnTo>
                    <a:pt x="18288" y="64109"/>
                  </a:lnTo>
                  <a:lnTo>
                    <a:pt x="13716" y="45720"/>
                  </a:lnTo>
                  <a:lnTo>
                    <a:pt x="0" y="45720"/>
                  </a:lnTo>
                  <a:lnTo>
                    <a:pt x="0" y="157264"/>
                  </a:lnTo>
                  <a:lnTo>
                    <a:pt x="18288" y="157264"/>
                  </a:lnTo>
                  <a:lnTo>
                    <a:pt x="18288" y="79349"/>
                  </a:lnTo>
                  <a:lnTo>
                    <a:pt x="19812" y="76301"/>
                  </a:lnTo>
                  <a:lnTo>
                    <a:pt x="22860" y="73253"/>
                  </a:lnTo>
                  <a:lnTo>
                    <a:pt x="25908" y="71729"/>
                  </a:lnTo>
                  <a:lnTo>
                    <a:pt x="28956" y="68681"/>
                  </a:lnTo>
                  <a:lnTo>
                    <a:pt x="35052" y="65633"/>
                  </a:lnTo>
                  <a:lnTo>
                    <a:pt x="39624" y="64109"/>
                  </a:lnTo>
                  <a:lnTo>
                    <a:pt x="42672" y="62585"/>
                  </a:lnTo>
                  <a:lnTo>
                    <a:pt x="47244" y="62585"/>
                  </a:lnTo>
                  <a:lnTo>
                    <a:pt x="51816" y="61061"/>
                  </a:lnTo>
                  <a:lnTo>
                    <a:pt x="61048" y="61061"/>
                  </a:lnTo>
                  <a:lnTo>
                    <a:pt x="61048" y="42672"/>
                  </a:lnTo>
                  <a:close/>
                </a:path>
                <a:path w="198754" h="157479">
                  <a:moveTo>
                    <a:pt x="100672" y="45808"/>
                  </a:moveTo>
                  <a:lnTo>
                    <a:pt x="82384" y="45808"/>
                  </a:lnTo>
                  <a:lnTo>
                    <a:pt x="82384" y="157251"/>
                  </a:lnTo>
                  <a:lnTo>
                    <a:pt x="100672" y="157251"/>
                  </a:lnTo>
                  <a:lnTo>
                    <a:pt x="100672" y="45808"/>
                  </a:lnTo>
                  <a:close/>
                </a:path>
                <a:path w="198754" h="157479">
                  <a:moveTo>
                    <a:pt x="100672" y="0"/>
                  </a:moveTo>
                  <a:lnTo>
                    <a:pt x="80860" y="0"/>
                  </a:lnTo>
                  <a:lnTo>
                    <a:pt x="80860" y="19812"/>
                  </a:lnTo>
                  <a:lnTo>
                    <a:pt x="100672" y="19812"/>
                  </a:lnTo>
                  <a:lnTo>
                    <a:pt x="100672" y="0"/>
                  </a:lnTo>
                  <a:close/>
                </a:path>
                <a:path w="198754" h="157479">
                  <a:moveTo>
                    <a:pt x="198399" y="42672"/>
                  </a:moveTo>
                  <a:lnTo>
                    <a:pt x="184683" y="42672"/>
                  </a:lnTo>
                  <a:lnTo>
                    <a:pt x="181635" y="44196"/>
                  </a:lnTo>
                  <a:lnTo>
                    <a:pt x="176974" y="45720"/>
                  </a:lnTo>
                  <a:lnTo>
                    <a:pt x="170878" y="48768"/>
                  </a:lnTo>
                  <a:lnTo>
                    <a:pt x="166306" y="50292"/>
                  </a:lnTo>
                  <a:lnTo>
                    <a:pt x="158686" y="57912"/>
                  </a:lnTo>
                  <a:lnTo>
                    <a:pt x="157162" y="61061"/>
                  </a:lnTo>
                  <a:lnTo>
                    <a:pt x="154114" y="64109"/>
                  </a:lnTo>
                  <a:lnTo>
                    <a:pt x="151066" y="45720"/>
                  </a:lnTo>
                  <a:lnTo>
                    <a:pt x="137350" y="45720"/>
                  </a:lnTo>
                  <a:lnTo>
                    <a:pt x="137350" y="157264"/>
                  </a:lnTo>
                  <a:lnTo>
                    <a:pt x="155638" y="157264"/>
                  </a:lnTo>
                  <a:lnTo>
                    <a:pt x="155638" y="79349"/>
                  </a:lnTo>
                  <a:lnTo>
                    <a:pt x="158686" y="73253"/>
                  </a:lnTo>
                  <a:lnTo>
                    <a:pt x="161734" y="71729"/>
                  </a:lnTo>
                  <a:lnTo>
                    <a:pt x="164782" y="68681"/>
                  </a:lnTo>
                  <a:lnTo>
                    <a:pt x="167830" y="67157"/>
                  </a:lnTo>
                  <a:lnTo>
                    <a:pt x="172402" y="65633"/>
                  </a:lnTo>
                  <a:lnTo>
                    <a:pt x="175450" y="64109"/>
                  </a:lnTo>
                  <a:lnTo>
                    <a:pt x="180022" y="62585"/>
                  </a:lnTo>
                  <a:lnTo>
                    <a:pt x="184683" y="62585"/>
                  </a:lnTo>
                  <a:lnTo>
                    <a:pt x="187731" y="61061"/>
                  </a:lnTo>
                  <a:lnTo>
                    <a:pt x="198399" y="61061"/>
                  </a:lnTo>
                  <a:lnTo>
                    <a:pt x="198399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6" name="object 356"/>
          <p:cNvGrpSpPr/>
          <p:nvPr/>
        </p:nvGrpSpPr>
        <p:grpSpPr>
          <a:xfrm>
            <a:off x="8170069" y="5594508"/>
            <a:ext cx="407670" cy="118110"/>
            <a:chOff x="8170069" y="5594508"/>
            <a:chExt cx="407670" cy="118110"/>
          </a:xfrm>
        </p:grpSpPr>
        <p:pic>
          <p:nvPicPr>
            <p:cNvPr id="357" name="object 357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8170069" y="5597556"/>
              <a:ext cx="91630" cy="114585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8296752" y="5594508"/>
              <a:ext cx="163353" cy="114585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8489061" y="5594509"/>
              <a:ext cx="88582" cy="117633"/>
            </a:xfrm>
            <a:prstGeom prst="rect">
              <a:avLst/>
            </a:prstGeom>
          </p:spPr>
        </p:pic>
      </p:grpSp>
      <p:pic>
        <p:nvPicPr>
          <p:cNvPr id="360" name="object 360"/>
          <p:cNvPicPr/>
          <p:nvPr/>
        </p:nvPicPr>
        <p:blipFill>
          <a:blip r:embed="rId231" cstate="print"/>
          <a:stretch>
            <a:fillRect/>
          </a:stretch>
        </p:blipFill>
        <p:spPr>
          <a:xfrm>
            <a:off x="4955286" y="5539549"/>
            <a:ext cx="909828" cy="404717"/>
          </a:xfrm>
          <a:prstGeom prst="rect">
            <a:avLst/>
          </a:prstGeom>
        </p:spPr>
      </p:pic>
      <p:grpSp>
        <p:nvGrpSpPr>
          <p:cNvPr id="361" name="object 361"/>
          <p:cNvGrpSpPr/>
          <p:nvPr/>
        </p:nvGrpSpPr>
        <p:grpSpPr>
          <a:xfrm>
            <a:off x="2718594" y="5780817"/>
            <a:ext cx="405130" cy="163830"/>
            <a:chOff x="2718594" y="5780817"/>
            <a:chExt cx="405130" cy="163830"/>
          </a:xfrm>
        </p:grpSpPr>
        <p:pic>
          <p:nvPicPr>
            <p:cNvPr id="362" name="object 362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2718594" y="5780817"/>
              <a:ext cx="261492" cy="163449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3009043" y="5783866"/>
              <a:ext cx="114490" cy="157353"/>
            </a:xfrm>
            <a:prstGeom prst="rect">
              <a:avLst/>
            </a:prstGeom>
          </p:spPr>
        </p:pic>
      </p:grpSp>
      <p:grpSp>
        <p:nvGrpSpPr>
          <p:cNvPr id="364" name="object 364"/>
          <p:cNvGrpSpPr/>
          <p:nvPr/>
        </p:nvGrpSpPr>
        <p:grpSpPr>
          <a:xfrm>
            <a:off x="3245644" y="5826632"/>
            <a:ext cx="405130" cy="118110"/>
            <a:chOff x="3245644" y="5826632"/>
            <a:chExt cx="405130" cy="118110"/>
          </a:xfrm>
        </p:grpSpPr>
        <p:pic>
          <p:nvPicPr>
            <p:cNvPr id="365" name="object 36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45644" y="5826632"/>
              <a:ext cx="83915" cy="117633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350990" y="5826632"/>
              <a:ext cx="105346" cy="117633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485292" y="5826632"/>
              <a:ext cx="164877" cy="114585"/>
            </a:xfrm>
            <a:prstGeom prst="rect">
              <a:avLst/>
            </a:prstGeom>
          </p:spPr>
        </p:pic>
      </p:grpSp>
      <p:pic>
        <p:nvPicPr>
          <p:cNvPr id="368" name="object 368"/>
          <p:cNvPicPr/>
          <p:nvPr/>
        </p:nvPicPr>
        <p:blipFill>
          <a:blip r:embed="rId237" cstate="print"/>
          <a:stretch>
            <a:fillRect/>
          </a:stretch>
        </p:blipFill>
        <p:spPr>
          <a:xfrm>
            <a:off x="3778377" y="5826632"/>
            <a:ext cx="105346" cy="117633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238" cstate="print"/>
          <a:stretch>
            <a:fillRect/>
          </a:stretch>
        </p:blipFill>
        <p:spPr>
          <a:xfrm>
            <a:off x="6235097" y="5539549"/>
            <a:ext cx="1419002" cy="404717"/>
          </a:xfrm>
          <a:prstGeom prst="rect">
            <a:avLst/>
          </a:prstGeom>
        </p:spPr>
      </p:pic>
      <p:pic>
        <p:nvPicPr>
          <p:cNvPr id="370" name="object 370"/>
          <p:cNvPicPr/>
          <p:nvPr/>
        </p:nvPicPr>
        <p:blipFill>
          <a:blip r:embed="rId239" cstate="print"/>
          <a:stretch>
            <a:fillRect/>
          </a:stretch>
        </p:blipFill>
        <p:spPr>
          <a:xfrm>
            <a:off x="4011930" y="5826632"/>
            <a:ext cx="859441" cy="169545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240" cstate="print"/>
          <a:stretch>
            <a:fillRect/>
          </a:stretch>
        </p:blipFill>
        <p:spPr>
          <a:xfrm>
            <a:off x="1746599" y="5538215"/>
            <a:ext cx="944975" cy="693229"/>
          </a:xfrm>
          <a:prstGeom prst="rect">
            <a:avLst/>
          </a:prstGeom>
        </p:spPr>
      </p:pic>
      <p:sp>
        <p:nvSpPr>
          <p:cNvPr id="372" name="object 372"/>
          <p:cNvSpPr/>
          <p:nvPr/>
        </p:nvSpPr>
        <p:spPr>
          <a:xfrm>
            <a:off x="5942419" y="5783872"/>
            <a:ext cx="130810" cy="157480"/>
          </a:xfrm>
          <a:custGeom>
            <a:avLst/>
            <a:gdLst/>
            <a:ahLst/>
            <a:cxnLst/>
            <a:rect l="l" t="t" r="r" b="b"/>
            <a:pathLst>
              <a:path w="130810" h="157479">
                <a:moveTo>
                  <a:pt x="130810" y="0"/>
                </a:moveTo>
                <a:lnTo>
                  <a:pt x="101600" y="0"/>
                </a:lnTo>
                <a:lnTo>
                  <a:pt x="101600" y="65722"/>
                </a:lnTo>
                <a:lnTo>
                  <a:pt x="27940" y="65722"/>
                </a:lnTo>
                <a:lnTo>
                  <a:pt x="27940" y="0"/>
                </a:lnTo>
                <a:lnTo>
                  <a:pt x="0" y="0"/>
                </a:lnTo>
                <a:lnTo>
                  <a:pt x="0" y="157353"/>
                </a:lnTo>
                <a:lnTo>
                  <a:pt x="27940" y="157353"/>
                </a:lnTo>
                <a:lnTo>
                  <a:pt x="27940" y="88582"/>
                </a:lnTo>
                <a:lnTo>
                  <a:pt x="101600" y="88582"/>
                </a:lnTo>
                <a:lnTo>
                  <a:pt x="101600" y="157353"/>
                </a:lnTo>
                <a:lnTo>
                  <a:pt x="130810" y="157353"/>
                </a:lnTo>
                <a:lnTo>
                  <a:pt x="130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6095200" y="5783872"/>
            <a:ext cx="132080" cy="157480"/>
          </a:xfrm>
          <a:custGeom>
            <a:avLst/>
            <a:gdLst/>
            <a:ahLst/>
            <a:cxnLst/>
            <a:rect l="l" t="t" r="r" b="b"/>
            <a:pathLst>
              <a:path w="132079" h="157479">
                <a:moveTo>
                  <a:pt x="132080" y="0"/>
                </a:moveTo>
                <a:lnTo>
                  <a:pt x="81280" y="0"/>
                </a:lnTo>
                <a:lnTo>
                  <a:pt x="52070" y="0"/>
                </a:lnTo>
                <a:lnTo>
                  <a:pt x="0" y="0"/>
                </a:lnTo>
                <a:lnTo>
                  <a:pt x="0" y="24472"/>
                </a:lnTo>
                <a:lnTo>
                  <a:pt x="52070" y="24472"/>
                </a:lnTo>
                <a:lnTo>
                  <a:pt x="52070" y="157353"/>
                </a:lnTo>
                <a:lnTo>
                  <a:pt x="81280" y="157353"/>
                </a:lnTo>
                <a:lnTo>
                  <a:pt x="81280" y="24472"/>
                </a:lnTo>
                <a:lnTo>
                  <a:pt x="132080" y="24472"/>
                </a:lnTo>
                <a:lnTo>
                  <a:pt x="132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4" name="object 374"/>
          <p:cNvGrpSpPr/>
          <p:nvPr/>
        </p:nvGrpSpPr>
        <p:grpSpPr>
          <a:xfrm>
            <a:off x="7777734" y="5769864"/>
            <a:ext cx="804545" cy="226695"/>
            <a:chOff x="7777734" y="5769864"/>
            <a:chExt cx="804545" cy="226695"/>
          </a:xfrm>
        </p:grpSpPr>
        <p:pic>
          <p:nvPicPr>
            <p:cNvPr id="375" name="object 375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7777734" y="5825108"/>
              <a:ext cx="103822" cy="11610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7907464" y="5825108"/>
              <a:ext cx="97726" cy="119157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8031194" y="5825109"/>
              <a:ext cx="106775" cy="17106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8168545" y="5828157"/>
              <a:ext cx="102298" cy="11610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8295227" y="5825109"/>
              <a:ext cx="102298" cy="119157"/>
            </a:xfrm>
            <a:prstGeom prst="rect">
              <a:avLst/>
            </a:prstGeom>
          </p:spPr>
        </p:pic>
        <p:sp>
          <p:nvSpPr>
            <p:cNvPr id="380" name="object 380"/>
            <p:cNvSpPr/>
            <p:nvPr/>
          </p:nvSpPr>
          <p:spPr>
            <a:xfrm>
              <a:off x="8424672" y="5769864"/>
              <a:ext cx="29209" cy="170815"/>
            </a:xfrm>
            <a:custGeom>
              <a:avLst/>
              <a:gdLst/>
              <a:ahLst/>
              <a:cxnLst/>
              <a:rect l="l" t="t" r="r" b="b"/>
              <a:pathLst>
                <a:path w="29209" h="170814">
                  <a:moveTo>
                    <a:pt x="0" y="170687"/>
                  </a:moveTo>
                  <a:lnTo>
                    <a:pt x="0" y="0"/>
                  </a:lnTo>
                  <a:lnTo>
                    <a:pt x="28956" y="0"/>
                  </a:lnTo>
                  <a:lnTo>
                    <a:pt x="28956" y="170687"/>
                  </a:lnTo>
                  <a:lnTo>
                    <a:pt x="0" y="170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1" name="object 381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8478393" y="5825109"/>
              <a:ext cx="103822" cy="119157"/>
            </a:xfrm>
            <a:prstGeom prst="rect">
              <a:avLst/>
            </a:prstGeom>
          </p:spPr>
        </p:pic>
      </p:grpSp>
      <p:grpSp>
        <p:nvGrpSpPr>
          <p:cNvPr id="382" name="object 382"/>
          <p:cNvGrpSpPr/>
          <p:nvPr/>
        </p:nvGrpSpPr>
        <p:grpSpPr>
          <a:xfrm>
            <a:off x="2772156" y="6016085"/>
            <a:ext cx="236220" cy="159385"/>
            <a:chOff x="2772156" y="6016085"/>
            <a:chExt cx="236220" cy="159385"/>
          </a:xfrm>
        </p:grpSpPr>
        <p:sp>
          <p:nvSpPr>
            <p:cNvPr id="383" name="object 383"/>
            <p:cNvSpPr/>
            <p:nvPr/>
          </p:nvSpPr>
          <p:spPr>
            <a:xfrm>
              <a:off x="2772156" y="6016751"/>
              <a:ext cx="29209" cy="158750"/>
            </a:xfrm>
            <a:custGeom>
              <a:avLst/>
              <a:gdLst/>
              <a:ahLst/>
              <a:cxnLst/>
              <a:rect l="l" t="t" r="r" b="b"/>
              <a:pathLst>
                <a:path w="29210" h="158750">
                  <a:moveTo>
                    <a:pt x="0" y="158496"/>
                  </a:moveTo>
                  <a:lnTo>
                    <a:pt x="0" y="0"/>
                  </a:lnTo>
                  <a:lnTo>
                    <a:pt x="28956" y="0"/>
                  </a:lnTo>
                  <a:lnTo>
                    <a:pt x="28956" y="158496"/>
                  </a:lnTo>
                  <a:lnTo>
                    <a:pt x="0" y="15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4" name="object 384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2839593" y="6016085"/>
              <a:ext cx="112966" cy="157257"/>
            </a:xfrm>
            <a:prstGeom prst="rect">
              <a:avLst/>
            </a:prstGeom>
          </p:spPr>
        </p:pic>
        <p:sp>
          <p:nvSpPr>
            <p:cNvPr id="385" name="object 385"/>
            <p:cNvSpPr/>
            <p:nvPr/>
          </p:nvSpPr>
          <p:spPr>
            <a:xfrm>
              <a:off x="2985516" y="6150864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60" h="24764">
                  <a:moveTo>
                    <a:pt x="0" y="24383"/>
                  </a:moveTo>
                  <a:lnTo>
                    <a:pt x="0" y="0"/>
                  </a:lnTo>
                  <a:lnTo>
                    <a:pt x="22860" y="0"/>
                  </a:lnTo>
                  <a:lnTo>
                    <a:pt x="22860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1605" y="2014727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8871"/>
                </a:moveTo>
                <a:lnTo>
                  <a:pt x="0" y="0"/>
                </a:lnTo>
                <a:lnTo>
                  <a:pt x="118871" y="0"/>
                </a:lnTo>
                <a:lnTo>
                  <a:pt x="118871" y="118871"/>
                </a:lnTo>
                <a:lnTo>
                  <a:pt x="0" y="11887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43737" y="1935098"/>
            <a:ext cx="607695" cy="336550"/>
            <a:chOff x="943737" y="1935098"/>
            <a:chExt cx="607695" cy="3365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37" y="1935098"/>
              <a:ext cx="230505" cy="2489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07770" y="2002345"/>
              <a:ext cx="157480" cy="269240"/>
            </a:xfrm>
            <a:custGeom>
              <a:avLst/>
              <a:gdLst/>
              <a:ahLst/>
              <a:cxnLst/>
              <a:rect l="l" t="t" r="r" b="b"/>
              <a:pathLst>
                <a:path w="157480" h="269239">
                  <a:moveTo>
                    <a:pt x="0" y="268795"/>
                  </a:moveTo>
                  <a:lnTo>
                    <a:pt x="0" y="4572"/>
                  </a:lnTo>
                  <a:lnTo>
                    <a:pt x="21431" y="4572"/>
                  </a:lnTo>
                  <a:lnTo>
                    <a:pt x="27527" y="24384"/>
                  </a:lnTo>
                  <a:lnTo>
                    <a:pt x="29051" y="24384"/>
                  </a:lnTo>
                  <a:lnTo>
                    <a:pt x="30575" y="22860"/>
                  </a:lnTo>
                  <a:lnTo>
                    <a:pt x="32099" y="19812"/>
                  </a:lnTo>
                  <a:lnTo>
                    <a:pt x="35147" y="18288"/>
                  </a:lnTo>
                  <a:lnTo>
                    <a:pt x="41243" y="12192"/>
                  </a:lnTo>
                  <a:lnTo>
                    <a:pt x="45815" y="10668"/>
                  </a:lnTo>
                  <a:lnTo>
                    <a:pt x="48863" y="7620"/>
                  </a:lnTo>
                  <a:lnTo>
                    <a:pt x="54959" y="4572"/>
                  </a:lnTo>
                  <a:lnTo>
                    <a:pt x="67151" y="1524"/>
                  </a:lnTo>
                  <a:lnTo>
                    <a:pt x="73342" y="0"/>
                  </a:lnTo>
                  <a:lnTo>
                    <a:pt x="84010" y="126"/>
                  </a:lnTo>
                  <a:lnTo>
                    <a:pt x="122693" y="11811"/>
                  </a:lnTo>
                  <a:lnTo>
                    <a:pt x="147470" y="41092"/>
                  </a:lnTo>
                  <a:lnTo>
                    <a:pt x="156948" y="79550"/>
                  </a:lnTo>
                  <a:lnTo>
                    <a:pt x="157257" y="91630"/>
                  </a:lnTo>
                  <a:lnTo>
                    <a:pt x="156995" y="100488"/>
                  </a:lnTo>
                  <a:lnTo>
                    <a:pt x="146708" y="143016"/>
                  </a:lnTo>
                  <a:lnTo>
                    <a:pt x="143541" y="148113"/>
                  </a:lnTo>
                  <a:lnTo>
                    <a:pt x="140493" y="155733"/>
                  </a:lnTo>
                  <a:lnTo>
                    <a:pt x="135921" y="161829"/>
                  </a:lnTo>
                  <a:lnTo>
                    <a:pt x="129825" y="166401"/>
                  </a:lnTo>
                  <a:lnTo>
                    <a:pt x="126682" y="169480"/>
                  </a:lnTo>
                  <a:lnTo>
                    <a:pt x="126682" y="91630"/>
                  </a:lnTo>
                  <a:lnTo>
                    <a:pt x="126634" y="83860"/>
                  </a:lnTo>
                  <a:lnTo>
                    <a:pt x="126301" y="76688"/>
                  </a:lnTo>
                  <a:lnTo>
                    <a:pt x="125396" y="70105"/>
                  </a:lnTo>
                  <a:lnTo>
                    <a:pt x="123634" y="64103"/>
                  </a:lnTo>
                  <a:lnTo>
                    <a:pt x="122110" y="54959"/>
                  </a:lnTo>
                  <a:lnTo>
                    <a:pt x="91630" y="25908"/>
                  </a:lnTo>
                  <a:lnTo>
                    <a:pt x="84010" y="24384"/>
                  </a:lnTo>
                  <a:lnTo>
                    <a:pt x="70294" y="24384"/>
                  </a:lnTo>
                  <a:lnTo>
                    <a:pt x="64103" y="25908"/>
                  </a:lnTo>
                  <a:lnTo>
                    <a:pt x="50387" y="30480"/>
                  </a:lnTo>
                  <a:lnTo>
                    <a:pt x="45815" y="33528"/>
                  </a:lnTo>
                  <a:lnTo>
                    <a:pt x="42767" y="35052"/>
                  </a:lnTo>
                  <a:lnTo>
                    <a:pt x="36671" y="41148"/>
                  </a:lnTo>
                  <a:lnTo>
                    <a:pt x="33623" y="44291"/>
                  </a:lnTo>
                  <a:lnTo>
                    <a:pt x="29051" y="48863"/>
                  </a:lnTo>
                  <a:lnTo>
                    <a:pt x="29051" y="268795"/>
                  </a:lnTo>
                  <a:lnTo>
                    <a:pt x="0" y="268795"/>
                  </a:lnTo>
                  <a:close/>
                </a:path>
                <a:path w="157480" h="269239">
                  <a:moveTo>
                    <a:pt x="29051" y="164877"/>
                  </a:moveTo>
                  <a:lnTo>
                    <a:pt x="29051" y="142017"/>
                  </a:lnTo>
                  <a:lnTo>
                    <a:pt x="35147" y="148113"/>
                  </a:lnTo>
                  <a:lnTo>
                    <a:pt x="42767" y="152685"/>
                  </a:lnTo>
                  <a:lnTo>
                    <a:pt x="50387" y="155733"/>
                  </a:lnTo>
                  <a:lnTo>
                    <a:pt x="58007" y="160305"/>
                  </a:lnTo>
                  <a:lnTo>
                    <a:pt x="65627" y="161829"/>
                  </a:lnTo>
                  <a:lnTo>
                    <a:pt x="80962" y="161829"/>
                  </a:lnTo>
                  <a:lnTo>
                    <a:pt x="85534" y="160305"/>
                  </a:lnTo>
                  <a:lnTo>
                    <a:pt x="97726" y="157257"/>
                  </a:lnTo>
                  <a:lnTo>
                    <a:pt x="122110" y="126682"/>
                  </a:lnTo>
                  <a:lnTo>
                    <a:pt x="126682" y="91630"/>
                  </a:lnTo>
                  <a:lnTo>
                    <a:pt x="126682" y="169480"/>
                  </a:lnTo>
                  <a:lnTo>
                    <a:pt x="125158" y="170973"/>
                  </a:lnTo>
                  <a:lnTo>
                    <a:pt x="119062" y="175545"/>
                  </a:lnTo>
                  <a:lnTo>
                    <a:pt x="112966" y="178689"/>
                  </a:lnTo>
                  <a:lnTo>
                    <a:pt x="108394" y="181737"/>
                  </a:lnTo>
                  <a:lnTo>
                    <a:pt x="90106" y="186309"/>
                  </a:lnTo>
                  <a:lnTo>
                    <a:pt x="79438" y="186309"/>
                  </a:lnTo>
                  <a:lnTo>
                    <a:pt x="39909" y="174450"/>
                  </a:lnTo>
                  <a:lnTo>
                    <a:pt x="34551" y="170083"/>
                  </a:lnTo>
                  <a:lnTo>
                    <a:pt x="29051" y="164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175" y="2002408"/>
              <a:ext cx="151066" cy="18619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603248" y="1914144"/>
            <a:ext cx="29209" cy="269875"/>
          </a:xfrm>
          <a:custGeom>
            <a:avLst/>
            <a:gdLst/>
            <a:ahLst/>
            <a:cxnLst/>
            <a:rect l="l" t="t" r="r" b="b"/>
            <a:pathLst>
              <a:path w="29210" h="269875">
                <a:moveTo>
                  <a:pt x="0" y="269747"/>
                </a:moveTo>
                <a:lnTo>
                  <a:pt x="0" y="0"/>
                </a:lnTo>
                <a:lnTo>
                  <a:pt x="28955" y="0"/>
                </a:lnTo>
                <a:lnTo>
                  <a:pt x="28955" y="269747"/>
                </a:lnTo>
                <a:lnTo>
                  <a:pt x="0" y="269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0204" y="1933574"/>
            <a:ext cx="30480" cy="250825"/>
          </a:xfrm>
          <a:custGeom>
            <a:avLst/>
            <a:gdLst/>
            <a:ahLst/>
            <a:cxnLst/>
            <a:rect l="l" t="t" r="r" b="b"/>
            <a:pathLst>
              <a:path w="30480" h="250825">
                <a:moveTo>
                  <a:pt x="30480" y="73342"/>
                </a:moveTo>
                <a:lnTo>
                  <a:pt x="1524" y="73342"/>
                </a:lnTo>
                <a:lnTo>
                  <a:pt x="1524" y="250507"/>
                </a:lnTo>
                <a:lnTo>
                  <a:pt x="30480" y="250507"/>
                </a:lnTo>
                <a:lnTo>
                  <a:pt x="30480" y="73342"/>
                </a:lnTo>
                <a:close/>
              </a:path>
              <a:path w="30480" h="250825">
                <a:moveTo>
                  <a:pt x="30480" y="0"/>
                </a:moveTo>
                <a:lnTo>
                  <a:pt x="0" y="0"/>
                </a:lnTo>
                <a:lnTo>
                  <a:pt x="0" y="32105"/>
                </a:lnTo>
                <a:lnTo>
                  <a:pt x="30480" y="32105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8030" y="1913667"/>
            <a:ext cx="156210" cy="275590"/>
          </a:xfrm>
          <a:custGeom>
            <a:avLst/>
            <a:gdLst/>
            <a:ahLst/>
            <a:cxnLst/>
            <a:rect l="l" t="t" r="r" b="b"/>
            <a:pathLst>
              <a:path w="156210" h="275589">
                <a:moveTo>
                  <a:pt x="28956" y="259140"/>
                </a:moveTo>
                <a:lnTo>
                  <a:pt x="28956" y="183356"/>
                </a:lnTo>
                <a:lnTo>
                  <a:pt x="29241" y="191071"/>
                </a:lnTo>
                <a:lnTo>
                  <a:pt x="30099" y="198215"/>
                </a:lnTo>
                <a:lnTo>
                  <a:pt x="31527" y="204787"/>
                </a:lnTo>
                <a:lnTo>
                  <a:pt x="33528" y="210788"/>
                </a:lnTo>
                <a:lnTo>
                  <a:pt x="35052" y="219932"/>
                </a:lnTo>
                <a:lnTo>
                  <a:pt x="65627" y="248983"/>
                </a:lnTo>
                <a:lnTo>
                  <a:pt x="73247" y="250507"/>
                </a:lnTo>
                <a:lnTo>
                  <a:pt x="93059" y="250507"/>
                </a:lnTo>
                <a:lnTo>
                  <a:pt x="97726" y="247459"/>
                </a:lnTo>
                <a:lnTo>
                  <a:pt x="106870" y="244411"/>
                </a:lnTo>
                <a:lnTo>
                  <a:pt x="111442" y="241363"/>
                </a:lnTo>
                <a:lnTo>
                  <a:pt x="114490" y="239839"/>
                </a:lnTo>
                <a:lnTo>
                  <a:pt x="128206" y="226123"/>
                </a:lnTo>
                <a:lnTo>
                  <a:pt x="128206" y="0"/>
                </a:lnTo>
                <a:lnTo>
                  <a:pt x="155733" y="0"/>
                </a:lnTo>
                <a:lnTo>
                  <a:pt x="155733" y="270414"/>
                </a:lnTo>
                <a:lnTo>
                  <a:pt x="134302" y="270414"/>
                </a:lnTo>
                <a:lnTo>
                  <a:pt x="128206" y="250507"/>
                </a:lnTo>
                <a:lnTo>
                  <a:pt x="125158" y="253555"/>
                </a:lnTo>
                <a:lnTo>
                  <a:pt x="123634" y="256603"/>
                </a:lnTo>
                <a:lnTo>
                  <a:pt x="117538" y="262699"/>
                </a:lnTo>
                <a:lnTo>
                  <a:pt x="112966" y="264223"/>
                </a:lnTo>
                <a:lnTo>
                  <a:pt x="109918" y="267366"/>
                </a:lnTo>
                <a:lnTo>
                  <a:pt x="105346" y="270414"/>
                </a:lnTo>
                <a:lnTo>
                  <a:pt x="100774" y="271938"/>
                </a:lnTo>
                <a:lnTo>
                  <a:pt x="96107" y="273462"/>
                </a:lnTo>
                <a:lnTo>
                  <a:pt x="90011" y="274986"/>
                </a:lnTo>
                <a:lnTo>
                  <a:pt x="76295" y="274930"/>
                </a:lnTo>
                <a:lnTo>
                  <a:pt x="35480" y="263890"/>
                </a:lnTo>
                <a:lnTo>
                  <a:pt x="29479" y="259605"/>
                </a:lnTo>
                <a:lnTo>
                  <a:pt x="28956" y="259140"/>
                </a:lnTo>
                <a:close/>
              </a:path>
              <a:path w="156210" h="275589">
                <a:moveTo>
                  <a:pt x="0" y="184880"/>
                </a:moveTo>
                <a:lnTo>
                  <a:pt x="5334" y="144445"/>
                </a:lnTo>
                <a:lnTo>
                  <a:pt x="27432" y="108489"/>
                </a:lnTo>
                <a:lnTo>
                  <a:pt x="32004" y="103917"/>
                </a:lnTo>
                <a:lnTo>
                  <a:pt x="38195" y="100869"/>
                </a:lnTo>
                <a:lnTo>
                  <a:pt x="42767" y="97821"/>
                </a:lnTo>
                <a:lnTo>
                  <a:pt x="54959" y="91725"/>
                </a:lnTo>
                <a:lnTo>
                  <a:pt x="67151" y="88677"/>
                </a:lnTo>
                <a:lnTo>
                  <a:pt x="80867" y="88799"/>
                </a:lnTo>
                <a:lnTo>
                  <a:pt x="85549" y="88987"/>
                </a:lnTo>
                <a:lnTo>
                  <a:pt x="92725" y="90011"/>
                </a:lnTo>
                <a:lnTo>
                  <a:pt x="99330" y="91892"/>
                </a:lnTo>
                <a:lnTo>
                  <a:pt x="105346" y="94773"/>
                </a:lnTo>
                <a:lnTo>
                  <a:pt x="111037" y="97369"/>
                </a:lnTo>
                <a:lnTo>
                  <a:pt x="116586" y="100679"/>
                </a:lnTo>
                <a:lnTo>
                  <a:pt x="121848" y="104846"/>
                </a:lnTo>
                <a:lnTo>
                  <a:pt x="126682" y="110013"/>
                </a:lnTo>
                <a:lnTo>
                  <a:pt x="128206" y="110013"/>
                </a:lnTo>
                <a:lnTo>
                  <a:pt x="128206" y="132969"/>
                </a:lnTo>
                <a:lnTo>
                  <a:pt x="123372" y="129270"/>
                </a:lnTo>
                <a:lnTo>
                  <a:pt x="118110" y="125456"/>
                </a:lnTo>
                <a:lnTo>
                  <a:pt x="80867" y="113061"/>
                </a:lnTo>
                <a:lnTo>
                  <a:pt x="76295" y="113061"/>
                </a:lnTo>
                <a:lnTo>
                  <a:pt x="42767" y="132969"/>
                </a:lnTo>
                <a:lnTo>
                  <a:pt x="29479" y="173561"/>
                </a:lnTo>
                <a:lnTo>
                  <a:pt x="28956" y="183356"/>
                </a:lnTo>
                <a:lnTo>
                  <a:pt x="28956" y="259140"/>
                </a:lnTo>
                <a:lnTo>
                  <a:pt x="24384" y="255079"/>
                </a:lnTo>
                <a:lnTo>
                  <a:pt x="3214" y="217281"/>
                </a:lnTo>
                <a:lnTo>
                  <a:pt x="309" y="196240"/>
                </a:lnTo>
                <a:lnTo>
                  <a:pt x="0" y="184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972533" y="2002345"/>
            <a:ext cx="323850" cy="186690"/>
            <a:chOff x="1972533" y="2002345"/>
            <a:chExt cx="323850" cy="18669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533" y="2002345"/>
              <a:ext cx="167925" cy="1863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5606" y="2002345"/>
              <a:ext cx="120586" cy="186308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2406111" y="1913667"/>
            <a:ext cx="156210" cy="275590"/>
          </a:xfrm>
          <a:custGeom>
            <a:avLst/>
            <a:gdLst/>
            <a:ahLst/>
            <a:cxnLst/>
            <a:rect l="l" t="t" r="r" b="b"/>
            <a:pathLst>
              <a:path w="156210" h="275589">
                <a:moveTo>
                  <a:pt x="28956" y="259150"/>
                </a:moveTo>
                <a:lnTo>
                  <a:pt x="28956" y="183356"/>
                </a:lnTo>
                <a:lnTo>
                  <a:pt x="29241" y="191071"/>
                </a:lnTo>
                <a:lnTo>
                  <a:pt x="30099" y="198215"/>
                </a:lnTo>
                <a:lnTo>
                  <a:pt x="31527" y="204787"/>
                </a:lnTo>
                <a:lnTo>
                  <a:pt x="33528" y="210788"/>
                </a:lnTo>
                <a:lnTo>
                  <a:pt x="35052" y="219932"/>
                </a:lnTo>
                <a:lnTo>
                  <a:pt x="65627" y="248983"/>
                </a:lnTo>
                <a:lnTo>
                  <a:pt x="73247" y="250507"/>
                </a:lnTo>
                <a:lnTo>
                  <a:pt x="93059" y="250507"/>
                </a:lnTo>
                <a:lnTo>
                  <a:pt x="97631" y="247459"/>
                </a:lnTo>
                <a:lnTo>
                  <a:pt x="102203" y="245935"/>
                </a:lnTo>
                <a:lnTo>
                  <a:pt x="106870" y="244411"/>
                </a:lnTo>
                <a:lnTo>
                  <a:pt x="111442" y="241363"/>
                </a:lnTo>
                <a:lnTo>
                  <a:pt x="114490" y="239839"/>
                </a:lnTo>
                <a:lnTo>
                  <a:pt x="125158" y="229171"/>
                </a:lnTo>
                <a:lnTo>
                  <a:pt x="126682" y="226123"/>
                </a:lnTo>
                <a:lnTo>
                  <a:pt x="126682" y="0"/>
                </a:lnTo>
                <a:lnTo>
                  <a:pt x="155638" y="0"/>
                </a:lnTo>
                <a:lnTo>
                  <a:pt x="155638" y="270414"/>
                </a:lnTo>
                <a:lnTo>
                  <a:pt x="134302" y="270414"/>
                </a:lnTo>
                <a:lnTo>
                  <a:pt x="128206" y="250507"/>
                </a:lnTo>
                <a:lnTo>
                  <a:pt x="125158" y="253555"/>
                </a:lnTo>
                <a:lnTo>
                  <a:pt x="123634" y="256603"/>
                </a:lnTo>
                <a:lnTo>
                  <a:pt x="117538" y="262699"/>
                </a:lnTo>
                <a:lnTo>
                  <a:pt x="112966" y="264223"/>
                </a:lnTo>
                <a:lnTo>
                  <a:pt x="109918" y="267366"/>
                </a:lnTo>
                <a:lnTo>
                  <a:pt x="105346" y="270414"/>
                </a:lnTo>
                <a:lnTo>
                  <a:pt x="100679" y="271938"/>
                </a:lnTo>
                <a:lnTo>
                  <a:pt x="96107" y="273462"/>
                </a:lnTo>
                <a:lnTo>
                  <a:pt x="90011" y="274986"/>
                </a:lnTo>
                <a:lnTo>
                  <a:pt x="76295" y="274930"/>
                </a:lnTo>
                <a:lnTo>
                  <a:pt x="70080" y="274701"/>
                </a:lnTo>
                <a:lnTo>
                  <a:pt x="29481" y="259618"/>
                </a:lnTo>
                <a:lnTo>
                  <a:pt x="28956" y="259150"/>
                </a:lnTo>
                <a:close/>
              </a:path>
              <a:path w="156210" h="275589">
                <a:moveTo>
                  <a:pt x="0" y="184880"/>
                </a:moveTo>
                <a:lnTo>
                  <a:pt x="5334" y="144445"/>
                </a:lnTo>
                <a:lnTo>
                  <a:pt x="25908" y="108489"/>
                </a:lnTo>
                <a:lnTo>
                  <a:pt x="38100" y="100869"/>
                </a:lnTo>
                <a:lnTo>
                  <a:pt x="42672" y="97821"/>
                </a:lnTo>
                <a:lnTo>
                  <a:pt x="48863" y="94773"/>
                </a:lnTo>
                <a:lnTo>
                  <a:pt x="54959" y="91725"/>
                </a:lnTo>
                <a:lnTo>
                  <a:pt x="67151" y="88677"/>
                </a:lnTo>
                <a:lnTo>
                  <a:pt x="105346" y="94773"/>
                </a:lnTo>
                <a:lnTo>
                  <a:pt x="111037" y="97369"/>
                </a:lnTo>
                <a:lnTo>
                  <a:pt x="116586" y="100679"/>
                </a:lnTo>
                <a:lnTo>
                  <a:pt x="121848" y="104846"/>
                </a:lnTo>
                <a:lnTo>
                  <a:pt x="126682" y="110013"/>
                </a:lnTo>
                <a:lnTo>
                  <a:pt x="126682" y="132969"/>
                </a:lnTo>
                <a:lnTo>
                  <a:pt x="122110" y="128301"/>
                </a:lnTo>
                <a:lnTo>
                  <a:pt x="114490" y="122205"/>
                </a:lnTo>
                <a:lnTo>
                  <a:pt x="80867" y="113061"/>
                </a:lnTo>
                <a:lnTo>
                  <a:pt x="76295" y="113061"/>
                </a:lnTo>
                <a:lnTo>
                  <a:pt x="64103" y="116109"/>
                </a:lnTo>
                <a:lnTo>
                  <a:pt x="51911" y="122205"/>
                </a:lnTo>
                <a:lnTo>
                  <a:pt x="47339" y="128301"/>
                </a:lnTo>
                <a:lnTo>
                  <a:pt x="42672" y="132969"/>
                </a:lnTo>
                <a:lnTo>
                  <a:pt x="38100" y="140589"/>
                </a:lnTo>
                <a:lnTo>
                  <a:pt x="35052" y="149733"/>
                </a:lnTo>
                <a:lnTo>
                  <a:pt x="32170" y="156902"/>
                </a:lnTo>
                <a:lnTo>
                  <a:pt x="30289" y="164794"/>
                </a:lnTo>
                <a:lnTo>
                  <a:pt x="29265" y="173561"/>
                </a:lnTo>
                <a:lnTo>
                  <a:pt x="28956" y="183356"/>
                </a:lnTo>
                <a:lnTo>
                  <a:pt x="28956" y="259150"/>
                </a:lnTo>
                <a:lnTo>
                  <a:pt x="24384" y="255079"/>
                </a:lnTo>
                <a:lnTo>
                  <a:pt x="3214" y="217281"/>
                </a:lnTo>
                <a:lnTo>
                  <a:pt x="309" y="196240"/>
                </a:lnTo>
                <a:lnTo>
                  <a:pt x="0" y="184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10612" y="2002433"/>
            <a:ext cx="151161" cy="18620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88456" y="1913667"/>
            <a:ext cx="1295971" cy="35747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233291" y="1933574"/>
            <a:ext cx="30480" cy="250825"/>
          </a:xfrm>
          <a:custGeom>
            <a:avLst/>
            <a:gdLst/>
            <a:ahLst/>
            <a:cxnLst/>
            <a:rect l="l" t="t" r="r" b="b"/>
            <a:pathLst>
              <a:path w="30479" h="250825">
                <a:moveTo>
                  <a:pt x="30480" y="73342"/>
                </a:moveTo>
                <a:lnTo>
                  <a:pt x="1524" y="73342"/>
                </a:lnTo>
                <a:lnTo>
                  <a:pt x="1524" y="250507"/>
                </a:lnTo>
                <a:lnTo>
                  <a:pt x="30480" y="250507"/>
                </a:lnTo>
                <a:lnTo>
                  <a:pt x="30480" y="73342"/>
                </a:lnTo>
                <a:close/>
              </a:path>
              <a:path w="30479" h="250825">
                <a:moveTo>
                  <a:pt x="30480" y="0"/>
                </a:moveTo>
                <a:lnTo>
                  <a:pt x="0" y="0"/>
                </a:lnTo>
                <a:lnTo>
                  <a:pt x="0" y="32105"/>
                </a:lnTo>
                <a:lnTo>
                  <a:pt x="30480" y="32105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320254" y="2002345"/>
            <a:ext cx="287020" cy="186690"/>
            <a:chOff x="4320254" y="2002345"/>
            <a:chExt cx="287020" cy="18669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0254" y="2002345"/>
              <a:ext cx="97726" cy="18173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7793" y="2002345"/>
              <a:ext cx="169449" cy="186309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979932" y="248411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4">
                <a:moveTo>
                  <a:pt x="0" y="86868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8"/>
                </a:lnTo>
                <a:lnTo>
                  <a:pt x="0" y="86868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58157" y="2417730"/>
            <a:ext cx="167925" cy="22145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77994" y="2477261"/>
            <a:ext cx="225933" cy="157353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041142" y="2417736"/>
            <a:ext cx="26034" cy="217170"/>
          </a:xfrm>
          <a:custGeom>
            <a:avLst/>
            <a:gdLst/>
            <a:ahLst/>
            <a:cxnLst/>
            <a:rect l="l" t="t" r="r" b="b"/>
            <a:pathLst>
              <a:path w="26035" h="217169">
                <a:moveTo>
                  <a:pt x="24384" y="62572"/>
                </a:moveTo>
                <a:lnTo>
                  <a:pt x="0" y="62572"/>
                </a:lnTo>
                <a:lnTo>
                  <a:pt x="0" y="216877"/>
                </a:lnTo>
                <a:lnTo>
                  <a:pt x="24384" y="216877"/>
                </a:lnTo>
                <a:lnTo>
                  <a:pt x="24384" y="62572"/>
                </a:lnTo>
                <a:close/>
              </a:path>
              <a:path w="26035" h="217169">
                <a:moveTo>
                  <a:pt x="25908" y="0"/>
                </a:moveTo>
                <a:lnTo>
                  <a:pt x="0" y="0"/>
                </a:lnTo>
                <a:lnTo>
                  <a:pt x="0" y="27520"/>
                </a:lnTo>
                <a:lnTo>
                  <a:pt x="25908" y="27520"/>
                </a:lnTo>
                <a:lnTo>
                  <a:pt x="25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15913" y="2477261"/>
            <a:ext cx="245745" cy="161925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512820" y="2477261"/>
            <a:ext cx="557530" cy="161925"/>
            <a:chOff x="3512820" y="2477261"/>
            <a:chExt cx="557530" cy="161925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2820" y="2477261"/>
              <a:ext cx="116014" cy="1619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57791" y="2477261"/>
              <a:ext cx="146589" cy="1619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44005" y="2477262"/>
              <a:ext cx="225933" cy="15735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237863" y="2477261"/>
            <a:ext cx="748030" cy="161925"/>
            <a:chOff x="4237863" y="2477261"/>
            <a:chExt cx="748030" cy="161925"/>
          </a:xfrm>
        </p:grpSpPr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37863" y="2477262"/>
              <a:ext cx="126682" cy="15735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04265" y="2477261"/>
              <a:ext cx="144970" cy="1619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88954" y="2477262"/>
              <a:ext cx="225933" cy="15735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54512" y="2477261"/>
              <a:ext cx="131349" cy="161925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138452" y="2477261"/>
            <a:ext cx="556260" cy="161925"/>
            <a:chOff x="5138452" y="2477261"/>
            <a:chExt cx="556260" cy="161925"/>
          </a:xfrm>
        </p:grpSpPr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38452" y="2477261"/>
              <a:ext cx="116014" cy="1619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83518" y="2477261"/>
              <a:ext cx="146494" cy="16192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68207" y="2477262"/>
              <a:ext cx="225933" cy="157353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73377" y="2400966"/>
            <a:ext cx="1688211" cy="653605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5741480" y="2398775"/>
            <a:ext cx="203835" cy="311150"/>
            <a:chOff x="5741480" y="2398775"/>
            <a:chExt cx="203835" cy="311150"/>
          </a:xfrm>
        </p:grpSpPr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41480" y="2477262"/>
              <a:ext cx="135826" cy="23221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19216" y="2398775"/>
              <a:ext cx="26034" cy="236220"/>
            </a:xfrm>
            <a:custGeom>
              <a:avLst/>
              <a:gdLst/>
              <a:ahLst/>
              <a:cxnLst/>
              <a:rect l="l" t="t" r="r" b="b"/>
              <a:pathLst>
                <a:path w="26035" h="236219">
                  <a:moveTo>
                    <a:pt x="0" y="236220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23622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5994844" y="2417736"/>
            <a:ext cx="26034" cy="217170"/>
          </a:xfrm>
          <a:custGeom>
            <a:avLst/>
            <a:gdLst/>
            <a:ahLst/>
            <a:cxnLst/>
            <a:rect l="l" t="t" r="r" b="b"/>
            <a:pathLst>
              <a:path w="26035" h="217169">
                <a:moveTo>
                  <a:pt x="25996" y="62572"/>
                </a:moveTo>
                <a:lnTo>
                  <a:pt x="1524" y="62572"/>
                </a:lnTo>
                <a:lnTo>
                  <a:pt x="1524" y="216877"/>
                </a:lnTo>
                <a:lnTo>
                  <a:pt x="25996" y="216877"/>
                </a:lnTo>
                <a:lnTo>
                  <a:pt x="25996" y="62572"/>
                </a:lnTo>
                <a:close/>
              </a:path>
              <a:path w="26035" h="217169">
                <a:moveTo>
                  <a:pt x="25996" y="0"/>
                </a:moveTo>
                <a:lnTo>
                  <a:pt x="0" y="0"/>
                </a:lnTo>
                <a:lnTo>
                  <a:pt x="0" y="27432"/>
                </a:lnTo>
                <a:lnTo>
                  <a:pt x="25996" y="27432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6060472" y="2400966"/>
            <a:ext cx="630555" cy="238760"/>
            <a:chOff x="6060472" y="2400966"/>
            <a:chExt cx="630555" cy="238760"/>
          </a:xfrm>
        </p:grpSpPr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05442" y="2477261"/>
              <a:ext cx="123729" cy="1619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60472" y="2477261"/>
              <a:ext cx="116014" cy="1619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68796" y="2400966"/>
              <a:ext cx="135921" cy="23822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44342" y="2477261"/>
              <a:ext cx="146589" cy="161925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6849618" y="2400966"/>
            <a:ext cx="652145" cy="308610"/>
            <a:chOff x="6849618" y="2400966"/>
            <a:chExt cx="652145" cy="308610"/>
          </a:xfrm>
        </p:grpSpPr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49618" y="2477262"/>
              <a:ext cx="137445" cy="23221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17544" y="2477261"/>
              <a:ext cx="145065" cy="1619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91565" y="2400966"/>
              <a:ext cx="137445" cy="2382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70159" y="2477261"/>
              <a:ext cx="131349" cy="161808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7640384" y="2439066"/>
            <a:ext cx="386715" cy="200660"/>
            <a:chOff x="7640384" y="2439066"/>
            <a:chExt cx="386715" cy="200660"/>
          </a:xfrm>
        </p:grpSpPr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40384" y="2439066"/>
              <a:ext cx="102298" cy="20012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68590" y="2477261"/>
              <a:ext cx="131254" cy="16180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42612" y="2477261"/>
              <a:ext cx="84010" cy="157352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70069" y="2480309"/>
            <a:ext cx="126682" cy="158876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342566" y="2477261"/>
            <a:ext cx="225933" cy="157353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1245965" y="2834639"/>
            <a:ext cx="311785" cy="161925"/>
            <a:chOff x="1245965" y="2834639"/>
            <a:chExt cx="311785" cy="161925"/>
          </a:xfrm>
        </p:grpSpPr>
        <p:pic>
          <p:nvPicPr>
            <p:cNvPr id="61" name="object 6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45965" y="2834639"/>
              <a:ext cx="146494" cy="16192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30655" y="2837687"/>
              <a:ext cx="126682" cy="158876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1670304" y="2834639"/>
            <a:ext cx="387985" cy="161925"/>
            <a:chOff x="1670304" y="2834639"/>
            <a:chExt cx="387985" cy="161925"/>
          </a:xfrm>
        </p:grpSpPr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70304" y="2834639"/>
              <a:ext cx="225933" cy="1573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35956" y="2834639"/>
              <a:ext cx="122110" cy="161925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2108454" y="2775108"/>
            <a:ext cx="171450" cy="221615"/>
            <a:chOff x="2108454" y="2775108"/>
            <a:chExt cx="171450" cy="221615"/>
          </a:xfrm>
        </p:grpSpPr>
        <p:sp>
          <p:nvSpPr>
            <p:cNvPr id="67" name="object 67"/>
            <p:cNvSpPr/>
            <p:nvPr/>
          </p:nvSpPr>
          <p:spPr>
            <a:xfrm>
              <a:off x="2108454" y="2775114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5996" y="62572"/>
                  </a:moveTo>
                  <a:lnTo>
                    <a:pt x="0" y="62572"/>
                  </a:lnTo>
                  <a:lnTo>
                    <a:pt x="0" y="216877"/>
                  </a:lnTo>
                  <a:lnTo>
                    <a:pt x="25996" y="216877"/>
                  </a:lnTo>
                  <a:lnTo>
                    <a:pt x="25996" y="62572"/>
                  </a:lnTo>
                  <a:close/>
                </a:path>
                <a:path w="26035" h="217169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75605" y="2834640"/>
              <a:ext cx="103822" cy="161925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374011" y="2834639"/>
            <a:ext cx="122110" cy="161925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2544985" y="2756916"/>
            <a:ext cx="367665" cy="310515"/>
            <a:chOff x="2544985" y="2756916"/>
            <a:chExt cx="367665" cy="310515"/>
          </a:xfrm>
        </p:grpSpPr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544985" y="2834640"/>
              <a:ext cx="135826" cy="23221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712910" y="2834640"/>
              <a:ext cx="131254" cy="16180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886456" y="2756916"/>
              <a:ext cx="26034" cy="234950"/>
            </a:xfrm>
            <a:custGeom>
              <a:avLst/>
              <a:gdLst/>
              <a:ahLst/>
              <a:cxnLst/>
              <a:rect l="l" t="t" r="r" b="b"/>
              <a:pathLst>
                <a:path w="26035" h="234950">
                  <a:moveTo>
                    <a:pt x="0" y="234695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234695"/>
                  </a:lnTo>
                  <a:lnTo>
                    <a:pt x="0" y="234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979932" y="3278123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1244441" y="3193637"/>
            <a:ext cx="4384675" cy="310515"/>
            <a:chOff x="1244441" y="3193637"/>
            <a:chExt cx="4384675" cy="310515"/>
          </a:xfrm>
        </p:grpSpPr>
        <p:pic>
          <p:nvPicPr>
            <p:cNvPr id="76" name="object 7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44441" y="3268408"/>
              <a:ext cx="114490" cy="1649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86364" y="3271456"/>
              <a:ext cx="137445" cy="15735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560576" y="338480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44196"/>
                  </a:moveTo>
                  <a:lnTo>
                    <a:pt x="0" y="0"/>
                  </a:lnTo>
                  <a:lnTo>
                    <a:pt x="44195" y="0"/>
                  </a:lnTo>
                  <a:lnTo>
                    <a:pt x="44195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44396" y="3268408"/>
              <a:ext cx="114490" cy="16497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784795" y="3268421"/>
              <a:ext cx="142017" cy="16491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61864" y="3268408"/>
              <a:ext cx="256508" cy="1604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241232" y="3193643"/>
              <a:ext cx="40005" cy="235585"/>
            </a:xfrm>
            <a:custGeom>
              <a:avLst/>
              <a:gdLst/>
              <a:ahLst/>
              <a:cxnLst/>
              <a:rect l="l" t="t" r="r" b="b"/>
              <a:pathLst>
                <a:path w="40005" h="235585">
                  <a:moveTo>
                    <a:pt x="39712" y="77812"/>
                  </a:moveTo>
                  <a:lnTo>
                    <a:pt x="1524" y="77812"/>
                  </a:lnTo>
                  <a:lnTo>
                    <a:pt x="1524" y="235165"/>
                  </a:lnTo>
                  <a:lnTo>
                    <a:pt x="39712" y="235165"/>
                  </a:lnTo>
                  <a:lnTo>
                    <a:pt x="39712" y="77812"/>
                  </a:lnTo>
                  <a:close/>
                </a:path>
                <a:path w="40005" h="235585">
                  <a:moveTo>
                    <a:pt x="39712" y="0"/>
                  </a:moveTo>
                  <a:lnTo>
                    <a:pt x="0" y="0"/>
                  </a:lnTo>
                  <a:lnTo>
                    <a:pt x="0" y="42760"/>
                  </a:lnTo>
                  <a:lnTo>
                    <a:pt x="39712" y="42760"/>
                  </a:lnTo>
                  <a:lnTo>
                    <a:pt x="39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16004" y="3193637"/>
              <a:ext cx="149637" cy="23974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00694" y="3268408"/>
              <a:ext cx="157257" cy="16497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691574" y="3268408"/>
              <a:ext cx="497586" cy="16494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27356" y="3193637"/>
              <a:ext cx="149542" cy="23974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415284" y="338480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44196"/>
                  </a:moveTo>
                  <a:lnTo>
                    <a:pt x="0" y="0"/>
                  </a:lnTo>
                  <a:lnTo>
                    <a:pt x="44196" y="0"/>
                  </a:lnTo>
                  <a:lnTo>
                    <a:pt x="44196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99009" y="3268423"/>
              <a:ext cx="142017" cy="16491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76078" y="3268408"/>
              <a:ext cx="142017" cy="1604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839432" y="3228689"/>
              <a:ext cx="116014" cy="20469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976878" y="3268535"/>
              <a:ext cx="141922" cy="16481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153948" y="3268408"/>
              <a:ext cx="93059" cy="1604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71487" y="3268408"/>
              <a:ext cx="148018" cy="23526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53128" y="3268408"/>
              <a:ext cx="94583" cy="16040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569142" y="3193643"/>
              <a:ext cx="40005" cy="235585"/>
            </a:xfrm>
            <a:custGeom>
              <a:avLst/>
              <a:gdLst/>
              <a:ahLst/>
              <a:cxnLst/>
              <a:rect l="l" t="t" r="r" b="b"/>
              <a:pathLst>
                <a:path w="40004" h="235585">
                  <a:moveTo>
                    <a:pt x="39712" y="77812"/>
                  </a:moveTo>
                  <a:lnTo>
                    <a:pt x="1524" y="77812"/>
                  </a:lnTo>
                  <a:lnTo>
                    <a:pt x="1524" y="235165"/>
                  </a:lnTo>
                  <a:lnTo>
                    <a:pt x="39712" y="235165"/>
                  </a:lnTo>
                  <a:lnTo>
                    <a:pt x="39712" y="77812"/>
                  </a:lnTo>
                  <a:close/>
                </a:path>
                <a:path w="40004" h="235585">
                  <a:moveTo>
                    <a:pt x="39712" y="0"/>
                  </a:moveTo>
                  <a:lnTo>
                    <a:pt x="0" y="0"/>
                  </a:lnTo>
                  <a:lnTo>
                    <a:pt x="0" y="42760"/>
                  </a:lnTo>
                  <a:lnTo>
                    <a:pt x="39712" y="42760"/>
                  </a:lnTo>
                  <a:lnTo>
                    <a:pt x="39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45437" y="3268408"/>
              <a:ext cx="114490" cy="16497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84313" y="3268425"/>
              <a:ext cx="142017" cy="16491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966716" y="3384803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0" y="44196"/>
                  </a:moveTo>
                  <a:lnTo>
                    <a:pt x="0" y="0"/>
                  </a:lnTo>
                  <a:lnTo>
                    <a:pt x="45719" y="0"/>
                  </a:lnTo>
                  <a:lnTo>
                    <a:pt x="45719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049965" y="3268408"/>
              <a:ext cx="120586" cy="16497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196459" y="3268408"/>
              <a:ext cx="157257" cy="16497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387340" y="3268408"/>
              <a:ext cx="241173" cy="160401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5834539" y="3271456"/>
            <a:ext cx="313055" cy="232410"/>
            <a:chOff x="5834539" y="3271456"/>
            <a:chExt cx="313055" cy="232410"/>
          </a:xfrm>
        </p:grpSpPr>
        <p:pic>
          <p:nvPicPr>
            <p:cNvPr id="103" name="object 10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834539" y="3271456"/>
              <a:ext cx="135826" cy="23221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002464" y="3271456"/>
              <a:ext cx="144970" cy="161925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6178010" y="3193637"/>
            <a:ext cx="307340" cy="240029"/>
            <a:chOff x="6178010" y="3193637"/>
            <a:chExt cx="307340" cy="240029"/>
          </a:xfrm>
        </p:grpSpPr>
        <p:pic>
          <p:nvPicPr>
            <p:cNvPr id="106" name="object 10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53556" y="3271456"/>
              <a:ext cx="131254" cy="16192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78010" y="3193637"/>
              <a:ext cx="137350" cy="239744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6678740" y="3271456"/>
            <a:ext cx="392430" cy="161925"/>
            <a:chOff x="6678740" y="3271456"/>
            <a:chExt cx="392430" cy="161925"/>
          </a:xfrm>
        </p:grpSpPr>
        <p:pic>
          <p:nvPicPr>
            <p:cNvPr id="109" name="object 10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678740" y="3271456"/>
              <a:ext cx="105251" cy="1619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13042" y="3271456"/>
              <a:ext cx="131254" cy="1619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987064" y="3271456"/>
              <a:ext cx="83915" cy="157353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249572" y="3193637"/>
            <a:ext cx="1315878" cy="297751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1255110" y="3628834"/>
            <a:ext cx="287020" cy="161925"/>
            <a:chOff x="1255110" y="3628834"/>
            <a:chExt cx="287020" cy="161925"/>
          </a:xfrm>
        </p:grpSpPr>
        <p:pic>
          <p:nvPicPr>
            <p:cNvPr id="114" name="object 1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255110" y="3628834"/>
              <a:ext cx="126682" cy="15735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19987" y="3628901"/>
              <a:ext cx="122110" cy="161857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2400014" y="3552539"/>
            <a:ext cx="1165225" cy="298450"/>
            <a:chOff x="2400014" y="3552539"/>
            <a:chExt cx="1165225" cy="298450"/>
          </a:xfrm>
        </p:grpSpPr>
        <p:pic>
          <p:nvPicPr>
            <p:cNvPr id="117" name="object 11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400014" y="3633501"/>
              <a:ext cx="143446" cy="15268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563273" y="3628834"/>
              <a:ext cx="131349" cy="16192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738818" y="3552539"/>
              <a:ext cx="238125" cy="23822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018187" y="3628901"/>
              <a:ext cx="122110" cy="16185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180017" y="3552539"/>
              <a:ext cx="135826" cy="23822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357086" y="3628834"/>
              <a:ext cx="132778" cy="16187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3509772" y="3751040"/>
              <a:ext cx="55244" cy="99695"/>
            </a:xfrm>
            <a:custGeom>
              <a:avLst/>
              <a:gdLst/>
              <a:ahLst/>
              <a:cxnLst/>
              <a:rect l="l" t="t" r="r" b="b"/>
              <a:pathLst>
                <a:path w="55245" h="99695">
                  <a:moveTo>
                    <a:pt x="0" y="99345"/>
                  </a:moveTo>
                  <a:lnTo>
                    <a:pt x="27432" y="0"/>
                  </a:lnTo>
                  <a:lnTo>
                    <a:pt x="54864" y="0"/>
                  </a:lnTo>
                  <a:lnTo>
                    <a:pt x="24383" y="99345"/>
                  </a:lnTo>
                  <a:lnTo>
                    <a:pt x="0" y="993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4422553" y="3552539"/>
            <a:ext cx="2972435" cy="310515"/>
            <a:chOff x="4422553" y="3552539"/>
            <a:chExt cx="2972435" cy="310515"/>
          </a:xfrm>
        </p:grpSpPr>
        <p:sp>
          <p:nvSpPr>
            <p:cNvPr id="125" name="object 125"/>
            <p:cNvSpPr/>
            <p:nvPr/>
          </p:nvSpPr>
          <p:spPr>
            <a:xfrm>
              <a:off x="4422546" y="3630460"/>
              <a:ext cx="805180" cy="156845"/>
            </a:xfrm>
            <a:custGeom>
              <a:avLst/>
              <a:gdLst/>
              <a:ahLst/>
              <a:cxnLst/>
              <a:rect l="l" t="t" r="r" b="b"/>
              <a:pathLst>
                <a:path w="805179" h="156845">
                  <a:moveTo>
                    <a:pt x="245745" y="0"/>
                  </a:moveTo>
                  <a:lnTo>
                    <a:pt x="204597" y="0"/>
                  </a:lnTo>
                  <a:lnTo>
                    <a:pt x="184696" y="65620"/>
                  </a:lnTo>
                  <a:lnTo>
                    <a:pt x="181279" y="76187"/>
                  </a:lnTo>
                  <a:lnTo>
                    <a:pt x="178028" y="87198"/>
                  </a:lnTo>
                  <a:lnTo>
                    <a:pt x="175044" y="98501"/>
                  </a:lnTo>
                  <a:lnTo>
                    <a:pt x="172504" y="109918"/>
                  </a:lnTo>
                  <a:lnTo>
                    <a:pt x="170980" y="109918"/>
                  </a:lnTo>
                  <a:lnTo>
                    <a:pt x="168668" y="97853"/>
                  </a:lnTo>
                  <a:lnTo>
                    <a:pt x="166217" y="86626"/>
                  </a:lnTo>
                  <a:lnTo>
                    <a:pt x="163474" y="75971"/>
                  </a:lnTo>
                  <a:lnTo>
                    <a:pt x="160312" y="65620"/>
                  </a:lnTo>
                  <a:lnTo>
                    <a:pt x="143548" y="0"/>
                  </a:lnTo>
                  <a:lnTo>
                    <a:pt x="102298" y="0"/>
                  </a:lnTo>
                  <a:lnTo>
                    <a:pt x="85534" y="65620"/>
                  </a:lnTo>
                  <a:lnTo>
                    <a:pt x="82080" y="77050"/>
                  </a:lnTo>
                  <a:lnTo>
                    <a:pt x="78778" y="88341"/>
                  </a:lnTo>
                  <a:lnTo>
                    <a:pt x="75793" y="99352"/>
                  </a:lnTo>
                  <a:lnTo>
                    <a:pt x="73253" y="109918"/>
                  </a:lnTo>
                  <a:lnTo>
                    <a:pt x="70700" y="98717"/>
                  </a:lnTo>
                  <a:lnTo>
                    <a:pt x="67729" y="87769"/>
                  </a:lnTo>
                  <a:lnTo>
                    <a:pt x="41249" y="0"/>
                  </a:lnTo>
                  <a:lnTo>
                    <a:pt x="0" y="0"/>
                  </a:lnTo>
                  <a:lnTo>
                    <a:pt x="54965" y="155727"/>
                  </a:lnTo>
                  <a:lnTo>
                    <a:pt x="93154" y="155727"/>
                  </a:lnTo>
                  <a:lnTo>
                    <a:pt x="111442" y="86956"/>
                  </a:lnTo>
                  <a:lnTo>
                    <a:pt x="114604" y="76390"/>
                  </a:lnTo>
                  <a:lnTo>
                    <a:pt x="117348" y="65239"/>
                  </a:lnTo>
                  <a:lnTo>
                    <a:pt x="119799" y="53492"/>
                  </a:lnTo>
                  <a:lnTo>
                    <a:pt x="122110" y="41148"/>
                  </a:lnTo>
                  <a:lnTo>
                    <a:pt x="123634" y="41148"/>
                  </a:lnTo>
                  <a:lnTo>
                    <a:pt x="125298" y="52628"/>
                  </a:lnTo>
                  <a:lnTo>
                    <a:pt x="127825" y="64096"/>
                  </a:lnTo>
                  <a:lnTo>
                    <a:pt x="130924" y="75526"/>
                  </a:lnTo>
                  <a:lnTo>
                    <a:pt x="134302" y="86956"/>
                  </a:lnTo>
                  <a:lnTo>
                    <a:pt x="152692" y="155727"/>
                  </a:lnTo>
                  <a:lnTo>
                    <a:pt x="190792" y="155727"/>
                  </a:lnTo>
                  <a:lnTo>
                    <a:pt x="245745" y="0"/>
                  </a:lnTo>
                  <a:close/>
                </a:path>
                <a:path w="805179" h="156845">
                  <a:moveTo>
                    <a:pt x="494639" y="0"/>
                  </a:moveTo>
                  <a:lnTo>
                    <a:pt x="453390" y="0"/>
                  </a:lnTo>
                  <a:lnTo>
                    <a:pt x="433489" y="65620"/>
                  </a:lnTo>
                  <a:lnTo>
                    <a:pt x="430072" y="76187"/>
                  </a:lnTo>
                  <a:lnTo>
                    <a:pt x="426821" y="87198"/>
                  </a:lnTo>
                  <a:lnTo>
                    <a:pt x="423837" y="98501"/>
                  </a:lnTo>
                  <a:lnTo>
                    <a:pt x="421297" y="109918"/>
                  </a:lnTo>
                  <a:lnTo>
                    <a:pt x="419773" y="109918"/>
                  </a:lnTo>
                  <a:lnTo>
                    <a:pt x="417461" y="97853"/>
                  </a:lnTo>
                  <a:lnTo>
                    <a:pt x="415010" y="86626"/>
                  </a:lnTo>
                  <a:lnTo>
                    <a:pt x="412267" y="75971"/>
                  </a:lnTo>
                  <a:lnTo>
                    <a:pt x="409105" y="65620"/>
                  </a:lnTo>
                  <a:lnTo>
                    <a:pt x="392341" y="0"/>
                  </a:lnTo>
                  <a:lnTo>
                    <a:pt x="351091" y="0"/>
                  </a:lnTo>
                  <a:lnTo>
                    <a:pt x="332803" y="65620"/>
                  </a:lnTo>
                  <a:lnTo>
                    <a:pt x="330276" y="77050"/>
                  </a:lnTo>
                  <a:lnTo>
                    <a:pt x="324662" y="99352"/>
                  </a:lnTo>
                  <a:lnTo>
                    <a:pt x="322135" y="109918"/>
                  </a:lnTo>
                  <a:lnTo>
                    <a:pt x="319570" y="98717"/>
                  </a:lnTo>
                  <a:lnTo>
                    <a:pt x="316560" y="87769"/>
                  </a:lnTo>
                  <a:lnTo>
                    <a:pt x="290042" y="0"/>
                  </a:lnTo>
                  <a:lnTo>
                    <a:pt x="248793" y="0"/>
                  </a:lnTo>
                  <a:lnTo>
                    <a:pt x="303758" y="155727"/>
                  </a:lnTo>
                  <a:lnTo>
                    <a:pt x="341947" y="155727"/>
                  </a:lnTo>
                  <a:lnTo>
                    <a:pt x="360235" y="86956"/>
                  </a:lnTo>
                  <a:lnTo>
                    <a:pt x="363397" y="76390"/>
                  </a:lnTo>
                  <a:lnTo>
                    <a:pt x="366141" y="65239"/>
                  </a:lnTo>
                  <a:lnTo>
                    <a:pt x="368592" y="53492"/>
                  </a:lnTo>
                  <a:lnTo>
                    <a:pt x="370903" y="41148"/>
                  </a:lnTo>
                  <a:lnTo>
                    <a:pt x="372427" y="41148"/>
                  </a:lnTo>
                  <a:lnTo>
                    <a:pt x="374103" y="52628"/>
                  </a:lnTo>
                  <a:lnTo>
                    <a:pt x="376669" y="64096"/>
                  </a:lnTo>
                  <a:lnTo>
                    <a:pt x="379793" y="75526"/>
                  </a:lnTo>
                  <a:lnTo>
                    <a:pt x="383197" y="86956"/>
                  </a:lnTo>
                  <a:lnTo>
                    <a:pt x="401485" y="155727"/>
                  </a:lnTo>
                  <a:lnTo>
                    <a:pt x="439674" y="155727"/>
                  </a:lnTo>
                  <a:lnTo>
                    <a:pt x="494639" y="0"/>
                  </a:lnTo>
                  <a:close/>
                </a:path>
                <a:path w="805179" h="156845">
                  <a:moveTo>
                    <a:pt x="741908" y="0"/>
                  </a:moveTo>
                  <a:lnTo>
                    <a:pt x="702183" y="0"/>
                  </a:lnTo>
                  <a:lnTo>
                    <a:pt x="680847" y="65620"/>
                  </a:lnTo>
                  <a:lnTo>
                    <a:pt x="677659" y="76187"/>
                  </a:lnTo>
                  <a:lnTo>
                    <a:pt x="671804" y="98501"/>
                  </a:lnTo>
                  <a:lnTo>
                    <a:pt x="668566" y="109918"/>
                  </a:lnTo>
                  <a:lnTo>
                    <a:pt x="666038" y="97853"/>
                  </a:lnTo>
                  <a:lnTo>
                    <a:pt x="663232" y="86626"/>
                  </a:lnTo>
                  <a:lnTo>
                    <a:pt x="660412" y="75971"/>
                  </a:lnTo>
                  <a:lnTo>
                    <a:pt x="657898" y="65620"/>
                  </a:lnTo>
                  <a:lnTo>
                    <a:pt x="639610" y="0"/>
                  </a:lnTo>
                  <a:lnTo>
                    <a:pt x="599884" y="0"/>
                  </a:lnTo>
                  <a:lnTo>
                    <a:pt x="578434" y="77050"/>
                  </a:lnTo>
                  <a:lnTo>
                    <a:pt x="575691" y="88341"/>
                  </a:lnTo>
                  <a:lnTo>
                    <a:pt x="570928" y="109918"/>
                  </a:lnTo>
                  <a:lnTo>
                    <a:pt x="569404" y="109918"/>
                  </a:lnTo>
                  <a:lnTo>
                    <a:pt x="566851" y="98717"/>
                  </a:lnTo>
                  <a:lnTo>
                    <a:pt x="563880" y="87769"/>
                  </a:lnTo>
                  <a:lnTo>
                    <a:pt x="537311" y="0"/>
                  </a:lnTo>
                  <a:lnTo>
                    <a:pt x="497687" y="0"/>
                  </a:lnTo>
                  <a:lnTo>
                    <a:pt x="552640" y="155727"/>
                  </a:lnTo>
                  <a:lnTo>
                    <a:pt x="589216" y="155727"/>
                  </a:lnTo>
                  <a:lnTo>
                    <a:pt x="609028" y="86956"/>
                  </a:lnTo>
                  <a:lnTo>
                    <a:pt x="611606" y="76390"/>
                  </a:lnTo>
                  <a:lnTo>
                    <a:pt x="614451" y="65239"/>
                  </a:lnTo>
                  <a:lnTo>
                    <a:pt x="617270" y="53492"/>
                  </a:lnTo>
                  <a:lnTo>
                    <a:pt x="619798" y="41148"/>
                  </a:lnTo>
                  <a:lnTo>
                    <a:pt x="622096" y="52628"/>
                  </a:lnTo>
                  <a:lnTo>
                    <a:pt x="624560" y="64096"/>
                  </a:lnTo>
                  <a:lnTo>
                    <a:pt x="627291" y="75526"/>
                  </a:lnTo>
                  <a:lnTo>
                    <a:pt x="630466" y="86956"/>
                  </a:lnTo>
                  <a:lnTo>
                    <a:pt x="648754" y="155727"/>
                  </a:lnTo>
                  <a:lnTo>
                    <a:pt x="686943" y="155727"/>
                  </a:lnTo>
                  <a:lnTo>
                    <a:pt x="741908" y="0"/>
                  </a:lnTo>
                  <a:close/>
                </a:path>
                <a:path w="805179" h="156845">
                  <a:moveTo>
                    <a:pt x="804773" y="112483"/>
                  </a:moveTo>
                  <a:lnTo>
                    <a:pt x="760577" y="112483"/>
                  </a:lnTo>
                  <a:lnTo>
                    <a:pt x="760577" y="156679"/>
                  </a:lnTo>
                  <a:lnTo>
                    <a:pt x="804773" y="156679"/>
                  </a:lnTo>
                  <a:lnTo>
                    <a:pt x="804773" y="112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266658" y="3625843"/>
              <a:ext cx="142017" cy="1649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43824" y="3625786"/>
              <a:ext cx="141922" cy="1604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607082" y="3586067"/>
              <a:ext cx="116014" cy="20469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744527" y="3625786"/>
              <a:ext cx="141922" cy="16492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923121" y="3625786"/>
              <a:ext cx="93059" cy="160401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039136" y="3625786"/>
              <a:ext cx="148018" cy="236791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219253" y="3625786"/>
              <a:ext cx="93059" cy="160400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335268" y="3552545"/>
              <a:ext cx="40005" cy="233679"/>
            </a:xfrm>
            <a:custGeom>
              <a:avLst/>
              <a:gdLst/>
              <a:ahLst/>
              <a:cxnLst/>
              <a:rect l="l" t="t" r="r" b="b"/>
              <a:pathLst>
                <a:path w="40004" h="233679">
                  <a:moveTo>
                    <a:pt x="39624" y="77914"/>
                  </a:moveTo>
                  <a:lnTo>
                    <a:pt x="1524" y="77914"/>
                  </a:lnTo>
                  <a:lnTo>
                    <a:pt x="1524" y="233641"/>
                  </a:lnTo>
                  <a:lnTo>
                    <a:pt x="39624" y="233641"/>
                  </a:lnTo>
                  <a:lnTo>
                    <a:pt x="39624" y="77914"/>
                  </a:lnTo>
                  <a:close/>
                </a:path>
                <a:path w="40004" h="233679">
                  <a:moveTo>
                    <a:pt x="39624" y="0"/>
                  </a:moveTo>
                  <a:lnTo>
                    <a:pt x="0" y="0"/>
                  </a:lnTo>
                  <a:lnTo>
                    <a:pt x="0" y="41236"/>
                  </a:lnTo>
                  <a:lnTo>
                    <a:pt x="39624" y="41236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411563" y="3625786"/>
              <a:ext cx="114490" cy="16497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551962" y="3625786"/>
              <a:ext cx="142017" cy="164945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6734556" y="374294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44196"/>
                  </a:moveTo>
                  <a:lnTo>
                    <a:pt x="0" y="0"/>
                  </a:lnTo>
                  <a:lnTo>
                    <a:pt x="44195" y="0"/>
                  </a:lnTo>
                  <a:lnTo>
                    <a:pt x="44195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17614" y="3625786"/>
              <a:ext cx="120586" cy="16497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964109" y="3625786"/>
              <a:ext cx="157257" cy="16497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154989" y="3625786"/>
              <a:ext cx="239649" cy="160401"/>
            </a:xfrm>
            <a:prstGeom prst="rect">
              <a:avLst/>
            </a:prstGeom>
          </p:spPr>
        </p:pic>
      </p:grpSp>
      <p:grpSp>
        <p:nvGrpSpPr>
          <p:cNvPr id="140" name="object 140"/>
          <p:cNvGrpSpPr/>
          <p:nvPr/>
        </p:nvGrpSpPr>
        <p:grpSpPr>
          <a:xfrm>
            <a:off x="8260175" y="3628834"/>
            <a:ext cx="311785" cy="161925"/>
            <a:chOff x="8260175" y="3628834"/>
            <a:chExt cx="311785" cy="161925"/>
          </a:xfrm>
        </p:grpSpPr>
        <p:pic>
          <p:nvPicPr>
            <p:cNvPr id="141" name="object 14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260175" y="3628834"/>
              <a:ext cx="146494" cy="16192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444865" y="3633501"/>
              <a:ext cx="126682" cy="157257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1244441" y="3943540"/>
            <a:ext cx="749935" cy="205104"/>
            <a:chOff x="1244441" y="3943540"/>
            <a:chExt cx="749935" cy="205104"/>
          </a:xfrm>
        </p:grpSpPr>
        <p:pic>
          <p:nvPicPr>
            <p:cNvPr id="144" name="object 14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244441" y="3983259"/>
              <a:ext cx="141922" cy="16485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421511" y="3983259"/>
              <a:ext cx="141922" cy="16030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584865" y="3943540"/>
              <a:ext cx="116014" cy="20459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722215" y="3983315"/>
              <a:ext cx="141922" cy="16477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900809" y="3983259"/>
              <a:ext cx="93154" cy="160305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2015300" y="3909917"/>
            <a:ext cx="1437005" cy="310515"/>
            <a:chOff x="2015300" y="3909917"/>
            <a:chExt cx="1437005" cy="310515"/>
          </a:xfrm>
        </p:grpSpPr>
        <p:pic>
          <p:nvPicPr>
            <p:cNvPr id="150" name="object 15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196941" y="3983259"/>
              <a:ext cx="93154" cy="16030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015300" y="3983260"/>
              <a:ext cx="149637" cy="236696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2312949" y="3909923"/>
              <a:ext cx="40005" cy="233679"/>
            </a:xfrm>
            <a:custGeom>
              <a:avLst/>
              <a:gdLst/>
              <a:ahLst/>
              <a:cxnLst/>
              <a:rect l="l" t="t" r="r" b="b"/>
              <a:pathLst>
                <a:path w="40005" h="233679">
                  <a:moveTo>
                    <a:pt x="39624" y="77914"/>
                  </a:moveTo>
                  <a:lnTo>
                    <a:pt x="1524" y="77914"/>
                  </a:lnTo>
                  <a:lnTo>
                    <a:pt x="1524" y="233654"/>
                  </a:lnTo>
                  <a:lnTo>
                    <a:pt x="39624" y="233654"/>
                  </a:lnTo>
                  <a:lnTo>
                    <a:pt x="39624" y="77914"/>
                  </a:lnTo>
                  <a:close/>
                </a:path>
                <a:path w="40005" h="233679">
                  <a:moveTo>
                    <a:pt x="39624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39624" y="412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387727" y="3983259"/>
              <a:ext cx="114490" cy="16487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528221" y="3983259"/>
              <a:ext cx="141922" cy="164850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2709672" y="410108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44196"/>
                  </a:moveTo>
                  <a:lnTo>
                    <a:pt x="0" y="0"/>
                  </a:lnTo>
                  <a:lnTo>
                    <a:pt x="44196" y="0"/>
                  </a:lnTo>
                  <a:lnTo>
                    <a:pt x="44196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793778" y="3983260"/>
              <a:ext cx="120586" cy="164877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938843" y="3983259"/>
              <a:ext cx="158781" cy="164877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131154" y="3983259"/>
              <a:ext cx="239649" cy="160305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3395282" y="4013739"/>
              <a:ext cx="56515" cy="194310"/>
            </a:xfrm>
            <a:custGeom>
              <a:avLst/>
              <a:gdLst/>
              <a:ahLst/>
              <a:cxnLst/>
              <a:rect l="l" t="t" r="r" b="b"/>
              <a:pathLst>
                <a:path w="56514" h="194310">
                  <a:moveTo>
                    <a:pt x="0" y="194024"/>
                  </a:moveTo>
                  <a:lnTo>
                    <a:pt x="27432" y="94678"/>
                  </a:lnTo>
                  <a:lnTo>
                    <a:pt x="54959" y="94678"/>
                  </a:lnTo>
                  <a:lnTo>
                    <a:pt x="24384" y="194024"/>
                  </a:lnTo>
                  <a:lnTo>
                    <a:pt x="0" y="194024"/>
                  </a:lnTo>
                  <a:close/>
                </a:path>
                <a:path w="56514" h="194310">
                  <a:moveTo>
                    <a:pt x="25908" y="30575"/>
                  </a:moveTo>
                  <a:lnTo>
                    <a:pt x="25908" y="0"/>
                  </a:lnTo>
                  <a:lnTo>
                    <a:pt x="56483" y="0"/>
                  </a:lnTo>
                  <a:lnTo>
                    <a:pt x="56483" y="30575"/>
                  </a:lnTo>
                  <a:lnTo>
                    <a:pt x="25908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0" name="object 160"/>
          <p:cNvSpPr/>
          <p:nvPr/>
        </p:nvSpPr>
        <p:spPr>
          <a:xfrm>
            <a:off x="979932" y="442874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161"/>
          <p:cNvGrpSpPr/>
          <p:nvPr/>
        </p:nvGrpSpPr>
        <p:grpSpPr>
          <a:xfrm>
            <a:off x="1256633" y="4363497"/>
            <a:ext cx="835025" cy="221615"/>
            <a:chOff x="1256633" y="4363497"/>
            <a:chExt cx="835025" cy="221615"/>
          </a:xfrm>
        </p:grpSpPr>
        <p:pic>
          <p:nvPicPr>
            <p:cNvPr id="162" name="object 16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256633" y="4363497"/>
              <a:ext cx="189261" cy="21688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485614" y="4419980"/>
              <a:ext cx="157257" cy="164973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674876" y="4419980"/>
              <a:ext cx="239649" cy="160401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948148" y="4420039"/>
              <a:ext cx="143446" cy="164887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2343531" y="4342161"/>
            <a:ext cx="1252220" cy="243204"/>
            <a:chOff x="2343531" y="4342161"/>
            <a:chExt cx="1252220" cy="243204"/>
          </a:xfrm>
        </p:grpSpPr>
        <p:pic>
          <p:nvPicPr>
            <p:cNvPr id="167" name="object 16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343531" y="4419980"/>
              <a:ext cx="122110" cy="16497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491550" y="4420090"/>
              <a:ext cx="135921" cy="164863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668619" y="4419980"/>
              <a:ext cx="142017" cy="160401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842641" y="4342161"/>
              <a:ext cx="158781" cy="24279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034951" y="4419980"/>
              <a:ext cx="142017" cy="160401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3218205" y="4346739"/>
              <a:ext cx="40005" cy="233679"/>
            </a:xfrm>
            <a:custGeom>
              <a:avLst/>
              <a:gdLst/>
              <a:ahLst/>
              <a:cxnLst/>
              <a:rect l="l" t="t" r="r" b="b"/>
              <a:pathLst>
                <a:path w="40004" h="233679">
                  <a:moveTo>
                    <a:pt x="39624" y="77914"/>
                  </a:moveTo>
                  <a:lnTo>
                    <a:pt x="0" y="77914"/>
                  </a:lnTo>
                  <a:lnTo>
                    <a:pt x="0" y="233641"/>
                  </a:lnTo>
                  <a:lnTo>
                    <a:pt x="39624" y="233641"/>
                  </a:lnTo>
                  <a:lnTo>
                    <a:pt x="39624" y="77914"/>
                  </a:lnTo>
                  <a:close/>
                </a:path>
                <a:path w="40004" h="233679">
                  <a:moveTo>
                    <a:pt x="39624" y="0"/>
                  </a:moveTo>
                  <a:lnTo>
                    <a:pt x="0" y="0"/>
                  </a:lnTo>
                  <a:lnTo>
                    <a:pt x="0" y="41236"/>
                  </a:lnTo>
                  <a:lnTo>
                    <a:pt x="39624" y="41236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291459" y="4419980"/>
              <a:ext cx="122110" cy="16497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437953" y="4419980"/>
              <a:ext cx="157257" cy="164973"/>
            </a:xfrm>
            <a:prstGeom prst="rect">
              <a:avLst/>
            </a:prstGeom>
          </p:spPr>
        </p:pic>
      </p:grpSp>
      <p:pic>
        <p:nvPicPr>
          <p:cNvPr id="175" name="object 175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3848576" y="4342161"/>
            <a:ext cx="142017" cy="242792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4242435" y="4419980"/>
            <a:ext cx="157257" cy="164973"/>
          </a:xfrm>
          <a:prstGeom prst="rect">
            <a:avLst/>
          </a:prstGeom>
        </p:spPr>
      </p:pic>
      <p:grpSp>
        <p:nvGrpSpPr>
          <p:cNvPr id="177" name="object 177"/>
          <p:cNvGrpSpPr/>
          <p:nvPr/>
        </p:nvGrpSpPr>
        <p:grpSpPr>
          <a:xfrm>
            <a:off x="4657630" y="4419980"/>
            <a:ext cx="781685" cy="165100"/>
            <a:chOff x="4657630" y="4419980"/>
            <a:chExt cx="781685" cy="165100"/>
          </a:xfrm>
        </p:grpSpPr>
        <p:pic>
          <p:nvPicPr>
            <p:cNvPr id="178" name="object 17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657630" y="4419980"/>
              <a:ext cx="142017" cy="16040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833176" y="4419981"/>
              <a:ext cx="157257" cy="16497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022438" y="4419981"/>
              <a:ext cx="239649" cy="16040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297234" y="4419996"/>
              <a:ext cx="141922" cy="164931"/>
            </a:xfrm>
            <a:prstGeom prst="rect">
              <a:avLst/>
            </a:prstGeom>
          </p:spPr>
        </p:pic>
      </p:grpSp>
      <p:grpSp>
        <p:nvGrpSpPr>
          <p:cNvPr id="182" name="object 182"/>
          <p:cNvGrpSpPr/>
          <p:nvPr/>
        </p:nvGrpSpPr>
        <p:grpSpPr>
          <a:xfrm>
            <a:off x="5692616" y="4346447"/>
            <a:ext cx="1328420" cy="309245"/>
            <a:chOff x="5692616" y="4346447"/>
            <a:chExt cx="1328420" cy="309245"/>
          </a:xfrm>
        </p:grpSpPr>
        <p:pic>
          <p:nvPicPr>
            <p:cNvPr id="183" name="object 18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692616" y="4419980"/>
              <a:ext cx="120586" cy="164972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837587" y="4420076"/>
              <a:ext cx="158781" cy="164877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028373" y="4419980"/>
              <a:ext cx="239744" cy="16040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310789" y="4419980"/>
              <a:ext cx="148113" cy="235267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6493764" y="4346447"/>
              <a:ext cx="40005" cy="236220"/>
            </a:xfrm>
            <a:custGeom>
              <a:avLst/>
              <a:gdLst/>
              <a:ahLst/>
              <a:cxnLst/>
              <a:rect l="l" t="t" r="r" b="b"/>
              <a:pathLst>
                <a:path w="40004" h="236220">
                  <a:moveTo>
                    <a:pt x="0" y="236219"/>
                  </a:moveTo>
                  <a:lnTo>
                    <a:pt x="0" y="0"/>
                  </a:lnTo>
                  <a:lnTo>
                    <a:pt x="39623" y="0"/>
                  </a:lnTo>
                  <a:lnTo>
                    <a:pt x="39623" y="236219"/>
                  </a:lnTo>
                  <a:lnTo>
                    <a:pt x="0" y="23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568821" y="4380356"/>
              <a:ext cx="273177" cy="20459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863429" y="4419980"/>
              <a:ext cx="157162" cy="164973"/>
            </a:xfrm>
            <a:prstGeom prst="rect">
              <a:avLst/>
            </a:prstGeom>
          </p:spPr>
        </p:pic>
      </p:grpSp>
      <p:grpSp>
        <p:nvGrpSpPr>
          <p:cNvPr id="190" name="object 190"/>
          <p:cNvGrpSpPr/>
          <p:nvPr/>
        </p:nvGrpSpPr>
        <p:grpSpPr>
          <a:xfrm>
            <a:off x="7275576" y="4358925"/>
            <a:ext cx="519430" cy="276860"/>
            <a:chOff x="7275576" y="4358925"/>
            <a:chExt cx="519430" cy="276860"/>
          </a:xfrm>
        </p:grpSpPr>
        <p:sp>
          <p:nvSpPr>
            <p:cNvPr id="191" name="object 191"/>
            <p:cNvSpPr/>
            <p:nvPr/>
          </p:nvSpPr>
          <p:spPr>
            <a:xfrm>
              <a:off x="7275576" y="4358925"/>
              <a:ext cx="78105" cy="276860"/>
            </a:xfrm>
            <a:custGeom>
              <a:avLst/>
              <a:gdLst/>
              <a:ahLst/>
              <a:cxnLst/>
              <a:rect l="l" t="t" r="r" b="b"/>
              <a:pathLst>
                <a:path w="78104" h="276860">
                  <a:moveTo>
                    <a:pt x="0" y="137445"/>
                  </a:moveTo>
                  <a:lnTo>
                    <a:pt x="4452" y="95845"/>
                  </a:lnTo>
                  <a:lnTo>
                    <a:pt x="18168" y="53331"/>
                  </a:lnTo>
                  <a:lnTo>
                    <a:pt x="25907" y="39719"/>
                  </a:lnTo>
                  <a:lnTo>
                    <a:pt x="28955" y="32099"/>
                  </a:lnTo>
                  <a:lnTo>
                    <a:pt x="38099" y="19907"/>
                  </a:lnTo>
                  <a:lnTo>
                    <a:pt x="47339" y="10667"/>
                  </a:lnTo>
                  <a:lnTo>
                    <a:pt x="50387" y="6095"/>
                  </a:lnTo>
                  <a:lnTo>
                    <a:pt x="54959" y="1523"/>
                  </a:lnTo>
                  <a:lnTo>
                    <a:pt x="58007" y="0"/>
                  </a:lnTo>
                  <a:lnTo>
                    <a:pt x="77819" y="18287"/>
                  </a:lnTo>
                  <a:lnTo>
                    <a:pt x="70199" y="28467"/>
                  </a:lnTo>
                  <a:lnTo>
                    <a:pt x="66246" y="34026"/>
                  </a:lnTo>
                  <a:lnTo>
                    <a:pt x="62579" y="39719"/>
                  </a:lnTo>
                  <a:lnTo>
                    <a:pt x="58269" y="45697"/>
                  </a:lnTo>
                  <a:lnTo>
                    <a:pt x="54387" y="52113"/>
                  </a:lnTo>
                  <a:lnTo>
                    <a:pt x="40387" y="90368"/>
                  </a:lnTo>
                  <a:lnTo>
                    <a:pt x="35052" y="137445"/>
                  </a:lnTo>
                  <a:lnTo>
                    <a:pt x="35099" y="148406"/>
                  </a:lnTo>
                  <a:lnTo>
                    <a:pt x="42683" y="194357"/>
                  </a:lnTo>
                  <a:lnTo>
                    <a:pt x="58269" y="229195"/>
                  </a:lnTo>
                  <a:lnTo>
                    <a:pt x="62579" y="235172"/>
                  </a:lnTo>
                  <a:lnTo>
                    <a:pt x="66246" y="240918"/>
                  </a:lnTo>
                  <a:lnTo>
                    <a:pt x="77819" y="256603"/>
                  </a:lnTo>
                  <a:lnTo>
                    <a:pt x="58007" y="276415"/>
                  </a:lnTo>
                  <a:lnTo>
                    <a:pt x="54959" y="273367"/>
                  </a:lnTo>
                  <a:lnTo>
                    <a:pt x="50387" y="270319"/>
                  </a:lnTo>
                  <a:lnTo>
                    <a:pt x="47339" y="265747"/>
                  </a:lnTo>
                  <a:lnTo>
                    <a:pt x="42672" y="261175"/>
                  </a:lnTo>
                  <a:lnTo>
                    <a:pt x="33528" y="248983"/>
                  </a:lnTo>
                  <a:lnTo>
                    <a:pt x="30480" y="242887"/>
                  </a:lnTo>
                  <a:lnTo>
                    <a:pt x="21336" y="227552"/>
                  </a:lnTo>
                  <a:lnTo>
                    <a:pt x="18168" y="221789"/>
                  </a:lnTo>
                  <a:lnTo>
                    <a:pt x="4452" y="180333"/>
                  </a:lnTo>
                  <a:lnTo>
                    <a:pt x="261" y="146580"/>
                  </a:lnTo>
                  <a:lnTo>
                    <a:pt x="0" y="1374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382351" y="4420037"/>
              <a:ext cx="248888" cy="164889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658672" y="4420090"/>
              <a:ext cx="135921" cy="164863"/>
            </a:xfrm>
            <a:prstGeom prst="rect">
              <a:avLst/>
            </a:prstGeom>
          </p:spPr>
        </p:pic>
      </p:grpSp>
      <p:sp>
        <p:nvSpPr>
          <p:cNvPr id="194" name="object 194"/>
          <p:cNvSpPr/>
          <p:nvPr/>
        </p:nvSpPr>
        <p:spPr>
          <a:xfrm>
            <a:off x="7839456" y="4346447"/>
            <a:ext cx="146050" cy="288925"/>
          </a:xfrm>
          <a:custGeom>
            <a:avLst/>
            <a:gdLst/>
            <a:ahLst/>
            <a:cxnLst/>
            <a:rect l="l" t="t" r="r" b="b"/>
            <a:pathLst>
              <a:path w="146050" h="288925">
                <a:moveTo>
                  <a:pt x="39624" y="0"/>
                </a:moveTo>
                <a:lnTo>
                  <a:pt x="0" y="0"/>
                </a:lnTo>
                <a:lnTo>
                  <a:pt x="0" y="236220"/>
                </a:lnTo>
                <a:lnTo>
                  <a:pt x="39624" y="236220"/>
                </a:lnTo>
                <a:lnTo>
                  <a:pt x="39624" y="0"/>
                </a:lnTo>
                <a:close/>
              </a:path>
              <a:path w="146050" h="288925">
                <a:moveTo>
                  <a:pt x="145923" y="149923"/>
                </a:moveTo>
                <a:lnTo>
                  <a:pt x="145656" y="141046"/>
                </a:lnTo>
                <a:lnTo>
                  <a:pt x="144970" y="132588"/>
                </a:lnTo>
                <a:lnTo>
                  <a:pt x="142875" y="116306"/>
                </a:lnTo>
                <a:lnTo>
                  <a:pt x="140817" y="108331"/>
                </a:lnTo>
                <a:lnTo>
                  <a:pt x="137299" y="92951"/>
                </a:lnTo>
                <a:lnTo>
                  <a:pt x="135255" y="85826"/>
                </a:lnTo>
                <a:lnTo>
                  <a:pt x="126212" y="65811"/>
                </a:lnTo>
                <a:lnTo>
                  <a:pt x="122961" y="59817"/>
                </a:lnTo>
                <a:lnTo>
                  <a:pt x="119913" y="52197"/>
                </a:lnTo>
                <a:lnTo>
                  <a:pt x="115341" y="44577"/>
                </a:lnTo>
                <a:lnTo>
                  <a:pt x="106197" y="32385"/>
                </a:lnTo>
                <a:lnTo>
                  <a:pt x="103149" y="27724"/>
                </a:lnTo>
                <a:lnTo>
                  <a:pt x="94005" y="18580"/>
                </a:lnTo>
                <a:lnTo>
                  <a:pt x="90957" y="14008"/>
                </a:lnTo>
                <a:lnTo>
                  <a:pt x="87909" y="12484"/>
                </a:lnTo>
                <a:lnTo>
                  <a:pt x="66484" y="30772"/>
                </a:lnTo>
                <a:lnTo>
                  <a:pt x="71081" y="35661"/>
                </a:lnTo>
                <a:lnTo>
                  <a:pt x="75514" y="40957"/>
                </a:lnTo>
                <a:lnTo>
                  <a:pt x="97053" y="78206"/>
                </a:lnTo>
                <a:lnTo>
                  <a:pt x="106197" y="111734"/>
                </a:lnTo>
                <a:lnTo>
                  <a:pt x="108204" y="120319"/>
                </a:lnTo>
                <a:lnTo>
                  <a:pt x="109626" y="129730"/>
                </a:lnTo>
                <a:lnTo>
                  <a:pt x="110490" y="139687"/>
                </a:lnTo>
                <a:lnTo>
                  <a:pt x="110769" y="149923"/>
                </a:lnTo>
                <a:lnTo>
                  <a:pt x="110490" y="160896"/>
                </a:lnTo>
                <a:lnTo>
                  <a:pt x="109626" y="170967"/>
                </a:lnTo>
                <a:lnTo>
                  <a:pt x="108204" y="180454"/>
                </a:lnTo>
                <a:lnTo>
                  <a:pt x="106197" y="189649"/>
                </a:lnTo>
                <a:lnTo>
                  <a:pt x="104775" y="198526"/>
                </a:lnTo>
                <a:lnTo>
                  <a:pt x="86766" y="241681"/>
                </a:lnTo>
                <a:lnTo>
                  <a:pt x="66484" y="269087"/>
                </a:lnTo>
                <a:lnTo>
                  <a:pt x="87909" y="288899"/>
                </a:lnTo>
                <a:lnTo>
                  <a:pt x="103149" y="273659"/>
                </a:lnTo>
                <a:lnTo>
                  <a:pt x="106197" y="267563"/>
                </a:lnTo>
                <a:lnTo>
                  <a:pt x="115341" y="255371"/>
                </a:lnTo>
                <a:lnTo>
                  <a:pt x="119913" y="247650"/>
                </a:lnTo>
                <a:lnTo>
                  <a:pt x="122961" y="240030"/>
                </a:lnTo>
                <a:lnTo>
                  <a:pt x="126415" y="234276"/>
                </a:lnTo>
                <a:lnTo>
                  <a:pt x="142875" y="185077"/>
                </a:lnTo>
                <a:lnTo>
                  <a:pt x="145656" y="159067"/>
                </a:lnTo>
                <a:lnTo>
                  <a:pt x="145923" y="149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5" name="object 195"/>
          <p:cNvGrpSpPr/>
          <p:nvPr/>
        </p:nvGrpSpPr>
        <p:grpSpPr>
          <a:xfrm>
            <a:off x="8240268" y="4346733"/>
            <a:ext cx="342265" cy="238760"/>
            <a:chOff x="8240268" y="4346733"/>
            <a:chExt cx="342265" cy="238760"/>
          </a:xfrm>
        </p:grpSpPr>
        <p:pic>
          <p:nvPicPr>
            <p:cNvPr id="196" name="object 196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8240268" y="4346733"/>
              <a:ext cx="148113" cy="238220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8424957" y="4419981"/>
              <a:ext cx="157257" cy="164973"/>
            </a:xfrm>
            <a:prstGeom prst="rect">
              <a:avLst/>
            </a:prstGeom>
          </p:spPr>
        </p:pic>
      </p:grpSp>
      <p:grpSp>
        <p:nvGrpSpPr>
          <p:cNvPr id="198" name="object 198"/>
          <p:cNvGrpSpPr/>
          <p:nvPr/>
        </p:nvGrpSpPr>
        <p:grpSpPr>
          <a:xfrm>
            <a:off x="3726466" y="4780502"/>
            <a:ext cx="311785" cy="161925"/>
            <a:chOff x="3726466" y="4780502"/>
            <a:chExt cx="311785" cy="161925"/>
          </a:xfrm>
        </p:grpSpPr>
        <p:pic>
          <p:nvPicPr>
            <p:cNvPr id="199" name="object 19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3726466" y="4780502"/>
              <a:ext cx="126682" cy="15725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891344" y="4780502"/>
              <a:ext cx="146589" cy="161829"/>
            </a:xfrm>
            <a:prstGeom prst="rect">
              <a:avLst/>
            </a:prstGeom>
          </p:spPr>
        </p:pic>
      </p:grpSp>
      <p:grpSp>
        <p:nvGrpSpPr>
          <p:cNvPr id="201" name="object 201"/>
          <p:cNvGrpSpPr/>
          <p:nvPr/>
        </p:nvGrpSpPr>
        <p:grpSpPr>
          <a:xfrm>
            <a:off x="4857655" y="4780502"/>
            <a:ext cx="268605" cy="161925"/>
            <a:chOff x="4857655" y="4780502"/>
            <a:chExt cx="268605" cy="161925"/>
          </a:xfrm>
        </p:grpSpPr>
        <p:pic>
          <p:nvPicPr>
            <p:cNvPr id="202" name="object 20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857655" y="4780502"/>
              <a:ext cx="115919" cy="161829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5002625" y="4780502"/>
              <a:ext cx="123634" cy="161829"/>
            </a:xfrm>
            <a:prstGeom prst="rect">
              <a:avLst/>
            </a:prstGeom>
          </p:spPr>
        </p:pic>
      </p:grpSp>
      <p:grpSp>
        <p:nvGrpSpPr>
          <p:cNvPr id="204" name="object 204"/>
          <p:cNvGrpSpPr/>
          <p:nvPr/>
        </p:nvGrpSpPr>
        <p:grpSpPr>
          <a:xfrm>
            <a:off x="5165979" y="4780502"/>
            <a:ext cx="279400" cy="161925"/>
            <a:chOff x="5165979" y="4780502"/>
            <a:chExt cx="279400" cy="161925"/>
          </a:xfrm>
        </p:grpSpPr>
        <p:pic>
          <p:nvPicPr>
            <p:cNvPr id="205" name="object 205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5300282" y="4780502"/>
              <a:ext cx="145065" cy="161829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5165979" y="4780502"/>
              <a:ext cx="105346" cy="161829"/>
            </a:xfrm>
            <a:prstGeom prst="rect">
              <a:avLst/>
            </a:prstGeom>
          </p:spPr>
        </p:pic>
      </p:grpSp>
      <p:grpSp>
        <p:nvGrpSpPr>
          <p:cNvPr id="207" name="object 207"/>
          <p:cNvGrpSpPr/>
          <p:nvPr/>
        </p:nvGrpSpPr>
        <p:grpSpPr>
          <a:xfrm>
            <a:off x="6263450" y="4780502"/>
            <a:ext cx="344170" cy="161925"/>
            <a:chOff x="6263450" y="4780502"/>
            <a:chExt cx="344170" cy="161925"/>
          </a:xfrm>
        </p:grpSpPr>
        <p:pic>
          <p:nvPicPr>
            <p:cNvPr id="208" name="object 20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263450" y="4780502"/>
              <a:ext cx="123729" cy="16182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426803" y="4780502"/>
              <a:ext cx="116014" cy="161829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6582537" y="4784979"/>
              <a:ext cx="24765" cy="153035"/>
            </a:xfrm>
            <a:custGeom>
              <a:avLst/>
              <a:gdLst/>
              <a:ahLst/>
              <a:cxnLst/>
              <a:rect l="l" t="t" r="r" b="b"/>
              <a:pathLst>
                <a:path w="24765" h="153035">
                  <a:moveTo>
                    <a:pt x="0" y="152781"/>
                  </a:moveTo>
                  <a:lnTo>
                    <a:pt x="0" y="0"/>
                  </a:lnTo>
                  <a:lnTo>
                    <a:pt x="24479" y="0"/>
                  </a:lnTo>
                  <a:lnTo>
                    <a:pt x="24479" y="152781"/>
                  </a:lnTo>
                  <a:lnTo>
                    <a:pt x="0" y="1527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1" name="object 211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1253585" y="4704111"/>
            <a:ext cx="2121789" cy="595598"/>
          </a:xfrm>
          <a:prstGeom prst="rect">
            <a:avLst/>
          </a:prstGeom>
        </p:spPr>
      </p:pic>
      <p:sp>
        <p:nvSpPr>
          <p:cNvPr id="212" name="object 212"/>
          <p:cNvSpPr/>
          <p:nvPr/>
        </p:nvSpPr>
        <p:spPr>
          <a:xfrm>
            <a:off x="6581013" y="47208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0" y="27432"/>
                </a:moveTo>
                <a:lnTo>
                  <a:pt x="0" y="0"/>
                </a:lnTo>
                <a:lnTo>
                  <a:pt x="27527" y="0"/>
                </a:lnTo>
                <a:lnTo>
                  <a:pt x="27527" y="27432"/>
                </a:lnTo>
                <a:lnTo>
                  <a:pt x="0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3" name="object 213"/>
          <p:cNvGrpSpPr/>
          <p:nvPr/>
        </p:nvGrpSpPr>
        <p:grpSpPr>
          <a:xfrm>
            <a:off x="6655785" y="4780502"/>
            <a:ext cx="471805" cy="221615"/>
            <a:chOff x="6655785" y="4780502"/>
            <a:chExt cx="471805" cy="221615"/>
          </a:xfrm>
        </p:grpSpPr>
        <p:pic>
          <p:nvPicPr>
            <p:cNvPr id="214" name="object 214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655785" y="4780502"/>
              <a:ext cx="225933" cy="157257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921437" y="4780502"/>
              <a:ext cx="123634" cy="161829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7072503" y="4902612"/>
              <a:ext cx="55244" cy="99695"/>
            </a:xfrm>
            <a:custGeom>
              <a:avLst/>
              <a:gdLst/>
              <a:ahLst/>
              <a:cxnLst/>
              <a:rect l="l" t="t" r="r" b="b"/>
              <a:pathLst>
                <a:path w="55245" h="99695">
                  <a:moveTo>
                    <a:pt x="0" y="99345"/>
                  </a:moveTo>
                  <a:lnTo>
                    <a:pt x="27527" y="0"/>
                  </a:lnTo>
                  <a:lnTo>
                    <a:pt x="54959" y="0"/>
                  </a:lnTo>
                  <a:lnTo>
                    <a:pt x="24479" y="99345"/>
                  </a:lnTo>
                  <a:lnTo>
                    <a:pt x="0" y="993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7959376" y="4720875"/>
            <a:ext cx="609600" cy="221615"/>
            <a:chOff x="7959376" y="4720875"/>
            <a:chExt cx="609600" cy="221615"/>
          </a:xfrm>
        </p:grpSpPr>
        <p:pic>
          <p:nvPicPr>
            <p:cNvPr id="218" name="object 218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959376" y="4780502"/>
              <a:ext cx="105346" cy="161829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093774" y="4780502"/>
              <a:ext cx="131254" cy="161829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267795" y="4780502"/>
              <a:ext cx="83915" cy="157257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8380755" y="4720881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70">
                  <a:moveTo>
                    <a:pt x="24384" y="62585"/>
                  </a:moveTo>
                  <a:lnTo>
                    <a:pt x="0" y="62585"/>
                  </a:lnTo>
                  <a:lnTo>
                    <a:pt x="0" y="216890"/>
                  </a:lnTo>
                  <a:lnTo>
                    <a:pt x="24384" y="216890"/>
                  </a:lnTo>
                  <a:lnTo>
                    <a:pt x="24384" y="62585"/>
                  </a:lnTo>
                  <a:close/>
                </a:path>
                <a:path w="26034" h="217170">
                  <a:moveTo>
                    <a:pt x="25908" y="0"/>
                  </a:moveTo>
                  <a:lnTo>
                    <a:pt x="0" y="0"/>
                  </a:lnTo>
                  <a:lnTo>
                    <a:pt x="0" y="27533"/>
                  </a:lnTo>
                  <a:lnTo>
                    <a:pt x="25908" y="27533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444865" y="4780502"/>
              <a:ext cx="123634" cy="161829"/>
            </a:xfrm>
            <a:prstGeom prst="rect">
              <a:avLst/>
            </a:prstGeom>
          </p:spPr>
        </p:pic>
      </p:grpSp>
      <p:grpSp>
        <p:nvGrpSpPr>
          <p:cNvPr id="223" name="object 223"/>
          <p:cNvGrpSpPr/>
          <p:nvPr/>
        </p:nvGrpSpPr>
        <p:grpSpPr>
          <a:xfrm>
            <a:off x="1244441" y="5134832"/>
            <a:ext cx="360680" cy="165100"/>
            <a:chOff x="1244441" y="5134832"/>
            <a:chExt cx="360680" cy="165100"/>
          </a:xfrm>
        </p:grpSpPr>
        <p:pic>
          <p:nvPicPr>
            <p:cNvPr id="224" name="object 224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244441" y="5134832"/>
              <a:ext cx="114490" cy="164877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386364" y="5139404"/>
              <a:ext cx="137445" cy="155733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1560576" y="5251703"/>
              <a:ext cx="44450" cy="45720"/>
            </a:xfrm>
            <a:custGeom>
              <a:avLst/>
              <a:gdLst/>
              <a:ahLst/>
              <a:cxnLst/>
              <a:rect l="l" t="t" r="r" b="b"/>
              <a:pathLst>
                <a:path w="44450" h="45720">
                  <a:moveTo>
                    <a:pt x="0" y="45719"/>
                  </a:moveTo>
                  <a:lnTo>
                    <a:pt x="0" y="0"/>
                  </a:lnTo>
                  <a:lnTo>
                    <a:pt x="44195" y="0"/>
                  </a:lnTo>
                  <a:lnTo>
                    <a:pt x="44195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7" name="object 227"/>
          <p:cNvGrpSpPr/>
          <p:nvPr/>
        </p:nvGrpSpPr>
        <p:grpSpPr>
          <a:xfrm>
            <a:off x="1644396" y="5134832"/>
            <a:ext cx="574040" cy="165100"/>
            <a:chOff x="1644396" y="5134832"/>
            <a:chExt cx="574040" cy="165100"/>
          </a:xfrm>
        </p:grpSpPr>
        <p:pic>
          <p:nvPicPr>
            <p:cNvPr id="228" name="object 228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784794" y="5134846"/>
              <a:ext cx="142017" cy="164834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644396" y="5134832"/>
              <a:ext cx="114490" cy="164877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961864" y="5134832"/>
              <a:ext cx="256508" cy="160305"/>
            </a:xfrm>
            <a:prstGeom prst="rect">
              <a:avLst/>
            </a:prstGeom>
          </p:spPr>
        </p:pic>
      </p:grpSp>
      <p:grpSp>
        <p:nvGrpSpPr>
          <p:cNvPr id="231" name="object 231"/>
          <p:cNvGrpSpPr/>
          <p:nvPr/>
        </p:nvGrpSpPr>
        <p:grpSpPr>
          <a:xfrm>
            <a:off x="3415284" y="5061489"/>
            <a:ext cx="2309495" cy="310515"/>
            <a:chOff x="3415284" y="5061489"/>
            <a:chExt cx="2309495" cy="310515"/>
          </a:xfrm>
        </p:grpSpPr>
        <p:sp>
          <p:nvSpPr>
            <p:cNvPr id="232" name="object 232"/>
            <p:cNvSpPr/>
            <p:nvPr/>
          </p:nvSpPr>
          <p:spPr>
            <a:xfrm>
              <a:off x="3415284" y="5251703"/>
              <a:ext cx="44450" cy="45720"/>
            </a:xfrm>
            <a:custGeom>
              <a:avLst/>
              <a:gdLst/>
              <a:ahLst/>
              <a:cxnLst/>
              <a:rect l="l" t="t" r="r" b="b"/>
              <a:pathLst>
                <a:path w="44450" h="45720">
                  <a:moveTo>
                    <a:pt x="0" y="45719"/>
                  </a:moveTo>
                  <a:lnTo>
                    <a:pt x="0" y="0"/>
                  </a:lnTo>
                  <a:lnTo>
                    <a:pt x="44196" y="0"/>
                  </a:lnTo>
                  <a:lnTo>
                    <a:pt x="44196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499009" y="5134832"/>
              <a:ext cx="142017" cy="164877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676079" y="5134832"/>
              <a:ext cx="142017" cy="160305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839433" y="5095112"/>
              <a:ext cx="116014" cy="204597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976783" y="5134832"/>
              <a:ext cx="142017" cy="164830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155472" y="5134832"/>
              <a:ext cx="93059" cy="160305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4271486" y="5134832"/>
              <a:ext cx="148018" cy="236696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451604" y="5134832"/>
              <a:ext cx="93059" cy="160305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4567618" y="5061496"/>
              <a:ext cx="40005" cy="233679"/>
            </a:xfrm>
            <a:custGeom>
              <a:avLst/>
              <a:gdLst/>
              <a:ahLst/>
              <a:cxnLst/>
              <a:rect l="l" t="t" r="r" b="b"/>
              <a:pathLst>
                <a:path w="40004" h="233679">
                  <a:moveTo>
                    <a:pt x="39624" y="77914"/>
                  </a:moveTo>
                  <a:lnTo>
                    <a:pt x="1524" y="77914"/>
                  </a:lnTo>
                  <a:lnTo>
                    <a:pt x="1524" y="233641"/>
                  </a:lnTo>
                  <a:lnTo>
                    <a:pt x="39624" y="233641"/>
                  </a:lnTo>
                  <a:lnTo>
                    <a:pt x="39624" y="77914"/>
                  </a:lnTo>
                  <a:close/>
                </a:path>
                <a:path w="40004" h="233679">
                  <a:moveTo>
                    <a:pt x="39624" y="0"/>
                  </a:moveTo>
                  <a:lnTo>
                    <a:pt x="0" y="0"/>
                  </a:lnTo>
                  <a:lnTo>
                    <a:pt x="0" y="41236"/>
                  </a:lnTo>
                  <a:lnTo>
                    <a:pt x="39624" y="41236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642390" y="5134832"/>
              <a:ext cx="114490" cy="164877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4782788" y="5134832"/>
              <a:ext cx="142017" cy="164877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4965192" y="525170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0" y="45719"/>
                  </a:moveTo>
                  <a:lnTo>
                    <a:pt x="0" y="0"/>
                  </a:lnTo>
                  <a:lnTo>
                    <a:pt x="45720" y="0"/>
                  </a:lnTo>
                  <a:lnTo>
                    <a:pt x="45720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048441" y="5134832"/>
              <a:ext cx="120586" cy="164877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5193411" y="5134832"/>
              <a:ext cx="158781" cy="164877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385816" y="5134832"/>
              <a:ext cx="239649" cy="160305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648325" y="5150072"/>
              <a:ext cx="76295" cy="212312"/>
            </a:xfrm>
            <a:prstGeom prst="rect">
              <a:avLst/>
            </a:prstGeom>
          </p:spPr>
        </p:pic>
      </p:grpSp>
      <p:sp>
        <p:nvSpPr>
          <p:cNvPr id="248" name="object 248"/>
          <p:cNvSpPr/>
          <p:nvPr/>
        </p:nvSpPr>
        <p:spPr>
          <a:xfrm>
            <a:off x="979932" y="5580888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9" name="object 24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1250537" y="5512022"/>
            <a:ext cx="202977" cy="224504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1723740" y="5516594"/>
            <a:ext cx="175545" cy="215360"/>
          </a:xfrm>
          <a:prstGeom prst="rect">
            <a:avLst/>
          </a:prstGeom>
        </p:spPr>
      </p:pic>
      <p:pic>
        <p:nvPicPr>
          <p:cNvPr id="251" name="object 25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946624" y="5516594"/>
            <a:ext cx="175545" cy="215360"/>
          </a:xfrm>
          <a:prstGeom prst="rect">
            <a:avLst/>
          </a:prstGeom>
        </p:spPr>
      </p:pic>
      <p:pic>
        <p:nvPicPr>
          <p:cNvPr id="252" name="object 25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2169510" y="5512022"/>
            <a:ext cx="141922" cy="224504"/>
          </a:xfrm>
          <a:prstGeom prst="rect">
            <a:avLst/>
          </a:prstGeom>
        </p:spPr>
      </p:pic>
      <p:grpSp>
        <p:nvGrpSpPr>
          <p:cNvPr id="253" name="object 253"/>
          <p:cNvGrpSpPr/>
          <p:nvPr/>
        </p:nvGrpSpPr>
        <p:grpSpPr>
          <a:xfrm>
            <a:off x="2580132" y="5498306"/>
            <a:ext cx="652145" cy="310515"/>
            <a:chOff x="2580132" y="5498306"/>
            <a:chExt cx="652145" cy="310515"/>
          </a:xfrm>
        </p:grpSpPr>
        <p:pic>
          <p:nvPicPr>
            <p:cNvPr id="254" name="object 254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2580132" y="5574696"/>
              <a:ext cx="135826" cy="233648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2746534" y="5574697"/>
              <a:ext cx="146494" cy="161829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2923603" y="5498306"/>
              <a:ext cx="135826" cy="238220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100673" y="5574696"/>
              <a:ext cx="131254" cy="161829"/>
            </a:xfrm>
            <a:prstGeom prst="rect">
              <a:avLst/>
            </a:prstGeom>
          </p:spPr>
        </p:pic>
      </p:grpSp>
      <p:grpSp>
        <p:nvGrpSpPr>
          <p:cNvPr id="258" name="object 258"/>
          <p:cNvGrpSpPr/>
          <p:nvPr/>
        </p:nvGrpSpPr>
        <p:grpSpPr>
          <a:xfrm>
            <a:off x="3488341" y="5574696"/>
            <a:ext cx="391160" cy="161925"/>
            <a:chOff x="3488341" y="5574696"/>
            <a:chExt cx="391160" cy="161925"/>
          </a:xfrm>
        </p:grpSpPr>
        <p:pic>
          <p:nvPicPr>
            <p:cNvPr id="259" name="object 259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488341" y="5574697"/>
              <a:ext cx="105346" cy="161829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621119" y="5574696"/>
              <a:ext cx="131349" cy="16182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3795141" y="5574697"/>
              <a:ext cx="84010" cy="157257"/>
            </a:xfrm>
            <a:prstGeom prst="rect">
              <a:avLst/>
            </a:prstGeom>
          </p:spPr>
        </p:pic>
      </p:grpSp>
      <p:pic>
        <p:nvPicPr>
          <p:cNvPr id="262" name="object 262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4120324" y="5498306"/>
            <a:ext cx="1244060" cy="238220"/>
          </a:xfrm>
          <a:prstGeom prst="rect">
            <a:avLst/>
          </a:prstGeom>
        </p:spPr>
      </p:pic>
      <p:grpSp>
        <p:nvGrpSpPr>
          <p:cNvPr id="263" name="object 263"/>
          <p:cNvGrpSpPr/>
          <p:nvPr/>
        </p:nvGrpSpPr>
        <p:grpSpPr>
          <a:xfrm>
            <a:off x="5626989" y="5574696"/>
            <a:ext cx="288925" cy="233679"/>
            <a:chOff x="5626989" y="5574696"/>
            <a:chExt cx="288925" cy="233679"/>
          </a:xfrm>
        </p:grpSpPr>
        <p:pic>
          <p:nvPicPr>
            <p:cNvPr id="264" name="object 264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5626989" y="5574696"/>
              <a:ext cx="135826" cy="233648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5791772" y="5574696"/>
              <a:ext cx="123729" cy="161829"/>
            </a:xfrm>
            <a:prstGeom prst="rect">
              <a:avLst/>
            </a:prstGeom>
          </p:spPr>
        </p:pic>
      </p:grpSp>
      <p:pic>
        <p:nvPicPr>
          <p:cNvPr id="266" name="object 266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5962745" y="5574696"/>
            <a:ext cx="226028" cy="161829"/>
          </a:xfrm>
          <a:prstGeom prst="rect">
            <a:avLst/>
          </a:prstGeom>
        </p:spPr>
      </p:pic>
      <p:grpSp>
        <p:nvGrpSpPr>
          <p:cNvPr id="267" name="object 267"/>
          <p:cNvGrpSpPr/>
          <p:nvPr/>
        </p:nvGrpSpPr>
        <p:grpSpPr>
          <a:xfrm>
            <a:off x="6449759" y="5498306"/>
            <a:ext cx="728345" cy="238760"/>
            <a:chOff x="6449759" y="5498306"/>
            <a:chExt cx="728345" cy="238760"/>
          </a:xfrm>
        </p:grpSpPr>
        <p:pic>
          <p:nvPicPr>
            <p:cNvPr id="268" name="object 268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6449759" y="5574696"/>
              <a:ext cx="146494" cy="161829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6637496" y="5498306"/>
              <a:ext cx="256413" cy="238220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6918389" y="5574696"/>
              <a:ext cx="132778" cy="161709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7092315" y="5574696"/>
              <a:ext cx="85534" cy="157257"/>
            </a:xfrm>
            <a:prstGeom prst="rect">
              <a:avLst/>
            </a:prstGeom>
          </p:spPr>
        </p:pic>
      </p:grpSp>
      <p:pic>
        <p:nvPicPr>
          <p:cNvPr id="272" name="object 272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7417499" y="5574696"/>
            <a:ext cx="146589" cy="161829"/>
          </a:xfrm>
          <a:prstGeom prst="rect">
            <a:avLst/>
          </a:prstGeom>
        </p:spPr>
      </p:pic>
      <p:grpSp>
        <p:nvGrpSpPr>
          <p:cNvPr id="273" name="object 273"/>
          <p:cNvGrpSpPr/>
          <p:nvPr/>
        </p:nvGrpSpPr>
        <p:grpSpPr>
          <a:xfrm>
            <a:off x="7828121" y="5574696"/>
            <a:ext cx="748030" cy="161925"/>
            <a:chOff x="7828121" y="5574696"/>
            <a:chExt cx="748030" cy="161925"/>
          </a:xfrm>
        </p:grpSpPr>
        <p:pic>
          <p:nvPicPr>
            <p:cNvPr id="274" name="object 274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7828121" y="5574696"/>
              <a:ext cx="126682" cy="157257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7994523" y="5574696"/>
              <a:ext cx="144970" cy="161829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8179212" y="5574696"/>
              <a:ext cx="225933" cy="157257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8444865" y="5574696"/>
              <a:ext cx="131254" cy="161829"/>
            </a:xfrm>
            <a:prstGeom prst="rect">
              <a:avLst/>
            </a:prstGeom>
          </p:spPr>
        </p:pic>
      </p:grpSp>
      <p:grpSp>
        <p:nvGrpSpPr>
          <p:cNvPr id="278" name="object 278"/>
          <p:cNvGrpSpPr/>
          <p:nvPr/>
        </p:nvGrpSpPr>
        <p:grpSpPr>
          <a:xfrm>
            <a:off x="1245965" y="5932074"/>
            <a:ext cx="269240" cy="161925"/>
            <a:chOff x="1245965" y="5932074"/>
            <a:chExt cx="269240" cy="161925"/>
          </a:xfrm>
        </p:grpSpPr>
        <p:pic>
          <p:nvPicPr>
            <p:cNvPr id="279" name="object 279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1245965" y="5932074"/>
              <a:ext cx="116014" cy="161829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1390936" y="5932074"/>
              <a:ext cx="123729" cy="161829"/>
            </a:xfrm>
            <a:prstGeom prst="rect">
              <a:avLst/>
            </a:prstGeom>
          </p:spPr>
        </p:pic>
      </p:grpSp>
      <p:grpSp>
        <p:nvGrpSpPr>
          <p:cNvPr id="281" name="object 281"/>
          <p:cNvGrpSpPr/>
          <p:nvPr/>
        </p:nvGrpSpPr>
        <p:grpSpPr>
          <a:xfrm>
            <a:off x="1561909" y="5851111"/>
            <a:ext cx="476250" cy="243204"/>
            <a:chOff x="1561909" y="5851111"/>
            <a:chExt cx="476250" cy="243204"/>
          </a:xfrm>
        </p:grpSpPr>
        <p:pic>
          <p:nvPicPr>
            <p:cNvPr id="282" name="object 282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561909" y="5932074"/>
              <a:ext cx="126777" cy="157257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726787" y="5851111"/>
              <a:ext cx="146589" cy="24279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913001" y="5932074"/>
              <a:ext cx="125158" cy="157257"/>
            </a:xfrm>
            <a:prstGeom prst="rect">
              <a:avLst/>
            </a:prstGeom>
          </p:spPr>
        </p:pic>
      </p:grpSp>
      <p:grpSp>
        <p:nvGrpSpPr>
          <p:cNvPr id="285" name="object 285"/>
          <p:cNvGrpSpPr/>
          <p:nvPr/>
        </p:nvGrpSpPr>
        <p:grpSpPr>
          <a:xfrm>
            <a:off x="2088547" y="5872448"/>
            <a:ext cx="357505" cy="221615"/>
            <a:chOff x="2088547" y="5872448"/>
            <a:chExt cx="357505" cy="221615"/>
          </a:xfrm>
        </p:grpSpPr>
        <p:sp>
          <p:nvSpPr>
            <p:cNvPr id="286" name="object 286"/>
            <p:cNvSpPr/>
            <p:nvPr/>
          </p:nvSpPr>
          <p:spPr>
            <a:xfrm>
              <a:off x="2088540" y="5872454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4096"/>
                  </a:moveTo>
                  <a:lnTo>
                    <a:pt x="0" y="64096"/>
                  </a:lnTo>
                  <a:lnTo>
                    <a:pt x="0" y="216877"/>
                  </a:lnTo>
                  <a:lnTo>
                    <a:pt x="26009" y="216877"/>
                  </a:lnTo>
                  <a:lnTo>
                    <a:pt x="26009" y="64096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7" name="object 287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2155698" y="5932074"/>
              <a:ext cx="116014" cy="161829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2300764" y="5932074"/>
              <a:ext cx="144970" cy="161829"/>
            </a:xfrm>
            <a:prstGeom prst="rect">
              <a:avLst/>
            </a:prstGeom>
          </p:spPr>
        </p:pic>
      </p:grpSp>
      <p:pic>
        <p:nvPicPr>
          <p:cNvPr id="289" name="object 289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2610612" y="5932137"/>
            <a:ext cx="122110" cy="161766"/>
          </a:xfrm>
          <a:prstGeom prst="rect">
            <a:avLst/>
          </a:prstGeom>
        </p:spPr>
      </p:pic>
      <p:pic>
        <p:nvPicPr>
          <p:cNvPr id="290" name="object 290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2847213" y="5936646"/>
            <a:ext cx="126682" cy="157257"/>
          </a:xfrm>
          <a:prstGeom prst="rect">
            <a:avLst/>
          </a:prstGeom>
        </p:spPr>
      </p:pic>
      <p:pic>
        <p:nvPicPr>
          <p:cNvPr id="291" name="object 291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3019711" y="5932074"/>
            <a:ext cx="225933" cy="157257"/>
          </a:xfrm>
          <a:prstGeom prst="rect">
            <a:avLst/>
          </a:prstGeom>
        </p:spPr>
      </p:pic>
      <p:pic>
        <p:nvPicPr>
          <p:cNvPr id="292" name="object 292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3350990" y="5932074"/>
            <a:ext cx="123634" cy="161829"/>
          </a:xfrm>
          <a:prstGeom prst="rect">
            <a:avLst/>
          </a:prstGeom>
        </p:spPr>
      </p:pic>
      <p:grpSp>
        <p:nvGrpSpPr>
          <p:cNvPr id="293" name="object 293"/>
          <p:cNvGrpSpPr/>
          <p:nvPr/>
        </p:nvGrpSpPr>
        <p:grpSpPr>
          <a:xfrm>
            <a:off x="3521964" y="5855207"/>
            <a:ext cx="367665" cy="310515"/>
            <a:chOff x="3521964" y="5855207"/>
            <a:chExt cx="367665" cy="310515"/>
          </a:xfrm>
        </p:grpSpPr>
        <p:pic>
          <p:nvPicPr>
            <p:cNvPr id="294" name="object 294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3521964" y="5932074"/>
              <a:ext cx="137350" cy="233648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689890" y="5932075"/>
              <a:ext cx="131254" cy="161712"/>
            </a:xfrm>
            <a:prstGeom prst="rect">
              <a:avLst/>
            </a:prstGeom>
          </p:spPr>
        </p:pic>
        <p:sp>
          <p:nvSpPr>
            <p:cNvPr id="296" name="object 296"/>
            <p:cNvSpPr/>
            <p:nvPr/>
          </p:nvSpPr>
          <p:spPr>
            <a:xfrm>
              <a:off x="3863340" y="5855207"/>
              <a:ext cx="26034" cy="236220"/>
            </a:xfrm>
            <a:custGeom>
              <a:avLst/>
              <a:gdLst/>
              <a:ahLst/>
              <a:cxnLst/>
              <a:rect l="l" t="t" r="r" b="b"/>
              <a:pathLst>
                <a:path w="26035" h="236220">
                  <a:moveTo>
                    <a:pt x="0" y="236220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23622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7" name="object 297"/>
          <p:cNvGrpSpPr/>
          <p:nvPr/>
        </p:nvGrpSpPr>
        <p:grpSpPr>
          <a:xfrm>
            <a:off x="3940207" y="5855684"/>
            <a:ext cx="389890" cy="238760"/>
            <a:chOff x="3940207" y="5855684"/>
            <a:chExt cx="389890" cy="238760"/>
          </a:xfrm>
        </p:grpSpPr>
        <p:sp>
          <p:nvSpPr>
            <p:cNvPr id="298" name="object 298"/>
            <p:cNvSpPr/>
            <p:nvPr/>
          </p:nvSpPr>
          <p:spPr>
            <a:xfrm>
              <a:off x="3940200" y="5872454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4096"/>
                  </a:moveTo>
                  <a:lnTo>
                    <a:pt x="0" y="64096"/>
                  </a:lnTo>
                  <a:lnTo>
                    <a:pt x="0" y="216877"/>
                  </a:lnTo>
                  <a:lnTo>
                    <a:pt x="26009" y="216877"/>
                  </a:lnTo>
                  <a:lnTo>
                    <a:pt x="26009" y="64096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9" name="object 299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4007358" y="5855684"/>
              <a:ext cx="135826" cy="238220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4182904" y="5932074"/>
              <a:ext cx="146589" cy="161829"/>
            </a:xfrm>
            <a:prstGeom prst="rect">
              <a:avLst/>
            </a:prstGeom>
          </p:spPr>
        </p:pic>
      </p:grpSp>
      <p:grpSp>
        <p:nvGrpSpPr>
          <p:cNvPr id="301" name="object 301"/>
          <p:cNvGrpSpPr/>
          <p:nvPr/>
        </p:nvGrpSpPr>
        <p:grpSpPr>
          <a:xfrm>
            <a:off x="4413409" y="5851112"/>
            <a:ext cx="1363345" cy="302895"/>
            <a:chOff x="4413409" y="5851112"/>
            <a:chExt cx="1363345" cy="302895"/>
          </a:xfrm>
        </p:grpSpPr>
        <p:pic>
          <p:nvPicPr>
            <p:cNvPr id="302" name="object 302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4413409" y="5851112"/>
              <a:ext cx="262509" cy="242792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4715637" y="5932074"/>
              <a:ext cx="84010" cy="157257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4825460" y="5932074"/>
              <a:ext cx="126777" cy="157257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4991957" y="5932075"/>
              <a:ext cx="131254" cy="161712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5156835" y="5932074"/>
              <a:ext cx="116014" cy="161829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5310949" y="5872454"/>
              <a:ext cx="27940" cy="217170"/>
            </a:xfrm>
            <a:custGeom>
              <a:avLst/>
              <a:gdLst/>
              <a:ahLst/>
              <a:cxnLst/>
              <a:rect l="l" t="t" r="r" b="b"/>
              <a:pathLst>
                <a:path w="27939" h="217170">
                  <a:moveTo>
                    <a:pt x="25996" y="64096"/>
                  </a:moveTo>
                  <a:lnTo>
                    <a:pt x="1524" y="64096"/>
                  </a:lnTo>
                  <a:lnTo>
                    <a:pt x="1524" y="216877"/>
                  </a:lnTo>
                  <a:lnTo>
                    <a:pt x="25996" y="216877"/>
                  </a:lnTo>
                  <a:lnTo>
                    <a:pt x="25996" y="64096"/>
                  </a:lnTo>
                  <a:close/>
                </a:path>
                <a:path w="27939" h="217170">
                  <a:moveTo>
                    <a:pt x="2752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7520" y="27432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" name="object 308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5378101" y="5855684"/>
              <a:ext cx="137445" cy="238220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556695" y="5932074"/>
              <a:ext cx="219836" cy="221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1605" y="2060448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8871"/>
                </a:moveTo>
                <a:lnTo>
                  <a:pt x="0" y="0"/>
                </a:lnTo>
                <a:lnTo>
                  <a:pt x="118871" y="0"/>
                </a:lnTo>
                <a:lnTo>
                  <a:pt x="118871" y="118871"/>
                </a:lnTo>
                <a:lnTo>
                  <a:pt x="0" y="11887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43737" y="1980914"/>
            <a:ext cx="607695" cy="336550"/>
            <a:chOff x="943737" y="1980914"/>
            <a:chExt cx="607695" cy="3365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37" y="1980914"/>
              <a:ext cx="230505" cy="2489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07770" y="2048160"/>
              <a:ext cx="157480" cy="269240"/>
            </a:xfrm>
            <a:custGeom>
              <a:avLst/>
              <a:gdLst/>
              <a:ahLst/>
              <a:cxnLst/>
              <a:rect l="l" t="t" r="r" b="b"/>
              <a:pathLst>
                <a:path w="157480" h="269239">
                  <a:moveTo>
                    <a:pt x="0" y="268795"/>
                  </a:moveTo>
                  <a:lnTo>
                    <a:pt x="0" y="4572"/>
                  </a:lnTo>
                  <a:lnTo>
                    <a:pt x="21431" y="4572"/>
                  </a:lnTo>
                  <a:lnTo>
                    <a:pt x="27527" y="24384"/>
                  </a:lnTo>
                  <a:lnTo>
                    <a:pt x="29051" y="24384"/>
                  </a:lnTo>
                  <a:lnTo>
                    <a:pt x="30575" y="22860"/>
                  </a:lnTo>
                  <a:lnTo>
                    <a:pt x="32099" y="19812"/>
                  </a:lnTo>
                  <a:lnTo>
                    <a:pt x="35147" y="18288"/>
                  </a:lnTo>
                  <a:lnTo>
                    <a:pt x="41243" y="12192"/>
                  </a:lnTo>
                  <a:lnTo>
                    <a:pt x="45815" y="10668"/>
                  </a:lnTo>
                  <a:lnTo>
                    <a:pt x="48863" y="7620"/>
                  </a:lnTo>
                  <a:lnTo>
                    <a:pt x="54959" y="4572"/>
                  </a:lnTo>
                  <a:lnTo>
                    <a:pt x="67151" y="1524"/>
                  </a:lnTo>
                  <a:lnTo>
                    <a:pt x="73342" y="0"/>
                  </a:lnTo>
                  <a:lnTo>
                    <a:pt x="84010" y="126"/>
                  </a:lnTo>
                  <a:lnTo>
                    <a:pt x="122693" y="11811"/>
                  </a:lnTo>
                  <a:lnTo>
                    <a:pt x="147470" y="41092"/>
                  </a:lnTo>
                  <a:lnTo>
                    <a:pt x="156948" y="79550"/>
                  </a:lnTo>
                  <a:lnTo>
                    <a:pt x="157257" y="91630"/>
                  </a:lnTo>
                  <a:lnTo>
                    <a:pt x="156995" y="100488"/>
                  </a:lnTo>
                  <a:lnTo>
                    <a:pt x="146708" y="143016"/>
                  </a:lnTo>
                  <a:lnTo>
                    <a:pt x="143541" y="148113"/>
                  </a:lnTo>
                  <a:lnTo>
                    <a:pt x="140493" y="155733"/>
                  </a:lnTo>
                  <a:lnTo>
                    <a:pt x="135921" y="161829"/>
                  </a:lnTo>
                  <a:lnTo>
                    <a:pt x="129825" y="166401"/>
                  </a:lnTo>
                  <a:lnTo>
                    <a:pt x="126682" y="169480"/>
                  </a:lnTo>
                  <a:lnTo>
                    <a:pt x="126682" y="91630"/>
                  </a:lnTo>
                  <a:lnTo>
                    <a:pt x="126634" y="83860"/>
                  </a:lnTo>
                  <a:lnTo>
                    <a:pt x="126301" y="76688"/>
                  </a:lnTo>
                  <a:lnTo>
                    <a:pt x="125396" y="70105"/>
                  </a:lnTo>
                  <a:lnTo>
                    <a:pt x="123634" y="64103"/>
                  </a:lnTo>
                  <a:lnTo>
                    <a:pt x="122110" y="54959"/>
                  </a:lnTo>
                  <a:lnTo>
                    <a:pt x="91630" y="25908"/>
                  </a:lnTo>
                  <a:lnTo>
                    <a:pt x="84010" y="24384"/>
                  </a:lnTo>
                  <a:lnTo>
                    <a:pt x="70294" y="24384"/>
                  </a:lnTo>
                  <a:lnTo>
                    <a:pt x="64103" y="25908"/>
                  </a:lnTo>
                  <a:lnTo>
                    <a:pt x="50387" y="30480"/>
                  </a:lnTo>
                  <a:lnTo>
                    <a:pt x="45815" y="33528"/>
                  </a:lnTo>
                  <a:lnTo>
                    <a:pt x="42767" y="35052"/>
                  </a:lnTo>
                  <a:lnTo>
                    <a:pt x="36671" y="41148"/>
                  </a:lnTo>
                  <a:lnTo>
                    <a:pt x="33623" y="44291"/>
                  </a:lnTo>
                  <a:lnTo>
                    <a:pt x="29051" y="48863"/>
                  </a:lnTo>
                  <a:lnTo>
                    <a:pt x="29051" y="268795"/>
                  </a:lnTo>
                  <a:lnTo>
                    <a:pt x="0" y="268795"/>
                  </a:lnTo>
                  <a:close/>
                </a:path>
                <a:path w="157480" h="269239">
                  <a:moveTo>
                    <a:pt x="29051" y="164877"/>
                  </a:moveTo>
                  <a:lnTo>
                    <a:pt x="29051" y="142017"/>
                  </a:lnTo>
                  <a:lnTo>
                    <a:pt x="35147" y="148113"/>
                  </a:lnTo>
                  <a:lnTo>
                    <a:pt x="42767" y="152685"/>
                  </a:lnTo>
                  <a:lnTo>
                    <a:pt x="50387" y="155733"/>
                  </a:lnTo>
                  <a:lnTo>
                    <a:pt x="58007" y="160305"/>
                  </a:lnTo>
                  <a:lnTo>
                    <a:pt x="65627" y="161829"/>
                  </a:lnTo>
                  <a:lnTo>
                    <a:pt x="80962" y="161829"/>
                  </a:lnTo>
                  <a:lnTo>
                    <a:pt x="85534" y="160305"/>
                  </a:lnTo>
                  <a:lnTo>
                    <a:pt x="97726" y="157257"/>
                  </a:lnTo>
                  <a:lnTo>
                    <a:pt x="122110" y="126682"/>
                  </a:lnTo>
                  <a:lnTo>
                    <a:pt x="126682" y="91630"/>
                  </a:lnTo>
                  <a:lnTo>
                    <a:pt x="126682" y="169480"/>
                  </a:lnTo>
                  <a:lnTo>
                    <a:pt x="125158" y="170973"/>
                  </a:lnTo>
                  <a:lnTo>
                    <a:pt x="119062" y="175545"/>
                  </a:lnTo>
                  <a:lnTo>
                    <a:pt x="112966" y="178689"/>
                  </a:lnTo>
                  <a:lnTo>
                    <a:pt x="108394" y="181737"/>
                  </a:lnTo>
                  <a:lnTo>
                    <a:pt x="90106" y="186309"/>
                  </a:lnTo>
                  <a:lnTo>
                    <a:pt x="79438" y="186309"/>
                  </a:lnTo>
                  <a:lnTo>
                    <a:pt x="39909" y="174450"/>
                  </a:lnTo>
                  <a:lnTo>
                    <a:pt x="34551" y="170083"/>
                  </a:lnTo>
                  <a:lnTo>
                    <a:pt x="29051" y="164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175" y="2048224"/>
              <a:ext cx="151066" cy="18619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603248" y="1959863"/>
            <a:ext cx="29209" cy="269875"/>
          </a:xfrm>
          <a:custGeom>
            <a:avLst/>
            <a:gdLst/>
            <a:ahLst/>
            <a:cxnLst/>
            <a:rect l="l" t="t" r="r" b="b"/>
            <a:pathLst>
              <a:path w="29210" h="269875">
                <a:moveTo>
                  <a:pt x="0" y="269748"/>
                </a:moveTo>
                <a:lnTo>
                  <a:pt x="0" y="0"/>
                </a:lnTo>
                <a:lnTo>
                  <a:pt x="28955" y="0"/>
                </a:lnTo>
                <a:lnTo>
                  <a:pt x="28955" y="269748"/>
                </a:lnTo>
                <a:lnTo>
                  <a:pt x="0" y="269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0204" y="1979396"/>
            <a:ext cx="30480" cy="250825"/>
          </a:xfrm>
          <a:custGeom>
            <a:avLst/>
            <a:gdLst/>
            <a:ahLst/>
            <a:cxnLst/>
            <a:rect l="l" t="t" r="r" b="b"/>
            <a:pathLst>
              <a:path w="30480" h="250825">
                <a:moveTo>
                  <a:pt x="30480" y="73342"/>
                </a:moveTo>
                <a:lnTo>
                  <a:pt x="1524" y="73342"/>
                </a:lnTo>
                <a:lnTo>
                  <a:pt x="1524" y="250507"/>
                </a:lnTo>
                <a:lnTo>
                  <a:pt x="30480" y="250507"/>
                </a:lnTo>
                <a:lnTo>
                  <a:pt x="30480" y="73342"/>
                </a:lnTo>
                <a:close/>
              </a:path>
              <a:path w="30480" h="250825">
                <a:moveTo>
                  <a:pt x="30480" y="0"/>
                </a:moveTo>
                <a:lnTo>
                  <a:pt x="0" y="0"/>
                </a:lnTo>
                <a:lnTo>
                  <a:pt x="0" y="32092"/>
                </a:lnTo>
                <a:lnTo>
                  <a:pt x="30480" y="32092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8030" y="1959482"/>
            <a:ext cx="156210" cy="275590"/>
          </a:xfrm>
          <a:custGeom>
            <a:avLst/>
            <a:gdLst/>
            <a:ahLst/>
            <a:cxnLst/>
            <a:rect l="l" t="t" r="r" b="b"/>
            <a:pathLst>
              <a:path w="156210" h="275589">
                <a:moveTo>
                  <a:pt x="28956" y="259140"/>
                </a:moveTo>
                <a:lnTo>
                  <a:pt x="28956" y="183356"/>
                </a:lnTo>
                <a:lnTo>
                  <a:pt x="29241" y="191071"/>
                </a:lnTo>
                <a:lnTo>
                  <a:pt x="30099" y="198215"/>
                </a:lnTo>
                <a:lnTo>
                  <a:pt x="31527" y="204787"/>
                </a:lnTo>
                <a:lnTo>
                  <a:pt x="33528" y="210788"/>
                </a:lnTo>
                <a:lnTo>
                  <a:pt x="35052" y="219932"/>
                </a:lnTo>
                <a:lnTo>
                  <a:pt x="65627" y="248983"/>
                </a:lnTo>
                <a:lnTo>
                  <a:pt x="73247" y="250507"/>
                </a:lnTo>
                <a:lnTo>
                  <a:pt x="93059" y="250507"/>
                </a:lnTo>
                <a:lnTo>
                  <a:pt x="97726" y="247459"/>
                </a:lnTo>
                <a:lnTo>
                  <a:pt x="106870" y="244411"/>
                </a:lnTo>
                <a:lnTo>
                  <a:pt x="111442" y="241363"/>
                </a:lnTo>
                <a:lnTo>
                  <a:pt x="114490" y="239839"/>
                </a:lnTo>
                <a:lnTo>
                  <a:pt x="128206" y="226123"/>
                </a:lnTo>
                <a:lnTo>
                  <a:pt x="128206" y="0"/>
                </a:lnTo>
                <a:lnTo>
                  <a:pt x="155733" y="0"/>
                </a:lnTo>
                <a:lnTo>
                  <a:pt x="155733" y="270414"/>
                </a:lnTo>
                <a:lnTo>
                  <a:pt x="134302" y="270414"/>
                </a:lnTo>
                <a:lnTo>
                  <a:pt x="128206" y="250507"/>
                </a:lnTo>
                <a:lnTo>
                  <a:pt x="125158" y="253555"/>
                </a:lnTo>
                <a:lnTo>
                  <a:pt x="123634" y="256603"/>
                </a:lnTo>
                <a:lnTo>
                  <a:pt x="117538" y="262699"/>
                </a:lnTo>
                <a:lnTo>
                  <a:pt x="112966" y="264223"/>
                </a:lnTo>
                <a:lnTo>
                  <a:pt x="109918" y="267366"/>
                </a:lnTo>
                <a:lnTo>
                  <a:pt x="105346" y="270414"/>
                </a:lnTo>
                <a:lnTo>
                  <a:pt x="100774" y="271938"/>
                </a:lnTo>
                <a:lnTo>
                  <a:pt x="96107" y="273462"/>
                </a:lnTo>
                <a:lnTo>
                  <a:pt x="90011" y="274986"/>
                </a:lnTo>
                <a:lnTo>
                  <a:pt x="76295" y="274930"/>
                </a:lnTo>
                <a:lnTo>
                  <a:pt x="35480" y="263890"/>
                </a:lnTo>
                <a:lnTo>
                  <a:pt x="29479" y="259605"/>
                </a:lnTo>
                <a:lnTo>
                  <a:pt x="28956" y="259140"/>
                </a:lnTo>
                <a:close/>
              </a:path>
              <a:path w="156210" h="275589">
                <a:moveTo>
                  <a:pt x="0" y="184880"/>
                </a:moveTo>
                <a:lnTo>
                  <a:pt x="5334" y="144445"/>
                </a:lnTo>
                <a:lnTo>
                  <a:pt x="27432" y="108489"/>
                </a:lnTo>
                <a:lnTo>
                  <a:pt x="32004" y="103917"/>
                </a:lnTo>
                <a:lnTo>
                  <a:pt x="38195" y="100869"/>
                </a:lnTo>
                <a:lnTo>
                  <a:pt x="42767" y="97821"/>
                </a:lnTo>
                <a:lnTo>
                  <a:pt x="54959" y="91725"/>
                </a:lnTo>
                <a:lnTo>
                  <a:pt x="67151" y="88677"/>
                </a:lnTo>
                <a:lnTo>
                  <a:pt x="80867" y="88799"/>
                </a:lnTo>
                <a:lnTo>
                  <a:pt x="85549" y="88987"/>
                </a:lnTo>
                <a:lnTo>
                  <a:pt x="92725" y="90011"/>
                </a:lnTo>
                <a:lnTo>
                  <a:pt x="99330" y="91892"/>
                </a:lnTo>
                <a:lnTo>
                  <a:pt x="105346" y="94773"/>
                </a:lnTo>
                <a:lnTo>
                  <a:pt x="111037" y="97369"/>
                </a:lnTo>
                <a:lnTo>
                  <a:pt x="116586" y="100679"/>
                </a:lnTo>
                <a:lnTo>
                  <a:pt x="121848" y="104846"/>
                </a:lnTo>
                <a:lnTo>
                  <a:pt x="126682" y="110013"/>
                </a:lnTo>
                <a:lnTo>
                  <a:pt x="128206" y="110013"/>
                </a:lnTo>
                <a:lnTo>
                  <a:pt x="128206" y="132969"/>
                </a:lnTo>
                <a:lnTo>
                  <a:pt x="123372" y="129270"/>
                </a:lnTo>
                <a:lnTo>
                  <a:pt x="118110" y="125456"/>
                </a:lnTo>
                <a:lnTo>
                  <a:pt x="80867" y="113061"/>
                </a:lnTo>
                <a:lnTo>
                  <a:pt x="76295" y="113061"/>
                </a:lnTo>
                <a:lnTo>
                  <a:pt x="42767" y="132969"/>
                </a:lnTo>
                <a:lnTo>
                  <a:pt x="29479" y="173561"/>
                </a:lnTo>
                <a:lnTo>
                  <a:pt x="28956" y="183356"/>
                </a:lnTo>
                <a:lnTo>
                  <a:pt x="28956" y="259140"/>
                </a:lnTo>
                <a:lnTo>
                  <a:pt x="24384" y="255079"/>
                </a:lnTo>
                <a:lnTo>
                  <a:pt x="3214" y="217281"/>
                </a:lnTo>
                <a:lnTo>
                  <a:pt x="309" y="196240"/>
                </a:lnTo>
                <a:lnTo>
                  <a:pt x="0" y="184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972533" y="2048160"/>
            <a:ext cx="323850" cy="186690"/>
            <a:chOff x="1972533" y="2048160"/>
            <a:chExt cx="323850" cy="18669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533" y="2048160"/>
              <a:ext cx="167925" cy="1863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5606" y="2048160"/>
              <a:ext cx="120586" cy="186308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2406111" y="1959482"/>
            <a:ext cx="156210" cy="275590"/>
          </a:xfrm>
          <a:custGeom>
            <a:avLst/>
            <a:gdLst/>
            <a:ahLst/>
            <a:cxnLst/>
            <a:rect l="l" t="t" r="r" b="b"/>
            <a:pathLst>
              <a:path w="156210" h="275589">
                <a:moveTo>
                  <a:pt x="28956" y="259150"/>
                </a:moveTo>
                <a:lnTo>
                  <a:pt x="28956" y="183356"/>
                </a:lnTo>
                <a:lnTo>
                  <a:pt x="29241" y="191071"/>
                </a:lnTo>
                <a:lnTo>
                  <a:pt x="30099" y="198215"/>
                </a:lnTo>
                <a:lnTo>
                  <a:pt x="31527" y="204787"/>
                </a:lnTo>
                <a:lnTo>
                  <a:pt x="33528" y="210788"/>
                </a:lnTo>
                <a:lnTo>
                  <a:pt x="35052" y="219932"/>
                </a:lnTo>
                <a:lnTo>
                  <a:pt x="65627" y="248983"/>
                </a:lnTo>
                <a:lnTo>
                  <a:pt x="73247" y="250507"/>
                </a:lnTo>
                <a:lnTo>
                  <a:pt x="93059" y="250507"/>
                </a:lnTo>
                <a:lnTo>
                  <a:pt x="97631" y="247459"/>
                </a:lnTo>
                <a:lnTo>
                  <a:pt x="102203" y="245935"/>
                </a:lnTo>
                <a:lnTo>
                  <a:pt x="106870" y="244411"/>
                </a:lnTo>
                <a:lnTo>
                  <a:pt x="111442" y="241363"/>
                </a:lnTo>
                <a:lnTo>
                  <a:pt x="114490" y="239839"/>
                </a:lnTo>
                <a:lnTo>
                  <a:pt x="125158" y="229171"/>
                </a:lnTo>
                <a:lnTo>
                  <a:pt x="126682" y="226123"/>
                </a:lnTo>
                <a:lnTo>
                  <a:pt x="126682" y="0"/>
                </a:lnTo>
                <a:lnTo>
                  <a:pt x="155638" y="0"/>
                </a:lnTo>
                <a:lnTo>
                  <a:pt x="155638" y="270414"/>
                </a:lnTo>
                <a:lnTo>
                  <a:pt x="134302" y="270414"/>
                </a:lnTo>
                <a:lnTo>
                  <a:pt x="128206" y="250507"/>
                </a:lnTo>
                <a:lnTo>
                  <a:pt x="125158" y="253555"/>
                </a:lnTo>
                <a:lnTo>
                  <a:pt x="123634" y="256603"/>
                </a:lnTo>
                <a:lnTo>
                  <a:pt x="117538" y="262699"/>
                </a:lnTo>
                <a:lnTo>
                  <a:pt x="112966" y="264223"/>
                </a:lnTo>
                <a:lnTo>
                  <a:pt x="109918" y="267366"/>
                </a:lnTo>
                <a:lnTo>
                  <a:pt x="105346" y="270414"/>
                </a:lnTo>
                <a:lnTo>
                  <a:pt x="100679" y="271938"/>
                </a:lnTo>
                <a:lnTo>
                  <a:pt x="96107" y="273462"/>
                </a:lnTo>
                <a:lnTo>
                  <a:pt x="90011" y="274986"/>
                </a:lnTo>
                <a:lnTo>
                  <a:pt x="76295" y="274930"/>
                </a:lnTo>
                <a:lnTo>
                  <a:pt x="70080" y="274701"/>
                </a:lnTo>
                <a:lnTo>
                  <a:pt x="29481" y="259618"/>
                </a:lnTo>
                <a:lnTo>
                  <a:pt x="28956" y="259150"/>
                </a:lnTo>
                <a:close/>
              </a:path>
              <a:path w="156210" h="275589">
                <a:moveTo>
                  <a:pt x="0" y="184880"/>
                </a:moveTo>
                <a:lnTo>
                  <a:pt x="5334" y="144445"/>
                </a:lnTo>
                <a:lnTo>
                  <a:pt x="25908" y="108489"/>
                </a:lnTo>
                <a:lnTo>
                  <a:pt x="38100" y="100869"/>
                </a:lnTo>
                <a:lnTo>
                  <a:pt x="42672" y="97821"/>
                </a:lnTo>
                <a:lnTo>
                  <a:pt x="48863" y="94773"/>
                </a:lnTo>
                <a:lnTo>
                  <a:pt x="54959" y="91725"/>
                </a:lnTo>
                <a:lnTo>
                  <a:pt x="67151" y="88677"/>
                </a:lnTo>
                <a:lnTo>
                  <a:pt x="105346" y="94773"/>
                </a:lnTo>
                <a:lnTo>
                  <a:pt x="111037" y="97369"/>
                </a:lnTo>
                <a:lnTo>
                  <a:pt x="116586" y="100679"/>
                </a:lnTo>
                <a:lnTo>
                  <a:pt x="121848" y="104846"/>
                </a:lnTo>
                <a:lnTo>
                  <a:pt x="126682" y="110013"/>
                </a:lnTo>
                <a:lnTo>
                  <a:pt x="126682" y="132969"/>
                </a:lnTo>
                <a:lnTo>
                  <a:pt x="122110" y="128301"/>
                </a:lnTo>
                <a:lnTo>
                  <a:pt x="114490" y="122205"/>
                </a:lnTo>
                <a:lnTo>
                  <a:pt x="80867" y="113061"/>
                </a:lnTo>
                <a:lnTo>
                  <a:pt x="76295" y="113061"/>
                </a:lnTo>
                <a:lnTo>
                  <a:pt x="64103" y="116109"/>
                </a:lnTo>
                <a:lnTo>
                  <a:pt x="51911" y="122205"/>
                </a:lnTo>
                <a:lnTo>
                  <a:pt x="47339" y="128301"/>
                </a:lnTo>
                <a:lnTo>
                  <a:pt x="42672" y="132969"/>
                </a:lnTo>
                <a:lnTo>
                  <a:pt x="38100" y="140589"/>
                </a:lnTo>
                <a:lnTo>
                  <a:pt x="35052" y="149733"/>
                </a:lnTo>
                <a:lnTo>
                  <a:pt x="32170" y="156902"/>
                </a:lnTo>
                <a:lnTo>
                  <a:pt x="30289" y="164794"/>
                </a:lnTo>
                <a:lnTo>
                  <a:pt x="29265" y="173561"/>
                </a:lnTo>
                <a:lnTo>
                  <a:pt x="28956" y="183356"/>
                </a:lnTo>
                <a:lnTo>
                  <a:pt x="28956" y="259150"/>
                </a:lnTo>
                <a:lnTo>
                  <a:pt x="24384" y="255079"/>
                </a:lnTo>
                <a:lnTo>
                  <a:pt x="3214" y="217281"/>
                </a:lnTo>
                <a:lnTo>
                  <a:pt x="309" y="196240"/>
                </a:lnTo>
                <a:lnTo>
                  <a:pt x="0" y="184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10612" y="2048249"/>
            <a:ext cx="151161" cy="18620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876264" y="2048160"/>
            <a:ext cx="305435" cy="186690"/>
            <a:chOff x="2876264" y="2048160"/>
            <a:chExt cx="305435" cy="18669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6264" y="2048160"/>
              <a:ext cx="120586" cy="1863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0379" y="2048219"/>
              <a:ext cx="151161" cy="18620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230404" y="1979390"/>
            <a:ext cx="334645" cy="250825"/>
            <a:chOff x="3230404" y="1979390"/>
            <a:chExt cx="334645" cy="25082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0404" y="2048160"/>
              <a:ext cx="270128" cy="1817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34156" y="1979396"/>
              <a:ext cx="30480" cy="250825"/>
            </a:xfrm>
            <a:custGeom>
              <a:avLst/>
              <a:gdLst/>
              <a:ahLst/>
              <a:cxnLst/>
              <a:rect l="l" t="t" r="r" b="b"/>
              <a:pathLst>
                <a:path w="30479" h="250825">
                  <a:moveTo>
                    <a:pt x="30480" y="73342"/>
                  </a:moveTo>
                  <a:lnTo>
                    <a:pt x="1524" y="73342"/>
                  </a:lnTo>
                  <a:lnTo>
                    <a:pt x="1524" y="250507"/>
                  </a:lnTo>
                  <a:lnTo>
                    <a:pt x="30480" y="250507"/>
                  </a:lnTo>
                  <a:lnTo>
                    <a:pt x="30480" y="73342"/>
                  </a:lnTo>
                  <a:close/>
                </a:path>
                <a:path w="30479" h="250825">
                  <a:moveTo>
                    <a:pt x="30480" y="0"/>
                  </a:moveTo>
                  <a:lnTo>
                    <a:pt x="0" y="0"/>
                  </a:lnTo>
                  <a:lnTo>
                    <a:pt x="0" y="32092"/>
                  </a:lnTo>
                  <a:lnTo>
                    <a:pt x="30480" y="32092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3611975" y="1959578"/>
            <a:ext cx="157480" cy="274955"/>
          </a:xfrm>
          <a:custGeom>
            <a:avLst/>
            <a:gdLst/>
            <a:ahLst/>
            <a:cxnLst/>
            <a:rect l="l" t="t" r="r" b="b"/>
            <a:pathLst>
              <a:path w="157479" h="274955">
                <a:moveTo>
                  <a:pt x="30575" y="260241"/>
                </a:moveTo>
                <a:lnTo>
                  <a:pt x="30575" y="183261"/>
                </a:lnTo>
                <a:lnTo>
                  <a:pt x="30622" y="190976"/>
                </a:lnTo>
                <a:lnTo>
                  <a:pt x="30956" y="198120"/>
                </a:lnTo>
                <a:lnTo>
                  <a:pt x="31861" y="204692"/>
                </a:lnTo>
                <a:lnTo>
                  <a:pt x="33623" y="210693"/>
                </a:lnTo>
                <a:lnTo>
                  <a:pt x="35147" y="219932"/>
                </a:lnTo>
                <a:lnTo>
                  <a:pt x="65627" y="248888"/>
                </a:lnTo>
                <a:lnTo>
                  <a:pt x="73342" y="250412"/>
                </a:lnTo>
                <a:lnTo>
                  <a:pt x="93154" y="250412"/>
                </a:lnTo>
                <a:lnTo>
                  <a:pt x="97726" y="247364"/>
                </a:lnTo>
                <a:lnTo>
                  <a:pt x="106870" y="244316"/>
                </a:lnTo>
                <a:lnTo>
                  <a:pt x="111442" y="241268"/>
                </a:lnTo>
                <a:lnTo>
                  <a:pt x="114490" y="239744"/>
                </a:lnTo>
                <a:lnTo>
                  <a:pt x="123634" y="230600"/>
                </a:lnTo>
                <a:lnTo>
                  <a:pt x="126682" y="229076"/>
                </a:lnTo>
                <a:lnTo>
                  <a:pt x="128206" y="226028"/>
                </a:lnTo>
                <a:lnTo>
                  <a:pt x="128206" y="0"/>
                </a:lnTo>
                <a:lnTo>
                  <a:pt x="157257" y="0"/>
                </a:lnTo>
                <a:lnTo>
                  <a:pt x="157257" y="270319"/>
                </a:lnTo>
                <a:lnTo>
                  <a:pt x="134397" y="270319"/>
                </a:lnTo>
                <a:lnTo>
                  <a:pt x="128206" y="250412"/>
                </a:lnTo>
                <a:lnTo>
                  <a:pt x="125158" y="253460"/>
                </a:lnTo>
                <a:lnTo>
                  <a:pt x="123634" y="256508"/>
                </a:lnTo>
                <a:lnTo>
                  <a:pt x="120586" y="259556"/>
                </a:lnTo>
                <a:lnTo>
                  <a:pt x="117538" y="262699"/>
                </a:lnTo>
                <a:lnTo>
                  <a:pt x="114490" y="264223"/>
                </a:lnTo>
                <a:lnTo>
                  <a:pt x="105346" y="270319"/>
                </a:lnTo>
                <a:lnTo>
                  <a:pt x="96202" y="273367"/>
                </a:lnTo>
                <a:lnTo>
                  <a:pt x="90106" y="274891"/>
                </a:lnTo>
                <a:lnTo>
                  <a:pt x="76390" y="274835"/>
                </a:lnTo>
                <a:lnTo>
                  <a:pt x="70120" y="274605"/>
                </a:lnTo>
                <a:lnTo>
                  <a:pt x="35528" y="263794"/>
                </a:lnTo>
                <a:lnTo>
                  <a:pt x="30575" y="260241"/>
                </a:lnTo>
                <a:close/>
              </a:path>
              <a:path w="157479" h="274955">
                <a:moveTo>
                  <a:pt x="0" y="184785"/>
                </a:moveTo>
                <a:lnTo>
                  <a:pt x="5334" y="144349"/>
                </a:lnTo>
                <a:lnTo>
                  <a:pt x="27527" y="108394"/>
                </a:lnTo>
                <a:lnTo>
                  <a:pt x="32099" y="103822"/>
                </a:lnTo>
                <a:lnTo>
                  <a:pt x="38195" y="100774"/>
                </a:lnTo>
                <a:lnTo>
                  <a:pt x="42767" y="97726"/>
                </a:lnTo>
                <a:lnTo>
                  <a:pt x="54959" y="91630"/>
                </a:lnTo>
                <a:lnTo>
                  <a:pt x="67151" y="88582"/>
                </a:lnTo>
                <a:lnTo>
                  <a:pt x="80962" y="88704"/>
                </a:lnTo>
                <a:lnTo>
                  <a:pt x="85629" y="88892"/>
                </a:lnTo>
                <a:lnTo>
                  <a:pt x="92773" y="89916"/>
                </a:lnTo>
                <a:lnTo>
                  <a:pt x="99345" y="91797"/>
                </a:lnTo>
                <a:lnTo>
                  <a:pt x="105346" y="94678"/>
                </a:lnTo>
                <a:lnTo>
                  <a:pt x="111037" y="97274"/>
                </a:lnTo>
                <a:lnTo>
                  <a:pt x="116586" y="100584"/>
                </a:lnTo>
                <a:lnTo>
                  <a:pt x="121848" y="104751"/>
                </a:lnTo>
                <a:lnTo>
                  <a:pt x="126682" y="109918"/>
                </a:lnTo>
                <a:lnTo>
                  <a:pt x="128206" y="109918"/>
                </a:lnTo>
                <a:lnTo>
                  <a:pt x="128206" y="132873"/>
                </a:lnTo>
                <a:lnTo>
                  <a:pt x="123372" y="129175"/>
                </a:lnTo>
                <a:lnTo>
                  <a:pt x="118110" y="125360"/>
                </a:lnTo>
                <a:lnTo>
                  <a:pt x="80962" y="112966"/>
                </a:lnTo>
                <a:lnTo>
                  <a:pt x="76390" y="112966"/>
                </a:lnTo>
                <a:lnTo>
                  <a:pt x="42767" y="132873"/>
                </a:lnTo>
                <a:lnTo>
                  <a:pt x="30861" y="173466"/>
                </a:lnTo>
                <a:lnTo>
                  <a:pt x="30575" y="183261"/>
                </a:lnTo>
                <a:lnTo>
                  <a:pt x="30575" y="260241"/>
                </a:lnTo>
                <a:lnTo>
                  <a:pt x="29575" y="259523"/>
                </a:lnTo>
                <a:lnTo>
                  <a:pt x="6096" y="226028"/>
                </a:lnTo>
                <a:lnTo>
                  <a:pt x="309" y="196145"/>
                </a:lnTo>
                <a:lnTo>
                  <a:pt x="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6572" y="2048160"/>
            <a:ext cx="167925" cy="18630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30218" y="2048160"/>
            <a:ext cx="96202" cy="18173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225576" y="1959578"/>
            <a:ext cx="157480" cy="274955"/>
          </a:xfrm>
          <a:custGeom>
            <a:avLst/>
            <a:gdLst/>
            <a:ahLst/>
            <a:cxnLst/>
            <a:rect l="l" t="t" r="r" b="b"/>
            <a:pathLst>
              <a:path w="157479" h="274955">
                <a:moveTo>
                  <a:pt x="30575" y="260241"/>
                </a:moveTo>
                <a:lnTo>
                  <a:pt x="30575" y="183261"/>
                </a:lnTo>
                <a:lnTo>
                  <a:pt x="30622" y="190976"/>
                </a:lnTo>
                <a:lnTo>
                  <a:pt x="30956" y="198120"/>
                </a:lnTo>
                <a:lnTo>
                  <a:pt x="31861" y="204692"/>
                </a:lnTo>
                <a:lnTo>
                  <a:pt x="33623" y="210693"/>
                </a:lnTo>
                <a:lnTo>
                  <a:pt x="35147" y="219932"/>
                </a:lnTo>
                <a:lnTo>
                  <a:pt x="65627" y="248888"/>
                </a:lnTo>
                <a:lnTo>
                  <a:pt x="73342" y="250412"/>
                </a:lnTo>
                <a:lnTo>
                  <a:pt x="93154" y="250412"/>
                </a:lnTo>
                <a:lnTo>
                  <a:pt x="97726" y="247364"/>
                </a:lnTo>
                <a:lnTo>
                  <a:pt x="106870" y="244316"/>
                </a:lnTo>
                <a:lnTo>
                  <a:pt x="111442" y="241268"/>
                </a:lnTo>
                <a:lnTo>
                  <a:pt x="114490" y="239744"/>
                </a:lnTo>
                <a:lnTo>
                  <a:pt x="123634" y="230600"/>
                </a:lnTo>
                <a:lnTo>
                  <a:pt x="126682" y="229076"/>
                </a:lnTo>
                <a:lnTo>
                  <a:pt x="128206" y="226028"/>
                </a:lnTo>
                <a:lnTo>
                  <a:pt x="128206" y="0"/>
                </a:lnTo>
                <a:lnTo>
                  <a:pt x="157257" y="0"/>
                </a:lnTo>
                <a:lnTo>
                  <a:pt x="157257" y="270319"/>
                </a:lnTo>
                <a:lnTo>
                  <a:pt x="134397" y="270319"/>
                </a:lnTo>
                <a:lnTo>
                  <a:pt x="128206" y="250412"/>
                </a:lnTo>
                <a:lnTo>
                  <a:pt x="125158" y="253460"/>
                </a:lnTo>
                <a:lnTo>
                  <a:pt x="123634" y="256508"/>
                </a:lnTo>
                <a:lnTo>
                  <a:pt x="120586" y="259556"/>
                </a:lnTo>
                <a:lnTo>
                  <a:pt x="117538" y="262699"/>
                </a:lnTo>
                <a:lnTo>
                  <a:pt x="114490" y="264223"/>
                </a:lnTo>
                <a:lnTo>
                  <a:pt x="105346" y="270319"/>
                </a:lnTo>
                <a:lnTo>
                  <a:pt x="96202" y="273367"/>
                </a:lnTo>
                <a:lnTo>
                  <a:pt x="90106" y="274891"/>
                </a:lnTo>
                <a:lnTo>
                  <a:pt x="76390" y="274835"/>
                </a:lnTo>
                <a:lnTo>
                  <a:pt x="70120" y="274605"/>
                </a:lnTo>
                <a:lnTo>
                  <a:pt x="35528" y="263794"/>
                </a:lnTo>
                <a:lnTo>
                  <a:pt x="30575" y="260241"/>
                </a:lnTo>
                <a:close/>
              </a:path>
              <a:path w="157479" h="274955">
                <a:moveTo>
                  <a:pt x="0" y="184785"/>
                </a:moveTo>
                <a:lnTo>
                  <a:pt x="5334" y="144349"/>
                </a:lnTo>
                <a:lnTo>
                  <a:pt x="27527" y="108394"/>
                </a:lnTo>
                <a:lnTo>
                  <a:pt x="32099" y="103822"/>
                </a:lnTo>
                <a:lnTo>
                  <a:pt x="38195" y="100774"/>
                </a:lnTo>
                <a:lnTo>
                  <a:pt x="42767" y="97726"/>
                </a:lnTo>
                <a:lnTo>
                  <a:pt x="54959" y="91630"/>
                </a:lnTo>
                <a:lnTo>
                  <a:pt x="67151" y="88582"/>
                </a:lnTo>
                <a:lnTo>
                  <a:pt x="80962" y="88704"/>
                </a:lnTo>
                <a:lnTo>
                  <a:pt x="85629" y="88892"/>
                </a:lnTo>
                <a:lnTo>
                  <a:pt x="92773" y="89916"/>
                </a:lnTo>
                <a:lnTo>
                  <a:pt x="99345" y="91797"/>
                </a:lnTo>
                <a:lnTo>
                  <a:pt x="105346" y="94678"/>
                </a:lnTo>
                <a:lnTo>
                  <a:pt x="111037" y="97274"/>
                </a:lnTo>
                <a:lnTo>
                  <a:pt x="116586" y="100584"/>
                </a:lnTo>
                <a:lnTo>
                  <a:pt x="121848" y="104751"/>
                </a:lnTo>
                <a:lnTo>
                  <a:pt x="126682" y="109918"/>
                </a:lnTo>
                <a:lnTo>
                  <a:pt x="128206" y="109918"/>
                </a:lnTo>
                <a:lnTo>
                  <a:pt x="128206" y="132873"/>
                </a:lnTo>
                <a:lnTo>
                  <a:pt x="123372" y="129175"/>
                </a:lnTo>
                <a:lnTo>
                  <a:pt x="118110" y="125360"/>
                </a:lnTo>
                <a:lnTo>
                  <a:pt x="80962" y="112966"/>
                </a:lnTo>
                <a:lnTo>
                  <a:pt x="76390" y="112966"/>
                </a:lnTo>
                <a:lnTo>
                  <a:pt x="42767" y="132873"/>
                </a:lnTo>
                <a:lnTo>
                  <a:pt x="30861" y="173466"/>
                </a:lnTo>
                <a:lnTo>
                  <a:pt x="30575" y="183261"/>
                </a:lnTo>
                <a:lnTo>
                  <a:pt x="30575" y="260241"/>
                </a:lnTo>
                <a:lnTo>
                  <a:pt x="29575" y="259523"/>
                </a:lnTo>
                <a:lnTo>
                  <a:pt x="6096" y="226028"/>
                </a:lnTo>
                <a:lnTo>
                  <a:pt x="309" y="196145"/>
                </a:lnTo>
                <a:lnTo>
                  <a:pt x="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30173" y="2048196"/>
            <a:ext cx="151161" cy="186254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695825" y="2048160"/>
            <a:ext cx="334645" cy="186690"/>
            <a:chOff x="4695825" y="2048160"/>
            <a:chExt cx="334645" cy="186690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95825" y="2048160"/>
              <a:ext cx="134302" cy="1863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2227" y="2048160"/>
              <a:ext cx="167830" cy="186309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075872" y="2048160"/>
            <a:ext cx="397510" cy="186690"/>
            <a:chOff x="5075872" y="2048160"/>
            <a:chExt cx="397510" cy="18669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5872" y="2048160"/>
              <a:ext cx="97726" cy="18173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04174" y="2048160"/>
              <a:ext cx="97631" cy="1817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21617" y="2048230"/>
              <a:ext cx="151161" cy="186192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5523166" y="1979396"/>
            <a:ext cx="30480" cy="250825"/>
          </a:xfrm>
          <a:custGeom>
            <a:avLst/>
            <a:gdLst/>
            <a:ahLst/>
            <a:cxnLst/>
            <a:rect l="l" t="t" r="r" b="b"/>
            <a:pathLst>
              <a:path w="30479" h="250825">
                <a:moveTo>
                  <a:pt x="28956" y="73342"/>
                </a:moveTo>
                <a:lnTo>
                  <a:pt x="1524" y="73342"/>
                </a:lnTo>
                <a:lnTo>
                  <a:pt x="1524" y="250507"/>
                </a:lnTo>
                <a:lnTo>
                  <a:pt x="28956" y="250507"/>
                </a:lnTo>
                <a:lnTo>
                  <a:pt x="28956" y="73342"/>
                </a:lnTo>
                <a:close/>
              </a:path>
              <a:path w="30479" h="250825">
                <a:moveTo>
                  <a:pt x="30480" y="0"/>
                </a:moveTo>
                <a:lnTo>
                  <a:pt x="0" y="0"/>
                </a:lnTo>
                <a:lnTo>
                  <a:pt x="0" y="32092"/>
                </a:lnTo>
                <a:lnTo>
                  <a:pt x="30480" y="32092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00986" y="2048160"/>
            <a:ext cx="167925" cy="18630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979932" y="256946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4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8157" y="2452877"/>
            <a:ext cx="137795" cy="267335"/>
          </a:xfrm>
          <a:custGeom>
            <a:avLst/>
            <a:gdLst/>
            <a:ahLst/>
            <a:cxnLst/>
            <a:rect l="l" t="t" r="r" b="b"/>
            <a:pathLst>
              <a:path w="137794" h="267335">
                <a:moveTo>
                  <a:pt x="26003" y="267271"/>
                </a:moveTo>
                <a:lnTo>
                  <a:pt x="26003" y="242792"/>
                </a:lnTo>
                <a:lnTo>
                  <a:pt x="137445" y="242792"/>
                </a:lnTo>
                <a:lnTo>
                  <a:pt x="137445" y="267271"/>
                </a:lnTo>
                <a:lnTo>
                  <a:pt x="26003" y="267271"/>
                </a:lnTo>
                <a:close/>
              </a:path>
              <a:path w="137794" h="267335">
                <a:moveTo>
                  <a:pt x="0" y="267271"/>
                </a:moveTo>
                <a:lnTo>
                  <a:pt x="0" y="50387"/>
                </a:lnTo>
                <a:lnTo>
                  <a:pt x="131254" y="50387"/>
                </a:lnTo>
                <a:lnTo>
                  <a:pt x="131254" y="74771"/>
                </a:lnTo>
                <a:lnTo>
                  <a:pt x="26003" y="74771"/>
                </a:lnTo>
                <a:lnTo>
                  <a:pt x="26003" y="267271"/>
                </a:lnTo>
                <a:lnTo>
                  <a:pt x="0" y="267271"/>
                </a:lnTo>
                <a:close/>
              </a:path>
              <a:path w="137794" h="267335">
                <a:moveTo>
                  <a:pt x="26003" y="168021"/>
                </a:moveTo>
                <a:lnTo>
                  <a:pt x="26003" y="145065"/>
                </a:lnTo>
                <a:lnTo>
                  <a:pt x="120586" y="145065"/>
                </a:lnTo>
                <a:lnTo>
                  <a:pt x="120586" y="168021"/>
                </a:lnTo>
                <a:lnTo>
                  <a:pt x="26003" y="168021"/>
                </a:lnTo>
                <a:close/>
              </a:path>
              <a:path w="137794" h="267335">
                <a:moveTo>
                  <a:pt x="53435" y="39719"/>
                </a:moveTo>
                <a:lnTo>
                  <a:pt x="77819" y="0"/>
                </a:lnTo>
                <a:lnTo>
                  <a:pt x="105346" y="0"/>
                </a:lnTo>
                <a:lnTo>
                  <a:pt x="76295" y="39719"/>
                </a:lnTo>
                <a:lnTo>
                  <a:pt x="53435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22285" y="2486501"/>
            <a:ext cx="1334071" cy="30851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80087" y="2562796"/>
            <a:ext cx="135826" cy="23221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3161729" y="2562796"/>
            <a:ext cx="294640" cy="161925"/>
            <a:chOff x="3161729" y="2562796"/>
            <a:chExt cx="294640" cy="161925"/>
          </a:xfrm>
        </p:grpSpPr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61729" y="2565844"/>
              <a:ext cx="125158" cy="1588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24987" y="2562796"/>
              <a:ext cx="131349" cy="16192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83020" y="2486501"/>
            <a:ext cx="1382934" cy="313086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088065" y="2486501"/>
            <a:ext cx="308610" cy="238760"/>
            <a:chOff x="5088065" y="2486501"/>
            <a:chExt cx="308610" cy="238760"/>
          </a:xfrm>
        </p:grpSpPr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65135" y="2562796"/>
              <a:ext cx="131349" cy="1619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88065" y="2486501"/>
              <a:ext cx="137445" cy="238220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5523166" y="2562796"/>
            <a:ext cx="670560" cy="161925"/>
            <a:chOff x="5523166" y="2562796"/>
            <a:chExt cx="670560" cy="161925"/>
          </a:xfrm>
        </p:grpSpPr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23166" y="2562796"/>
              <a:ext cx="131254" cy="16192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692140" y="2627375"/>
              <a:ext cx="71755" cy="24765"/>
            </a:xfrm>
            <a:custGeom>
              <a:avLst/>
              <a:gdLst/>
              <a:ahLst/>
              <a:cxnLst/>
              <a:rect l="l" t="t" r="r" b="b"/>
              <a:pathLst>
                <a:path w="71754" h="24764">
                  <a:moveTo>
                    <a:pt x="0" y="24383"/>
                  </a:moveTo>
                  <a:lnTo>
                    <a:pt x="0" y="0"/>
                  </a:lnTo>
                  <a:lnTo>
                    <a:pt x="71628" y="0"/>
                  </a:lnTo>
                  <a:lnTo>
                    <a:pt x="71628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05583" y="2562796"/>
              <a:ext cx="225933" cy="1573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71140" y="2562796"/>
              <a:ext cx="122110" cy="161925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6243637" y="2503271"/>
            <a:ext cx="26034" cy="217170"/>
          </a:xfrm>
          <a:custGeom>
            <a:avLst/>
            <a:gdLst/>
            <a:ahLst/>
            <a:cxnLst/>
            <a:rect l="l" t="t" r="r" b="b"/>
            <a:pathLst>
              <a:path w="26035" h="217169">
                <a:moveTo>
                  <a:pt x="25996" y="62572"/>
                </a:moveTo>
                <a:lnTo>
                  <a:pt x="0" y="62572"/>
                </a:lnTo>
                <a:lnTo>
                  <a:pt x="0" y="216877"/>
                </a:lnTo>
                <a:lnTo>
                  <a:pt x="25996" y="216877"/>
                </a:lnTo>
                <a:lnTo>
                  <a:pt x="25996" y="62572"/>
                </a:lnTo>
                <a:close/>
              </a:path>
              <a:path w="26035" h="217169">
                <a:moveTo>
                  <a:pt x="25996" y="0"/>
                </a:moveTo>
                <a:lnTo>
                  <a:pt x="0" y="0"/>
                </a:lnTo>
                <a:lnTo>
                  <a:pt x="0" y="27432"/>
                </a:lnTo>
                <a:lnTo>
                  <a:pt x="25996" y="27432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20028" y="2485643"/>
            <a:ext cx="26034" cy="234950"/>
          </a:xfrm>
          <a:custGeom>
            <a:avLst/>
            <a:gdLst/>
            <a:ahLst/>
            <a:cxnLst/>
            <a:rect l="l" t="t" r="r" b="b"/>
            <a:pathLst>
              <a:path w="26035" h="234950">
                <a:moveTo>
                  <a:pt x="0" y="234696"/>
                </a:moveTo>
                <a:lnTo>
                  <a:pt x="0" y="0"/>
                </a:lnTo>
                <a:lnTo>
                  <a:pt x="25908" y="0"/>
                </a:lnTo>
                <a:lnTo>
                  <a:pt x="25908" y="234696"/>
                </a:lnTo>
                <a:lnTo>
                  <a:pt x="0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6478715" y="2503265"/>
            <a:ext cx="502284" cy="296545"/>
            <a:chOff x="6478715" y="2503265"/>
            <a:chExt cx="502284" cy="296545"/>
          </a:xfrm>
        </p:grpSpPr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78715" y="2562796"/>
              <a:ext cx="105346" cy="1619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13017" y="2562796"/>
              <a:ext cx="131349" cy="16180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744367" y="2503265"/>
              <a:ext cx="73660" cy="296545"/>
            </a:xfrm>
            <a:custGeom>
              <a:avLst/>
              <a:gdLst/>
              <a:ahLst/>
              <a:cxnLst/>
              <a:rect l="l" t="t" r="r" b="b"/>
              <a:pathLst>
                <a:path w="73659" h="296544">
                  <a:moveTo>
                    <a:pt x="0" y="293274"/>
                  </a:moveTo>
                  <a:lnTo>
                    <a:pt x="0" y="271843"/>
                  </a:lnTo>
                  <a:lnTo>
                    <a:pt x="3048" y="271843"/>
                  </a:lnTo>
                  <a:lnTo>
                    <a:pt x="6096" y="273367"/>
                  </a:lnTo>
                  <a:lnTo>
                    <a:pt x="9144" y="273367"/>
                  </a:lnTo>
                  <a:lnTo>
                    <a:pt x="12192" y="274891"/>
                  </a:lnTo>
                  <a:lnTo>
                    <a:pt x="28956" y="274891"/>
                  </a:lnTo>
                  <a:lnTo>
                    <a:pt x="36576" y="271843"/>
                  </a:lnTo>
                  <a:lnTo>
                    <a:pt x="41148" y="268795"/>
                  </a:lnTo>
                  <a:lnTo>
                    <a:pt x="45720" y="264223"/>
                  </a:lnTo>
                  <a:lnTo>
                    <a:pt x="47244" y="256603"/>
                  </a:lnTo>
                  <a:lnTo>
                    <a:pt x="47244" y="62579"/>
                  </a:lnTo>
                  <a:lnTo>
                    <a:pt x="73247" y="62579"/>
                  </a:lnTo>
                  <a:lnTo>
                    <a:pt x="73247" y="252031"/>
                  </a:lnTo>
                  <a:lnTo>
                    <a:pt x="53587" y="289210"/>
                  </a:lnTo>
                  <a:lnTo>
                    <a:pt x="22860" y="296322"/>
                  </a:lnTo>
                  <a:lnTo>
                    <a:pt x="13716" y="296322"/>
                  </a:lnTo>
                  <a:lnTo>
                    <a:pt x="9144" y="294798"/>
                  </a:lnTo>
                  <a:lnTo>
                    <a:pt x="4572" y="294798"/>
                  </a:lnTo>
                  <a:lnTo>
                    <a:pt x="1524" y="293274"/>
                  </a:lnTo>
                  <a:lnTo>
                    <a:pt x="0" y="293274"/>
                  </a:lnTo>
                  <a:close/>
                </a:path>
                <a:path w="73659" h="296544">
                  <a:moveTo>
                    <a:pt x="47244" y="27527"/>
                  </a:moveTo>
                  <a:lnTo>
                    <a:pt x="47244" y="0"/>
                  </a:lnTo>
                  <a:lnTo>
                    <a:pt x="73247" y="0"/>
                  </a:lnTo>
                  <a:lnTo>
                    <a:pt x="73247" y="27527"/>
                  </a:lnTo>
                  <a:lnTo>
                    <a:pt x="4724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58857" y="2562796"/>
              <a:ext cx="122110" cy="161925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029831" y="2562796"/>
            <a:ext cx="225837" cy="157353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7376255" y="2481833"/>
            <a:ext cx="768350" cy="243204"/>
            <a:chOff x="7376255" y="2481833"/>
            <a:chExt cx="768350" cy="243204"/>
          </a:xfrm>
        </p:grpSpPr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76255" y="2481833"/>
              <a:ext cx="238124" cy="24288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54100" y="2562796"/>
              <a:ext cx="116014" cy="16192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99165" y="2562796"/>
              <a:ext cx="131254" cy="16180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973187" y="2503271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69">
                  <a:moveTo>
                    <a:pt x="25996" y="62572"/>
                  </a:moveTo>
                  <a:lnTo>
                    <a:pt x="1524" y="62572"/>
                  </a:lnTo>
                  <a:lnTo>
                    <a:pt x="1524" y="216877"/>
                  </a:lnTo>
                  <a:lnTo>
                    <a:pt x="25996" y="216877"/>
                  </a:lnTo>
                  <a:lnTo>
                    <a:pt x="25996" y="62572"/>
                  </a:lnTo>
                  <a:close/>
                </a:path>
                <a:path w="26034" h="217169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38814" y="2562796"/>
              <a:ext cx="105346" cy="161925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8266271" y="2486501"/>
            <a:ext cx="309880" cy="238760"/>
            <a:chOff x="8266271" y="2486501"/>
            <a:chExt cx="309880" cy="238760"/>
          </a:xfrm>
        </p:grpSpPr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66271" y="2486501"/>
              <a:ext cx="137350" cy="23822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44865" y="2562796"/>
              <a:ext cx="131254" cy="161804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257300" y="2881883"/>
            <a:ext cx="465455" cy="240029"/>
            <a:chOff x="1257300" y="2881883"/>
            <a:chExt cx="465455" cy="240029"/>
          </a:xfrm>
        </p:grpSpPr>
        <p:sp>
          <p:nvSpPr>
            <p:cNvPr id="70" name="object 70"/>
            <p:cNvSpPr/>
            <p:nvPr/>
          </p:nvSpPr>
          <p:spPr>
            <a:xfrm>
              <a:off x="1257300" y="2881883"/>
              <a:ext cx="26034" cy="234950"/>
            </a:xfrm>
            <a:custGeom>
              <a:avLst/>
              <a:gdLst/>
              <a:ahLst/>
              <a:cxnLst/>
              <a:rect l="l" t="t" r="r" b="b"/>
              <a:pathLst>
                <a:path w="26034" h="234950">
                  <a:moveTo>
                    <a:pt x="0" y="234696"/>
                  </a:moveTo>
                  <a:lnTo>
                    <a:pt x="0" y="0"/>
                  </a:lnTo>
                  <a:lnTo>
                    <a:pt x="25907" y="0"/>
                  </a:lnTo>
                  <a:lnTo>
                    <a:pt x="25907" y="234696"/>
                  </a:lnTo>
                  <a:lnTo>
                    <a:pt x="0" y="234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23785" y="2959893"/>
              <a:ext cx="131349" cy="1618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96282" y="2959893"/>
              <a:ext cx="225933" cy="157353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1772603" y="2883598"/>
            <a:ext cx="401955" cy="238760"/>
            <a:chOff x="1772603" y="2883598"/>
            <a:chExt cx="401955" cy="238760"/>
          </a:xfrm>
        </p:grpSpPr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772603" y="2883598"/>
              <a:ext cx="137350" cy="2382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49672" y="2959893"/>
              <a:ext cx="224408" cy="161925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222945" y="2959893"/>
            <a:ext cx="144970" cy="219932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979932" y="3442715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object 7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258157" y="3376898"/>
            <a:ext cx="167925" cy="22145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477994" y="3436429"/>
            <a:ext cx="225933" cy="157353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830610" y="3358515"/>
            <a:ext cx="1083945" cy="240029"/>
            <a:chOff x="1830610" y="3358515"/>
            <a:chExt cx="1083945" cy="240029"/>
          </a:xfrm>
        </p:grpSpPr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30610" y="3436429"/>
              <a:ext cx="105346" cy="1619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963389" y="3436429"/>
              <a:ext cx="131254" cy="1619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37410" y="3436429"/>
              <a:ext cx="235077" cy="15735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403056" y="3375380"/>
              <a:ext cx="26034" cy="218440"/>
            </a:xfrm>
            <a:custGeom>
              <a:avLst/>
              <a:gdLst/>
              <a:ahLst/>
              <a:cxnLst/>
              <a:rect l="l" t="t" r="r" b="b"/>
              <a:pathLst>
                <a:path w="26035" h="218439">
                  <a:moveTo>
                    <a:pt x="25908" y="64096"/>
                  </a:moveTo>
                  <a:lnTo>
                    <a:pt x="0" y="64096"/>
                  </a:lnTo>
                  <a:lnTo>
                    <a:pt x="0" y="218401"/>
                  </a:lnTo>
                  <a:lnTo>
                    <a:pt x="25908" y="218401"/>
                  </a:lnTo>
                  <a:lnTo>
                    <a:pt x="25908" y="64096"/>
                  </a:lnTo>
                  <a:close/>
                </a:path>
                <a:path w="26035" h="218439">
                  <a:moveTo>
                    <a:pt x="2590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5908" y="28956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468690" y="3358515"/>
              <a:ext cx="135826" cy="23983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644236" y="3436429"/>
              <a:ext cx="146494" cy="16192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30449" y="3436429"/>
              <a:ext cx="83915" cy="157353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3019711" y="3358515"/>
            <a:ext cx="309880" cy="240029"/>
            <a:chOff x="3019711" y="3358515"/>
            <a:chExt cx="309880" cy="240029"/>
          </a:xfrm>
        </p:grpSpPr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019711" y="3358515"/>
              <a:ext cx="137445" cy="23983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96780" y="3436429"/>
              <a:ext cx="132778" cy="161925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3448622" y="3436429"/>
            <a:ext cx="671830" cy="161925"/>
            <a:chOff x="3448622" y="3436429"/>
            <a:chExt cx="671830" cy="161925"/>
          </a:xfrm>
        </p:grpSpPr>
        <p:pic>
          <p:nvPicPr>
            <p:cNvPr id="92" name="object 9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448622" y="3436429"/>
              <a:ext cx="131349" cy="16192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617976" y="3500627"/>
              <a:ext cx="71755" cy="24765"/>
            </a:xfrm>
            <a:custGeom>
              <a:avLst/>
              <a:gdLst/>
              <a:ahLst/>
              <a:cxnLst/>
              <a:rect l="l" t="t" r="r" b="b"/>
              <a:pathLst>
                <a:path w="71754" h="24764">
                  <a:moveTo>
                    <a:pt x="0" y="24383"/>
                  </a:moveTo>
                  <a:lnTo>
                    <a:pt x="0" y="0"/>
                  </a:lnTo>
                  <a:lnTo>
                    <a:pt x="71627" y="0"/>
                  </a:lnTo>
                  <a:lnTo>
                    <a:pt x="71627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731038" y="3436429"/>
              <a:ext cx="225933" cy="15735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996690" y="3436429"/>
              <a:ext cx="123634" cy="161925"/>
            </a:xfrm>
            <a:prstGeom prst="rect">
              <a:avLst/>
            </a:prstGeom>
          </p:spPr>
        </p:pic>
      </p:grpSp>
      <p:sp>
        <p:nvSpPr>
          <p:cNvPr id="96" name="object 96"/>
          <p:cNvSpPr/>
          <p:nvPr/>
        </p:nvSpPr>
        <p:spPr>
          <a:xfrm>
            <a:off x="4167657" y="3375380"/>
            <a:ext cx="26034" cy="218440"/>
          </a:xfrm>
          <a:custGeom>
            <a:avLst/>
            <a:gdLst/>
            <a:ahLst/>
            <a:cxnLst/>
            <a:rect l="l" t="t" r="r" b="b"/>
            <a:pathLst>
              <a:path w="26035" h="218439">
                <a:moveTo>
                  <a:pt x="25908" y="64096"/>
                </a:moveTo>
                <a:lnTo>
                  <a:pt x="0" y="64096"/>
                </a:lnTo>
                <a:lnTo>
                  <a:pt x="0" y="218401"/>
                </a:lnTo>
                <a:lnTo>
                  <a:pt x="25908" y="218401"/>
                </a:lnTo>
                <a:lnTo>
                  <a:pt x="25908" y="64096"/>
                </a:lnTo>
                <a:close/>
              </a:path>
              <a:path w="26035" h="218439">
                <a:moveTo>
                  <a:pt x="25908" y="0"/>
                </a:moveTo>
                <a:lnTo>
                  <a:pt x="0" y="0"/>
                </a:lnTo>
                <a:lnTo>
                  <a:pt x="0" y="28956"/>
                </a:lnTo>
                <a:lnTo>
                  <a:pt x="25908" y="28956"/>
                </a:lnTo>
                <a:lnTo>
                  <a:pt x="25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244340" y="3358896"/>
            <a:ext cx="26034" cy="234950"/>
          </a:xfrm>
          <a:custGeom>
            <a:avLst/>
            <a:gdLst/>
            <a:ahLst/>
            <a:cxnLst/>
            <a:rect l="l" t="t" r="r" b="b"/>
            <a:pathLst>
              <a:path w="26035" h="234950">
                <a:moveTo>
                  <a:pt x="0" y="234695"/>
                </a:moveTo>
                <a:lnTo>
                  <a:pt x="0" y="0"/>
                </a:lnTo>
                <a:lnTo>
                  <a:pt x="25908" y="0"/>
                </a:lnTo>
                <a:lnTo>
                  <a:pt x="25908" y="234695"/>
                </a:lnTo>
                <a:lnTo>
                  <a:pt x="0" y="234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4399740" y="3372326"/>
            <a:ext cx="1113155" cy="273685"/>
            <a:chOff x="4399740" y="3372326"/>
            <a:chExt cx="1113155" cy="273685"/>
          </a:xfrm>
        </p:grpSpPr>
        <p:sp>
          <p:nvSpPr>
            <p:cNvPr id="99" name="object 99"/>
            <p:cNvSpPr/>
            <p:nvPr/>
          </p:nvSpPr>
          <p:spPr>
            <a:xfrm>
              <a:off x="4399740" y="3372326"/>
              <a:ext cx="70485" cy="273685"/>
            </a:xfrm>
            <a:custGeom>
              <a:avLst/>
              <a:gdLst/>
              <a:ahLst/>
              <a:cxnLst/>
              <a:rect l="l" t="t" r="r" b="b"/>
              <a:pathLst>
                <a:path w="70485" h="273685">
                  <a:moveTo>
                    <a:pt x="0" y="146329"/>
                  </a:moveTo>
                  <a:lnTo>
                    <a:pt x="0" y="128270"/>
                  </a:lnTo>
                  <a:lnTo>
                    <a:pt x="333" y="119264"/>
                  </a:lnTo>
                  <a:lnTo>
                    <a:pt x="1238" y="110562"/>
                  </a:lnTo>
                  <a:lnTo>
                    <a:pt x="3000" y="102298"/>
                  </a:lnTo>
                  <a:lnTo>
                    <a:pt x="4405" y="94557"/>
                  </a:lnTo>
                  <a:lnTo>
                    <a:pt x="18121" y="53316"/>
                  </a:lnTo>
                  <a:lnTo>
                    <a:pt x="21288" y="47339"/>
                  </a:lnTo>
                  <a:lnTo>
                    <a:pt x="24336" y="39719"/>
                  </a:lnTo>
                  <a:lnTo>
                    <a:pt x="33480" y="27431"/>
                  </a:lnTo>
                  <a:lnTo>
                    <a:pt x="36528" y="21335"/>
                  </a:lnTo>
                  <a:lnTo>
                    <a:pt x="41100" y="15239"/>
                  </a:lnTo>
                  <a:lnTo>
                    <a:pt x="45672" y="10667"/>
                  </a:lnTo>
                  <a:lnTo>
                    <a:pt x="48815" y="6095"/>
                  </a:lnTo>
                  <a:lnTo>
                    <a:pt x="53387" y="3047"/>
                  </a:lnTo>
                  <a:lnTo>
                    <a:pt x="56435" y="0"/>
                  </a:lnTo>
                  <a:lnTo>
                    <a:pt x="70151" y="13715"/>
                  </a:lnTo>
                  <a:lnTo>
                    <a:pt x="65603" y="18549"/>
                  </a:lnTo>
                  <a:lnTo>
                    <a:pt x="61198" y="23812"/>
                  </a:lnTo>
                  <a:lnTo>
                    <a:pt x="38052" y="64103"/>
                  </a:lnTo>
                  <a:lnTo>
                    <a:pt x="28908" y="97726"/>
                  </a:lnTo>
                  <a:lnTo>
                    <a:pt x="26908" y="106919"/>
                  </a:lnTo>
                  <a:lnTo>
                    <a:pt x="25479" y="116407"/>
                  </a:lnTo>
                  <a:lnTo>
                    <a:pt x="24622" y="126484"/>
                  </a:lnTo>
                  <a:lnTo>
                    <a:pt x="24336" y="137445"/>
                  </a:lnTo>
                  <a:lnTo>
                    <a:pt x="24622" y="147710"/>
                  </a:lnTo>
                  <a:lnTo>
                    <a:pt x="25479" y="157841"/>
                  </a:lnTo>
                  <a:lnTo>
                    <a:pt x="26908" y="167703"/>
                  </a:lnTo>
                  <a:lnTo>
                    <a:pt x="28908" y="177164"/>
                  </a:lnTo>
                  <a:lnTo>
                    <a:pt x="30337" y="186261"/>
                  </a:lnTo>
                  <a:lnTo>
                    <a:pt x="45148" y="225825"/>
                  </a:lnTo>
                  <a:lnTo>
                    <a:pt x="70151" y="261175"/>
                  </a:lnTo>
                  <a:lnTo>
                    <a:pt x="56435" y="273367"/>
                  </a:lnTo>
                  <a:lnTo>
                    <a:pt x="53387" y="271843"/>
                  </a:lnTo>
                  <a:lnTo>
                    <a:pt x="41100" y="259651"/>
                  </a:lnTo>
                  <a:lnTo>
                    <a:pt x="36528" y="253460"/>
                  </a:lnTo>
                  <a:lnTo>
                    <a:pt x="33480" y="247364"/>
                  </a:lnTo>
                  <a:lnTo>
                    <a:pt x="24336" y="235172"/>
                  </a:lnTo>
                  <a:lnTo>
                    <a:pt x="21288" y="227552"/>
                  </a:lnTo>
                  <a:lnTo>
                    <a:pt x="18121" y="221560"/>
                  </a:lnTo>
                  <a:lnTo>
                    <a:pt x="15382" y="215122"/>
                  </a:lnTo>
                  <a:lnTo>
                    <a:pt x="3000" y="171068"/>
                  </a:lnTo>
                  <a:lnTo>
                    <a:pt x="1238" y="162989"/>
                  </a:lnTo>
                  <a:lnTo>
                    <a:pt x="333" y="154793"/>
                  </a:lnTo>
                  <a:lnTo>
                    <a:pt x="0" y="1463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89704" y="3436429"/>
              <a:ext cx="116014" cy="1619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634770" y="3436429"/>
              <a:ext cx="146494" cy="1619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820984" y="3436429"/>
              <a:ext cx="83915" cy="15735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932426" y="3436429"/>
              <a:ext cx="233552" cy="16187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208651" y="3375380"/>
              <a:ext cx="27940" cy="218440"/>
            </a:xfrm>
            <a:custGeom>
              <a:avLst/>
              <a:gdLst/>
              <a:ahLst/>
              <a:cxnLst/>
              <a:rect l="l" t="t" r="r" b="b"/>
              <a:pathLst>
                <a:path w="27939" h="218439">
                  <a:moveTo>
                    <a:pt x="25996" y="64096"/>
                  </a:moveTo>
                  <a:lnTo>
                    <a:pt x="1612" y="64096"/>
                  </a:lnTo>
                  <a:lnTo>
                    <a:pt x="1612" y="218401"/>
                  </a:lnTo>
                  <a:lnTo>
                    <a:pt x="25996" y="218401"/>
                  </a:lnTo>
                  <a:lnTo>
                    <a:pt x="25996" y="64096"/>
                  </a:lnTo>
                  <a:close/>
                </a:path>
                <a:path w="27939" h="218439">
                  <a:moveTo>
                    <a:pt x="2752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7520" y="28956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74374" y="3436429"/>
              <a:ext cx="146494" cy="16192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442204" y="3372326"/>
              <a:ext cx="70485" cy="273685"/>
            </a:xfrm>
            <a:custGeom>
              <a:avLst/>
              <a:gdLst/>
              <a:ahLst/>
              <a:cxnLst/>
              <a:rect l="l" t="t" r="r" b="b"/>
              <a:pathLst>
                <a:path w="70485" h="273685">
                  <a:moveTo>
                    <a:pt x="0" y="261175"/>
                  </a:moveTo>
                  <a:lnTo>
                    <a:pt x="23717" y="225825"/>
                  </a:lnTo>
                  <a:lnTo>
                    <a:pt x="38933" y="186261"/>
                  </a:lnTo>
                  <a:lnTo>
                    <a:pt x="44029" y="147710"/>
                  </a:lnTo>
                  <a:lnTo>
                    <a:pt x="44291" y="137445"/>
                  </a:lnTo>
                  <a:lnTo>
                    <a:pt x="44029" y="127127"/>
                  </a:lnTo>
                  <a:lnTo>
                    <a:pt x="38933" y="88615"/>
                  </a:lnTo>
                  <a:lnTo>
                    <a:pt x="30575" y="64103"/>
                  </a:lnTo>
                  <a:lnTo>
                    <a:pt x="27789" y="56362"/>
                  </a:lnTo>
                  <a:lnTo>
                    <a:pt x="24288" y="49041"/>
                  </a:lnTo>
                  <a:lnTo>
                    <a:pt x="16859" y="35051"/>
                  </a:lnTo>
                  <a:lnTo>
                    <a:pt x="4388" y="18549"/>
                  </a:lnTo>
                  <a:lnTo>
                    <a:pt x="0" y="13715"/>
                  </a:lnTo>
                  <a:lnTo>
                    <a:pt x="13811" y="0"/>
                  </a:lnTo>
                  <a:lnTo>
                    <a:pt x="24479" y="10667"/>
                  </a:lnTo>
                  <a:lnTo>
                    <a:pt x="27527" y="15239"/>
                  </a:lnTo>
                  <a:lnTo>
                    <a:pt x="36671" y="27431"/>
                  </a:lnTo>
                  <a:lnTo>
                    <a:pt x="39719" y="33527"/>
                  </a:lnTo>
                  <a:lnTo>
                    <a:pt x="44291" y="39719"/>
                  </a:lnTo>
                  <a:lnTo>
                    <a:pt x="48863" y="47339"/>
                  </a:lnTo>
                  <a:lnTo>
                    <a:pt x="67246" y="102298"/>
                  </a:lnTo>
                  <a:lnTo>
                    <a:pt x="70294" y="137445"/>
                  </a:lnTo>
                  <a:lnTo>
                    <a:pt x="70032" y="146329"/>
                  </a:lnTo>
                  <a:lnTo>
                    <a:pt x="61634" y="194643"/>
                  </a:lnTo>
                  <a:lnTo>
                    <a:pt x="44291" y="235172"/>
                  </a:lnTo>
                  <a:lnTo>
                    <a:pt x="39719" y="241268"/>
                  </a:lnTo>
                  <a:lnTo>
                    <a:pt x="36671" y="247364"/>
                  </a:lnTo>
                  <a:lnTo>
                    <a:pt x="27527" y="259651"/>
                  </a:lnTo>
                  <a:lnTo>
                    <a:pt x="24479" y="264223"/>
                  </a:lnTo>
                  <a:lnTo>
                    <a:pt x="19907" y="267271"/>
                  </a:lnTo>
                  <a:lnTo>
                    <a:pt x="16859" y="271843"/>
                  </a:lnTo>
                  <a:lnTo>
                    <a:pt x="13811" y="273367"/>
                  </a:lnTo>
                  <a:lnTo>
                    <a:pt x="0" y="261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5639181" y="3358515"/>
            <a:ext cx="650875" cy="310515"/>
            <a:chOff x="5639181" y="3358515"/>
            <a:chExt cx="650875" cy="310515"/>
          </a:xfrm>
        </p:grpSpPr>
        <p:pic>
          <p:nvPicPr>
            <p:cNvPr id="108" name="object 10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639181" y="3436429"/>
              <a:ext cx="135826" cy="23212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807107" y="3436429"/>
              <a:ext cx="144970" cy="1619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982653" y="3358515"/>
              <a:ext cx="137350" cy="23983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158103" y="3436429"/>
              <a:ext cx="131349" cy="161925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6410039" y="3436429"/>
            <a:ext cx="392430" cy="161925"/>
            <a:chOff x="6410039" y="3436429"/>
            <a:chExt cx="392430" cy="161925"/>
          </a:xfrm>
        </p:grpSpPr>
        <p:pic>
          <p:nvPicPr>
            <p:cNvPr id="113" name="object 11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10039" y="3436429"/>
              <a:ext cx="105346" cy="1619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544342" y="3436429"/>
              <a:ext cx="131254" cy="16192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18363" y="3436429"/>
              <a:ext cx="84010" cy="157353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6907625" y="3358515"/>
            <a:ext cx="1242631" cy="239839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8267796" y="3358515"/>
            <a:ext cx="308610" cy="240029"/>
            <a:chOff x="8267796" y="3358515"/>
            <a:chExt cx="308610" cy="240029"/>
          </a:xfrm>
        </p:grpSpPr>
        <p:pic>
          <p:nvPicPr>
            <p:cNvPr id="118" name="object 11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267796" y="3358515"/>
              <a:ext cx="137350" cy="23983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444865" y="3436429"/>
              <a:ext cx="131254" cy="161870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1244441" y="3757136"/>
            <a:ext cx="4855845" cy="310515"/>
            <a:chOff x="1244441" y="3757136"/>
            <a:chExt cx="4855845" cy="310515"/>
          </a:xfrm>
        </p:grpSpPr>
        <p:pic>
          <p:nvPicPr>
            <p:cNvPr id="121" name="object 12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44441" y="3830478"/>
              <a:ext cx="114490" cy="16497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86364" y="3835050"/>
              <a:ext cx="137445" cy="15582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560576" y="394868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44196"/>
                  </a:moveTo>
                  <a:lnTo>
                    <a:pt x="0" y="0"/>
                  </a:lnTo>
                  <a:lnTo>
                    <a:pt x="44195" y="0"/>
                  </a:lnTo>
                  <a:lnTo>
                    <a:pt x="44195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44396" y="3830478"/>
              <a:ext cx="114490" cy="16497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784795" y="3830491"/>
              <a:ext cx="142017" cy="16493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961864" y="3830478"/>
              <a:ext cx="256508" cy="16040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241232" y="3757136"/>
              <a:ext cx="1262348" cy="238315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3538728" y="3757142"/>
              <a:ext cx="40005" cy="234315"/>
            </a:xfrm>
            <a:custGeom>
              <a:avLst/>
              <a:gdLst/>
              <a:ahLst/>
              <a:cxnLst/>
              <a:rect l="l" t="t" r="r" b="b"/>
              <a:pathLst>
                <a:path w="40004" h="234314">
                  <a:moveTo>
                    <a:pt x="39712" y="77914"/>
                  </a:moveTo>
                  <a:lnTo>
                    <a:pt x="1524" y="77914"/>
                  </a:lnTo>
                  <a:lnTo>
                    <a:pt x="1524" y="233743"/>
                  </a:lnTo>
                  <a:lnTo>
                    <a:pt x="39712" y="233743"/>
                  </a:lnTo>
                  <a:lnTo>
                    <a:pt x="39712" y="77914"/>
                  </a:lnTo>
                  <a:close/>
                </a:path>
                <a:path w="40004" h="234314">
                  <a:moveTo>
                    <a:pt x="39712" y="0"/>
                  </a:moveTo>
                  <a:lnTo>
                    <a:pt x="0" y="0"/>
                  </a:lnTo>
                  <a:lnTo>
                    <a:pt x="0" y="41236"/>
                  </a:lnTo>
                  <a:lnTo>
                    <a:pt x="39712" y="41236"/>
                  </a:lnTo>
                  <a:lnTo>
                    <a:pt x="39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613500" y="3830478"/>
              <a:ext cx="157257" cy="16497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3808476" y="394868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44196"/>
                  </a:moveTo>
                  <a:lnTo>
                    <a:pt x="0" y="0"/>
                  </a:lnTo>
                  <a:lnTo>
                    <a:pt x="44195" y="0"/>
                  </a:lnTo>
                  <a:lnTo>
                    <a:pt x="44195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892868" y="3830478"/>
              <a:ext cx="141922" cy="164973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069937" y="3830573"/>
              <a:ext cx="141922" cy="16030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233291" y="3790759"/>
              <a:ext cx="116014" cy="20469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370641" y="3830478"/>
              <a:ext cx="142017" cy="16492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549235" y="3830478"/>
              <a:ext cx="93154" cy="16040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665250" y="3830478"/>
              <a:ext cx="148113" cy="236696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845367" y="3830478"/>
              <a:ext cx="93154" cy="160400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961382" y="3757142"/>
              <a:ext cx="40005" cy="234315"/>
            </a:xfrm>
            <a:custGeom>
              <a:avLst/>
              <a:gdLst/>
              <a:ahLst/>
              <a:cxnLst/>
              <a:rect l="l" t="t" r="r" b="b"/>
              <a:pathLst>
                <a:path w="40004" h="234314">
                  <a:moveTo>
                    <a:pt x="39712" y="77914"/>
                  </a:moveTo>
                  <a:lnTo>
                    <a:pt x="1524" y="77914"/>
                  </a:lnTo>
                  <a:lnTo>
                    <a:pt x="1524" y="233743"/>
                  </a:lnTo>
                  <a:lnTo>
                    <a:pt x="39712" y="233743"/>
                  </a:lnTo>
                  <a:lnTo>
                    <a:pt x="39712" y="77914"/>
                  </a:lnTo>
                  <a:close/>
                </a:path>
                <a:path w="40004" h="234314">
                  <a:moveTo>
                    <a:pt x="39712" y="0"/>
                  </a:moveTo>
                  <a:lnTo>
                    <a:pt x="0" y="0"/>
                  </a:lnTo>
                  <a:lnTo>
                    <a:pt x="0" y="41236"/>
                  </a:lnTo>
                  <a:lnTo>
                    <a:pt x="39712" y="41236"/>
                  </a:lnTo>
                  <a:lnTo>
                    <a:pt x="39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036248" y="3830478"/>
              <a:ext cx="114490" cy="16497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76647" y="3830478"/>
              <a:ext cx="141922" cy="164973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5358384" y="394868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44196"/>
                  </a:moveTo>
                  <a:lnTo>
                    <a:pt x="0" y="0"/>
                  </a:lnTo>
                  <a:lnTo>
                    <a:pt x="44196" y="0"/>
                  </a:lnTo>
                  <a:lnTo>
                    <a:pt x="44196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442204" y="3830478"/>
              <a:ext cx="120681" cy="16497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87270" y="3830478"/>
              <a:ext cx="158781" cy="16497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779580" y="3830573"/>
              <a:ext cx="239649" cy="16030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6043708" y="3861053"/>
              <a:ext cx="56515" cy="194310"/>
            </a:xfrm>
            <a:custGeom>
              <a:avLst/>
              <a:gdLst/>
              <a:ahLst/>
              <a:cxnLst/>
              <a:rect l="l" t="t" r="r" b="b"/>
              <a:pathLst>
                <a:path w="56514" h="194310">
                  <a:moveTo>
                    <a:pt x="0" y="194024"/>
                  </a:moveTo>
                  <a:lnTo>
                    <a:pt x="27432" y="94678"/>
                  </a:lnTo>
                  <a:lnTo>
                    <a:pt x="54959" y="94678"/>
                  </a:lnTo>
                  <a:lnTo>
                    <a:pt x="24384" y="194024"/>
                  </a:lnTo>
                  <a:lnTo>
                    <a:pt x="0" y="194024"/>
                  </a:lnTo>
                  <a:close/>
                </a:path>
                <a:path w="56514" h="194310">
                  <a:moveTo>
                    <a:pt x="25908" y="30575"/>
                  </a:moveTo>
                  <a:lnTo>
                    <a:pt x="25908" y="0"/>
                  </a:lnTo>
                  <a:lnTo>
                    <a:pt x="56483" y="0"/>
                  </a:lnTo>
                  <a:lnTo>
                    <a:pt x="56483" y="30575"/>
                  </a:lnTo>
                  <a:lnTo>
                    <a:pt x="25908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/>
          <p:nvPr/>
        </p:nvSpPr>
        <p:spPr>
          <a:xfrm>
            <a:off x="979932" y="4315967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7" name="object 147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250537" y="4247483"/>
            <a:ext cx="202977" cy="224504"/>
          </a:xfrm>
          <a:prstGeom prst="rect">
            <a:avLst/>
          </a:prstGeom>
        </p:spPr>
      </p:pic>
      <p:grpSp>
        <p:nvGrpSpPr>
          <p:cNvPr id="148" name="object 148"/>
          <p:cNvGrpSpPr/>
          <p:nvPr/>
        </p:nvGrpSpPr>
        <p:grpSpPr>
          <a:xfrm>
            <a:off x="1595533" y="4233672"/>
            <a:ext cx="1080770" cy="313690"/>
            <a:chOff x="1595533" y="4233672"/>
            <a:chExt cx="1080770" cy="313690"/>
          </a:xfrm>
        </p:grpSpPr>
        <p:pic>
          <p:nvPicPr>
            <p:cNvPr id="149" name="object 14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595533" y="4306934"/>
              <a:ext cx="250221" cy="16493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873377" y="4307128"/>
              <a:ext cx="148018" cy="239629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2062632" y="4233672"/>
              <a:ext cx="41275" cy="234315"/>
            </a:xfrm>
            <a:custGeom>
              <a:avLst/>
              <a:gdLst/>
              <a:ahLst/>
              <a:cxnLst/>
              <a:rect l="l" t="t" r="r" b="b"/>
              <a:pathLst>
                <a:path w="41275" h="234314">
                  <a:moveTo>
                    <a:pt x="39725" y="77914"/>
                  </a:moveTo>
                  <a:lnTo>
                    <a:pt x="1524" y="77914"/>
                  </a:lnTo>
                  <a:lnTo>
                    <a:pt x="1524" y="233743"/>
                  </a:lnTo>
                  <a:lnTo>
                    <a:pt x="39725" y="233743"/>
                  </a:lnTo>
                  <a:lnTo>
                    <a:pt x="39725" y="77914"/>
                  </a:lnTo>
                  <a:close/>
                </a:path>
                <a:path w="41275" h="234314">
                  <a:moveTo>
                    <a:pt x="41249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41249" y="41249"/>
                  </a:lnTo>
                  <a:lnTo>
                    <a:pt x="412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137410" y="4267295"/>
              <a:ext cx="244221" cy="20469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410587" y="4307014"/>
              <a:ext cx="265652" cy="164973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2816733" y="4250531"/>
            <a:ext cx="455295" cy="217170"/>
            <a:chOff x="2816733" y="4250531"/>
            <a:chExt cx="455295" cy="217170"/>
          </a:xfrm>
        </p:grpSpPr>
        <p:pic>
          <p:nvPicPr>
            <p:cNvPr id="155" name="object 15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816733" y="4250531"/>
              <a:ext cx="222885" cy="21688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067050" y="4250531"/>
              <a:ext cx="204501" cy="216884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3399853" y="4310062"/>
            <a:ext cx="676275" cy="232410"/>
            <a:chOff x="3399853" y="4310062"/>
            <a:chExt cx="676275" cy="232410"/>
          </a:xfrm>
        </p:grpSpPr>
        <p:pic>
          <p:nvPicPr>
            <p:cNvPr id="158" name="object 15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399853" y="4310062"/>
              <a:ext cx="135826" cy="232124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566255" y="4310062"/>
              <a:ext cx="132778" cy="161804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740182" y="4310062"/>
              <a:ext cx="85534" cy="15735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850100" y="4310062"/>
              <a:ext cx="225933" cy="157353"/>
            </a:xfrm>
            <a:prstGeom prst="rect">
              <a:avLst/>
            </a:prstGeom>
          </p:spPr>
        </p:pic>
      </p:grpSp>
      <p:grpSp>
        <p:nvGrpSpPr>
          <p:cNvPr id="162" name="object 162"/>
          <p:cNvGrpSpPr/>
          <p:nvPr/>
        </p:nvGrpSpPr>
        <p:grpSpPr>
          <a:xfrm>
            <a:off x="4124896" y="4250531"/>
            <a:ext cx="311785" cy="221615"/>
            <a:chOff x="4124896" y="4250531"/>
            <a:chExt cx="311785" cy="221615"/>
          </a:xfrm>
        </p:grpSpPr>
        <p:sp>
          <p:nvSpPr>
            <p:cNvPr id="163" name="object 163"/>
            <p:cNvSpPr/>
            <p:nvPr/>
          </p:nvSpPr>
          <p:spPr>
            <a:xfrm>
              <a:off x="4124896" y="4250537"/>
              <a:ext cx="27940" cy="217170"/>
            </a:xfrm>
            <a:custGeom>
              <a:avLst/>
              <a:gdLst/>
              <a:ahLst/>
              <a:cxnLst/>
              <a:rect l="l" t="t" r="r" b="b"/>
              <a:pathLst>
                <a:path w="27939" h="217170">
                  <a:moveTo>
                    <a:pt x="25996" y="64096"/>
                  </a:moveTo>
                  <a:lnTo>
                    <a:pt x="1524" y="64096"/>
                  </a:lnTo>
                  <a:lnTo>
                    <a:pt x="1524" y="216877"/>
                  </a:lnTo>
                  <a:lnTo>
                    <a:pt x="25996" y="216877"/>
                  </a:lnTo>
                  <a:lnTo>
                    <a:pt x="25996" y="64096"/>
                  </a:lnTo>
                  <a:close/>
                </a:path>
                <a:path w="27939" h="217170">
                  <a:moveTo>
                    <a:pt x="2752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7520" y="27432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179856" y="4271867"/>
              <a:ext cx="102298" cy="20012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305014" y="4310062"/>
              <a:ext cx="131254" cy="161925"/>
            </a:xfrm>
            <a:prstGeom prst="rect">
              <a:avLst/>
            </a:prstGeom>
          </p:spPr>
        </p:pic>
      </p:grpSp>
      <p:pic>
        <p:nvPicPr>
          <p:cNvPr id="166" name="object 166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4570667" y="4310062"/>
            <a:ext cx="135826" cy="232124"/>
          </a:xfrm>
          <a:prstGeom prst="rect">
            <a:avLst/>
          </a:prstGeom>
        </p:spPr>
      </p:pic>
      <p:grpSp>
        <p:nvGrpSpPr>
          <p:cNvPr id="167" name="object 167"/>
          <p:cNvGrpSpPr/>
          <p:nvPr/>
        </p:nvGrpSpPr>
        <p:grpSpPr>
          <a:xfrm>
            <a:off x="4752308" y="4310062"/>
            <a:ext cx="296545" cy="161925"/>
            <a:chOff x="4752308" y="4310062"/>
            <a:chExt cx="296545" cy="161925"/>
          </a:xfrm>
        </p:grpSpPr>
        <p:pic>
          <p:nvPicPr>
            <p:cNvPr id="168" name="object 16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752308" y="4314634"/>
              <a:ext cx="126682" cy="15735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917186" y="4310062"/>
              <a:ext cx="131254" cy="161804"/>
            </a:xfrm>
            <a:prstGeom prst="rect">
              <a:avLst/>
            </a:prstGeom>
          </p:spPr>
        </p:pic>
      </p:grpSp>
      <p:pic>
        <p:nvPicPr>
          <p:cNvPr id="170" name="object 170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5181219" y="4310062"/>
            <a:ext cx="146589" cy="161925"/>
          </a:xfrm>
          <a:prstGeom prst="rect">
            <a:avLst/>
          </a:prstGeom>
        </p:spPr>
      </p:pic>
      <p:grpSp>
        <p:nvGrpSpPr>
          <p:cNvPr id="171" name="object 171"/>
          <p:cNvGrpSpPr/>
          <p:nvPr/>
        </p:nvGrpSpPr>
        <p:grpSpPr>
          <a:xfrm>
            <a:off x="5459063" y="4233672"/>
            <a:ext cx="1087120" cy="238760"/>
            <a:chOff x="5459063" y="4233672"/>
            <a:chExt cx="1087120" cy="238760"/>
          </a:xfrm>
        </p:grpSpPr>
        <p:pic>
          <p:nvPicPr>
            <p:cNvPr id="172" name="object 17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459063" y="4310062"/>
              <a:ext cx="105346" cy="16192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593366" y="4310062"/>
              <a:ext cx="131254" cy="161809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765864" y="4310062"/>
              <a:ext cx="235076" cy="157353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6031509" y="4250537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4096"/>
                  </a:moveTo>
                  <a:lnTo>
                    <a:pt x="0" y="64096"/>
                  </a:lnTo>
                  <a:lnTo>
                    <a:pt x="0" y="216877"/>
                  </a:lnTo>
                  <a:lnTo>
                    <a:pt x="26009" y="216877"/>
                  </a:lnTo>
                  <a:lnTo>
                    <a:pt x="26009" y="64096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098667" y="4233672"/>
              <a:ext cx="135826" cy="238315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275737" y="4310062"/>
              <a:ext cx="146494" cy="16192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460332" y="4310062"/>
              <a:ext cx="85534" cy="157353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6663404" y="4233672"/>
            <a:ext cx="310515" cy="238760"/>
            <a:chOff x="6663404" y="4233672"/>
            <a:chExt cx="310515" cy="238760"/>
          </a:xfrm>
        </p:grpSpPr>
        <p:pic>
          <p:nvPicPr>
            <p:cNvPr id="180" name="object 18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663404" y="4233672"/>
              <a:ext cx="137445" cy="238315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840474" y="4310062"/>
              <a:ext cx="132873" cy="161804"/>
            </a:xfrm>
            <a:prstGeom prst="rect">
              <a:avLst/>
            </a:prstGeom>
          </p:spPr>
        </p:pic>
      </p:grpSp>
      <p:grpSp>
        <p:nvGrpSpPr>
          <p:cNvPr id="182" name="object 182"/>
          <p:cNvGrpSpPr/>
          <p:nvPr/>
        </p:nvGrpSpPr>
        <p:grpSpPr>
          <a:xfrm>
            <a:off x="7106126" y="4250531"/>
            <a:ext cx="929640" cy="221615"/>
            <a:chOff x="7106126" y="4250531"/>
            <a:chExt cx="929640" cy="221615"/>
          </a:xfrm>
        </p:grpSpPr>
        <p:pic>
          <p:nvPicPr>
            <p:cNvPr id="183" name="object 18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7106126" y="4310062"/>
              <a:ext cx="117538" cy="161925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249573" y="4310062"/>
              <a:ext cx="146589" cy="161925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435787" y="4310062"/>
              <a:ext cx="84010" cy="157353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547229" y="4310062"/>
              <a:ext cx="233553" cy="161925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7825067" y="4250537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70">
                  <a:moveTo>
                    <a:pt x="24485" y="64096"/>
                  </a:moveTo>
                  <a:lnTo>
                    <a:pt x="0" y="64096"/>
                  </a:lnTo>
                  <a:lnTo>
                    <a:pt x="0" y="216877"/>
                  </a:lnTo>
                  <a:lnTo>
                    <a:pt x="24485" y="216877"/>
                  </a:lnTo>
                  <a:lnTo>
                    <a:pt x="24485" y="64096"/>
                  </a:lnTo>
                  <a:close/>
                </a:path>
                <a:path w="26034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889176" y="4310062"/>
              <a:ext cx="146589" cy="161925"/>
            </a:xfrm>
            <a:prstGeom prst="rect">
              <a:avLst/>
            </a:prstGeom>
          </p:spPr>
        </p:pic>
      </p:grpSp>
      <p:pic>
        <p:nvPicPr>
          <p:cNvPr id="189" name="object 189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8167020" y="4310062"/>
            <a:ext cx="132778" cy="161874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8434102" y="4310062"/>
            <a:ext cx="145065" cy="161925"/>
          </a:xfrm>
          <a:prstGeom prst="rect">
            <a:avLst/>
          </a:prstGeom>
        </p:spPr>
      </p:pic>
      <p:grpSp>
        <p:nvGrpSpPr>
          <p:cNvPr id="191" name="object 191"/>
          <p:cNvGrpSpPr/>
          <p:nvPr/>
        </p:nvGrpSpPr>
        <p:grpSpPr>
          <a:xfrm>
            <a:off x="1245965" y="4630769"/>
            <a:ext cx="1085850" cy="238760"/>
            <a:chOff x="1245965" y="4630769"/>
            <a:chExt cx="1085850" cy="238760"/>
          </a:xfrm>
        </p:grpSpPr>
        <p:pic>
          <p:nvPicPr>
            <p:cNvPr id="192" name="object 19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245965" y="4707159"/>
              <a:ext cx="105346" cy="16192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380268" y="4707159"/>
              <a:ext cx="131254" cy="161808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554290" y="4707159"/>
              <a:ext cx="235077" cy="157353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1818411" y="4647628"/>
              <a:ext cx="27940" cy="217170"/>
            </a:xfrm>
            <a:custGeom>
              <a:avLst/>
              <a:gdLst/>
              <a:ahLst/>
              <a:cxnLst/>
              <a:rect l="l" t="t" r="r" b="b"/>
              <a:pathLst>
                <a:path w="27939" h="217170">
                  <a:moveTo>
                    <a:pt x="26009" y="64109"/>
                  </a:moveTo>
                  <a:lnTo>
                    <a:pt x="1524" y="64109"/>
                  </a:lnTo>
                  <a:lnTo>
                    <a:pt x="1524" y="216890"/>
                  </a:lnTo>
                  <a:lnTo>
                    <a:pt x="26009" y="216890"/>
                  </a:lnTo>
                  <a:lnTo>
                    <a:pt x="26009" y="64109"/>
                  </a:lnTo>
                  <a:close/>
                </a:path>
                <a:path w="27939" h="217170">
                  <a:moveTo>
                    <a:pt x="27533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7533" y="27432"/>
                  </a:lnTo>
                  <a:lnTo>
                    <a:pt x="27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884045" y="4630769"/>
              <a:ext cx="135826" cy="238315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061115" y="4707159"/>
              <a:ext cx="146494" cy="16192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247329" y="4707159"/>
              <a:ext cx="83915" cy="157353"/>
            </a:xfrm>
            <a:prstGeom prst="rect">
              <a:avLst/>
            </a:prstGeom>
          </p:spPr>
        </p:pic>
      </p:grpSp>
      <p:grpSp>
        <p:nvGrpSpPr>
          <p:cNvPr id="199" name="object 199"/>
          <p:cNvGrpSpPr/>
          <p:nvPr/>
        </p:nvGrpSpPr>
        <p:grpSpPr>
          <a:xfrm>
            <a:off x="2578608" y="4630769"/>
            <a:ext cx="600075" cy="238760"/>
            <a:chOff x="2578608" y="4630769"/>
            <a:chExt cx="600075" cy="238760"/>
          </a:xfrm>
        </p:grpSpPr>
        <p:sp>
          <p:nvSpPr>
            <p:cNvPr id="200" name="object 200"/>
            <p:cNvSpPr/>
            <p:nvPr/>
          </p:nvSpPr>
          <p:spPr>
            <a:xfrm>
              <a:off x="2578608" y="4647628"/>
              <a:ext cx="279400" cy="217170"/>
            </a:xfrm>
            <a:custGeom>
              <a:avLst/>
              <a:gdLst/>
              <a:ahLst/>
              <a:cxnLst/>
              <a:rect l="l" t="t" r="r" b="b"/>
              <a:pathLst>
                <a:path w="279400" h="217170">
                  <a:moveTo>
                    <a:pt x="0" y="0"/>
                  </a:moveTo>
                  <a:lnTo>
                    <a:pt x="27432" y="0"/>
                  </a:lnTo>
                  <a:lnTo>
                    <a:pt x="68413" y="142876"/>
                  </a:lnTo>
                  <a:lnTo>
                    <a:pt x="79343" y="183261"/>
                  </a:lnTo>
                  <a:lnTo>
                    <a:pt x="81391" y="175483"/>
                  </a:lnTo>
                  <a:lnTo>
                    <a:pt x="84915" y="160463"/>
                  </a:lnTo>
                  <a:lnTo>
                    <a:pt x="86963" y="152685"/>
                  </a:lnTo>
                  <a:lnTo>
                    <a:pt x="90011" y="143541"/>
                  </a:lnTo>
                  <a:lnTo>
                    <a:pt x="93059" y="128301"/>
                  </a:lnTo>
                  <a:lnTo>
                    <a:pt x="126682" y="0"/>
                  </a:lnTo>
                  <a:lnTo>
                    <a:pt x="152590" y="0"/>
                  </a:lnTo>
                  <a:lnTo>
                    <a:pt x="186213" y="128301"/>
                  </a:lnTo>
                  <a:lnTo>
                    <a:pt x="199929" y="183261"/>
                  </a:lnTo>
                  <a:lnTo>
                    <a:pt x="203382" y="171204"/>
                  </a:lnTo>
                  <a:lnTo>
                    <a:pt x="210859" y="143733"/>
                  </a:lnTo>
                  <a:lnTo>
                    <a:pt x="251841" y="0"/>
                  </a:lnTo>
                  <a:lnTo>
                    <a:pt x="279273" y="0"/>
                  </a:lnTo>
                  <a:lnTo>
                    <a:pt x="212121" y="216884"/>
                  </a:lnTo>
                  <a:lnTo>
                    <a:pt x="152590" y="88582"/>
                  </a:lnTo>
                  <a:lnTo>
                    <a:pt x="142089" y="45800"/>
                  </a:lnTo>
                  <a:lnTo>
                    <a:pt x="140398" y="36576"/>
                  </a:lnTo>
                  <a:lnTo>
                    <a:pt x="138874" y="36576"/>
                  </a:lnTo>
                  <a:lnTo>
                    <a:pt x="128206" y="88582"/>
                  </a:lnTo>
                  <a:lnTo>
                    <a:pt x="93059" y="216884"/>
                  </a:lnTo>
                  <a:lnTo>
                    <a:pt x="67151" y="216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867120" y="4707159"/>
              <a:ext cx="131254" cy="161925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042666" y="4630769"/>
              <a:ext cx="135826" cy="238315"/>
            </a:xfrm>
            <a:prstGeom prst="rect">
              <a:avLst/>
            </a:prstGeom>
          </p:spPr>
        </p:pic>
      </p:grpSp>
      <p:grpSp>
        <p:nvGrpSpPr>
          <p:cNvPr id="203" name="object 203"/>
          <p:cNvGrpSpPr/>
          <p:nvPr/>
        </p:nvGrpSpPr>
        <p:grpSpPr>
          <a:xfrm>
            <a:off x="3447098" y="4630769"/>
            <a:ext cx="308610" cy="238760"/>
            <a:chOff x="3447098" y="4630769"/>
            <a:chExt cx="308610" cy="238760"/>
          </a:xfrm>
        </p:grpSpPr>
        <p:pic>
          <p:nvPicPr>
            <p:cNvPr id="204" name="object 204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447098" y="4630769"/>
              <a:ext cx="135921" cy="238315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624168" y="4707159"/>
              <a:ext cx="131349" cy="161925"/>
            </a:xfrm>
            <a:prstGeom prst="rect">
              <a:avLst/>
            </a:prstGeom>
          </p:spPr>
        </p:pic>
      </p:grpSp>
      <p:pic>
        <p:nvPicPr>
          <p:cNvPr id="206" name="object 206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4034790" y="4711731"/>
            <a:ext cx="126777" cy="157352"/>
          </a:xfrm>
          <a:prstGeom prst="rect">
            <a:avLst/>
          </a:prstGeom>
        </p:spPr>
      </p:pic>
      <p:grpSp>
        <p:nvGrpSpPr>
          <p:cNvPr id="207" name="object 207"/>
          <p:cNvGrpSpPr/>
          <p:nvPr/>
        </p:nvGrpSpPr>
        <p:grpSpPr>
          <a:xfrm>
            <a:off x="4207288" y="4707159"/>
            <a:ext cx="389890" cy="161925"/>
            <a:chOff x="4207288" y="4707159"/>
            <a:chExt cx="389890" cy="161925"/>
          </a:xfrm>
        </p:grpSpPr>
        <p:pic>
          <p:nvPicPr>
            <p:cNvPr id="208" name="object 20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207288" y="4707159"/>
              <a:ext cx="225933" cy="157353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474560" y="4707159"/>
              <a:ext cx="122110" cy="161925"/>
            </a:xfrm>
            <a:prstGeom prst="rect">
              <a:avLst/>
            </a:prstGeom>
          </p:spPr>
        </p:pic>
      </p:grpSp>
      <p:pic>
        <p:nvPicPr>
          <p:cNvPr id="210" name="object 210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4872895" y="4707159"/>
            <a:ext cx="1146333" cy="232124"/>
          </a:xfrm>
          <a:prstGeom prst="rect">
            <a:avLst/>
          </a:prstGeom>
        </p:spPr>
      </p:pic>
      <p:grpSp>
        <p:nvGrpSpPr>
          <p:cNvPr id="211" name="object 211"/>
          <p:cNvGrpSpPr/>
          <p:nvPr/>
        </p:nvGrpSpPr>
        <p:grpSpPr>
          <a:xfrm>
            <a:off x="6283357" y="4630769"/>
            <a:ext cx="1093470" cy="238760"/>
            <a:chOff x="6283357" y="4630769"/>
            <a:chExt cx="1093470" cy="238760"/>
          </a:xfrm>
        </p:grpSpPr>
        <p:pic>
          <p:nvPicPr>
            <p:cNvPr id="212" name="object 21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6283357" y="4664392"/>
              <a:ext cx="116014" cy="204692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420707" y="4704167"/>
              <a:ext cx="142017" cy="164869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599301" y="4704111"/>
              <a:ext cx="140493" cy="160400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782467" y="4630769"/>
              <a:ext cx="142017" cy="233743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959537" y="4704223"/>
              <a:ext cx="134397" cy="164860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136607" y="4704111"/>
              <a:ext cx="239649" cy="160401"/>
            </a:xfrm>
            <a:prstGeom prst="rect">
              <a:avLst/>
            </a:prstGeom>
          </p:spPr>
        </p:pic>
      </p:grpSp>
      <p:grpSp>
        <p:nvGrpSpPr>
          <p:cNvPr id="218" name="object 218"/>
          <p:cNvGrpSpPr/>
          <p:nvPr/>
        </p:nvGrpSpPr>
        <p:grpSpPr>
          <a:xfrm>
            <a:off x="7658672" y="4704111"/>
            <a:ext cx="922019" cy="165100"/>
            <a:chOff x="7658672" y="4704111"/>
            <a:chExt cx="922019" cy="165100"/>
          </a:xfrm>
        </p:grpSpPr>
        <p:pic>
          <p:nvPicPr>
            <p:cNvPr id="219" name="object 219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658672" y="4704111"/>
              <a:ext cx="142017" cy="160400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832693" y="4704111"/>
              <a:ext cx="157257" cy="164973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8023479" y="4704111"/>
              <a:ext cx="241268" cy="160401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8298275" y="4704167"/>
              <a:ext cx="142017" cy="16486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466201" y="4704111"/>
              <a:ext cx="114490" cy="164973"/>
            </a:xfrm>
            <a:prstGeom prst="rect">
              <a:avLst/>
            </a:prstGeom>
          </p:spPr>
        </p:pic>
      </p:grpSp>
      <p:sp>
        <p:nvSpPr>
          <p:cNvPr id="224" name="object 224"/>
          <p:cNvSpPr/>
          <p:nvPr/>
        </p:nvSpPr>
        <p:spPr>
          <a:xfrm>
            <a:off x="1247489" y="5040153"/>
            <a:ext cx="78105" cy="276860"/>
          </a:xfrm>
          <a:custGeom>
            <a:avLst/>
            <a:gdLst/>
            <a:ahLst/>
            <a:cxnLst/>
            <a:rect l="l" t="t" r="r" b="b"/>
            <a:pathLst>
              <a:path w="78105" h="276860">
                <a:moveTo>
                  <a:pt x="47" y="146565"/>
                </a:moveTo>
                <a:lnTo>
                  <a:pt x="0" y="137445"/>
                </a:lnTo>
                <a:lnTo>
                  <a:pt x="47" y="128508"/>
                </a:lnTo>
                <a:lnTo>
                  <a:pt x="380" y="120026"/>
                </a:lnTo>
                <a:lnTo>
                  <a:pt x="1285" y="111848"/>
                </a:lnTo>
                <a:lnTo>
                  <a:pt x="3047" y="103822"/>
                </a:lnTo>
                <a:lnTo>
                  <a:pt x="4452" y="95830"/>
                </a:lnTo>
                <a:lnTo>
                  <a:pt x="18168" y="53316"/>
                </a:lnTo>
                <a:lnTo>
                  <a:pt x="21335" y="47339"/>
                </a:lnTo>
                <a:lnTo>
                  <a:pt x="24383" y="39623"/>
                </a:lnTo>
                <a:lnTo>
                  <a:pt x="33623" y="27431"/>
                </a:lnTo>
                <a:lnTo>
                  <a:pt x="38195" y="19811"/>
                </a:lnTo>
                <a:lnTo>
                  <a:pt x="42767" y="15239"/>
                </a:lnTo>
                <a:lnTo>
                  <a:pt x="45815" y="10667"/>
                </a:lnTo>
                <a:lnTo>
                  <a:pt x="50387" y="6095"/>
                </a:lnTo>
                <a:lnTo>
                  <a:pt x="54959" y="3047"/>
                </a:lnTo>
                <a:lnTo>
                  <a:pt x="58007" y="0"/>
                </a:lnTo>
                <a:lnTo>
                  <a:pt x="77819" y="18287"/>
                </a:lnTo>
                <a:lnTo>
                  <a:pt x="73485" y="23121"/>
                </a:lnTo>
                <a:lnTo>
                  <a:pt x="61055" y="39623"/>
                </a:lnTo>
                <a:lnTo>
                  <a:pt x="44195" y="74309"/>
                </a:lnTo>
                <a:lnTo>
                  <a:pt x="38195" y="99250"/>
                </a:lnTo>
                <a:lnTo>
                  <a:pt x="36195" y="108419"/>
                </a:lnTo>
                <a:lnTo>
                  <a:pt x="34766" y="117740"/>
                </a:lnTo>
                <a:lnTo>
                  <a:pt x="33909" y="127365"/>
                </a:lnTo>
                <a:lnTo>
                  <a:pt x="33623" y="137445"/>
                </a:lnTo>
                <a:lnTo>
                  <a:pt x="33909" y="148353"/>
                </a:lnTo>
                <a:lnTo>
                  <a:pt x="34766" y="158412"/>
                </a:lnTo>
                <a:lnTo>
                  <a:pt x="36194" y="167918"/>
                </a:lnTo>
                <a:lnTo>
                  <a:pt x="38195" y="177164"/>
                </a:lnTo>
                <a:lnTo>
                  <a:pt x="39624" y="186023"/>
                </a:lnTo>
                <a:lnTo>
                  <a:pt x="54197" y="222777"/>
                </a:lnTo>
                <a:lnTo>
                  <a:pt x="77819" y="256508"/>
                </a:lnTo>
                <a:lnTo>
                  <a:pt x="58007" y="276415"/>
                </a:lnTo>
                <a:lnTo>
                  <a:pt x="54959" y="273367"/>
                </a:lnTo>
                <a:lnTo>
                  <a:pt x="50387" y="270319"/>
                </a:lnTo>
                <a:lnTo>
                  <a:pt x="45815" y="265747"/>
                </a:lnTo>
                <a:lnTo>
                  <a:pt x="42767" y="261080"/>
                </a:lnTo>
                <a:lnTo>
                  <a:pt x="28956" y="242792"/>
                </a:lnTo>
                <a:lnTo>
                  <a:pt x="21336" y="227552"/>
                </a:lnTo>
                <a:lnTo>
                  <a:pt x="6286" y="187821"/>
                </a:lnTo>
                <a:lnTo>
                  <a:pt x="3048" y="172497"/>
                </a:lnTo>
                <a:lnTo>
                  <a:pt x="1285" y="164234"/>
                </a:lnTo>
                <a:lnTo>
                  <a:pt x="381" y="155543"/>
                </a:lnTo>
                <a:lnTo>
                  <a:pt x="47" y="146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5" name="object 225"/>
          <p:cNvGrpSpPr/>
          <p:nvPr/>
        </p:nvGrpSpPr>
        <p:grpSpPr>
          <a:xfrm>
            <a:off x="1346740" y="5027676"/>
            <a:ext cx="567690" cy="310515"/>
            <a:chOff x="1346740" y="5027676"/>
            <a:chExt cx="567690" cy="310515"/>
          </a:xfrm>
        </p:grpSpPr>
        <p:pic>
          <p:nvPicPr>
            <p:cNvPr id="226" name="object 226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523809" y="5101209"/>
              <a:ext cx="148018" cy="236696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346740" y="5101318"/>
              <a:ext cx="134302" cy="164863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697831" y="5101209"/>
              <a:ext cx="141922" cy="164921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1874520" y="5027676"/>
              <a:ext cx="40005" cy="236220"/>
            </a:xfrm>
            <a:custGeom>
              <a:avLst/>
              <a:gdLst/>
              <a:ahLst/>
              <a:cxnLst/>
              <a:rect l="l" t="t" r="r" b="b"/>
              <a:pathLst>
                <a:path w="40005" h="236220">
                  <a:moveTo>
                    <a:pt x="0" y="236219"/>
                  </a:moveTo>
                  <a:lnTo>
                    <a:pt x="0" y="0"/>
                  </a:lnTo>
                  <a:lnTo>
                    <a:pt x="39624" y="0"/>
                  </a:lnTo>
                  <a:lnTo>
                    <a:pt x="39624" y="236219"/>
                  </a:lnTo>
                  <a:lnTo>
                    <a:pt x="0" y="23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0" name="object 230"/>
          <p:cNvGrpSpPr/>
          <p:nvPr/>
        </p:nvGrpSpPr>
        <p:grpSpPr>
          <a:xfrm>
            <a:off x="1957293" y="5027866"/>
            <a:ext cx="656590" cy="288925"/>
            <a:chOff x="1957293" y="5027866"/>
            <a:chExt cx="656590" cy="288925"/>
          </a:xfrm>
        </p:grpSpPr>
        <p:sp>
          <p:nvSpPr>
            <p:cNvPr id="231" name="object 231"/>
            <p:cNvSpPr/>
            <p:nvPr/>
          </p:nvSpPr>
          <p:spPr>
            <a:xfrm>
              <a:off x="1957286" y="5027866"/>
              <a:ext cx="41275" cy="234315"/>
            </a:xfrm>
            <a:custGeom>
              <a:avLst/>
              <a:gdLst/>
              <a:ahLst/>
              <a:cxnLst/>
              <a:rect l="l" t="t" r="r" b="b"/>
              <a:pathLst>
                <a:path w="41275" h="234314">
                  <a:moveTo>
                    <a:pt x="39725" y="77914"/>
                  </a:moveTo>
                  <a:lnTo>
                    <a:pt x="1524" y="77914"/>
                  </a:lnTo>
                  <a:lnTo>
                    <a:pt x="1524" y="233743"/>
                  </a:lnTo>
                  <a:lnTo>
                    <a:pt x="39725" y="233743"/>
                  </a:lnTo>
                  <a:lnTo>
                    <a:pt x="39725" y="77914"/>
                  </a:lnTo>
                  <a:close/>
                </a:path>
                <a:path w="41275" h="234314">
                  <a:moveTo>
                    <a:pt x="41249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41249" y="41249"/>
                  </a:lnTo>
                  <a:lnTo>
                    <a:pt x="412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032064" y="5027866"/>
              <a:ext cx="149637" cy="238315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216849" y="5101208"/>
              <a:ext cx="157162" cy="164973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401539" y="5101209"/>
              <a:ext cx="114490" cy="164973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2534317" y="5040153"/>
              <a:ext cx="79375" cy="276860"/>
            </a:xfrm>
            <a:custGeom>
              <a:avLst/>
              <a:gdLst/>
              <a:ahLst/>
              <a:cxnLst/>
              <a:rect l="l" t="t" r="r" b="b"/>
              <a:pathLst>
                <a:path w="79375" h="276860">
                  <a:moveTo>
                    <a:pt x="0" y="256508"/>
                  </a:moveTo>
                  <a:lnTo>
                    <a:pt x="4548" y="251888"/>
                  </a:lnTo>
                  <a:lnTo>
                    <a:pt x="8953" y="246983"/>
                  </a:lnTo>
                  <a:lnTo>
                    <a:pt x="13073" y="241506"/>
                  </a:lnTo>
                  <a:lnTo>
                    <a:pt x="16764" y="235172"/>
                  </a:lnTo>
                  <a:lnTo>
                    <a:pt x="21050" y="229408"/>
                  </a:lnTo>
                  <a:lnTo>
                    <a:pt x="24765" y="223349"/>
                  </a:lnTo>
                  <a:lnTo>
                    <a:pt x="27908" y="216701"/>
                  </a:lnTo>
                  <a:lnTo>
                    <a:pt x="30480" y="209168"/>
                  </a:lnTo>
                  <a:lnTo>
                    <a:pt x="33702" y="202025"/>
                  </a:lnTo>
                  <a:lnTo>
                    <a:pt x="43338" y="158412"/>
                  </a:lnTo>
                  <a:lnTo>
                    <a:pt x="44291" y="137445"/>
                  </a:lnTo>
                  <a:lnTo>
                    <a:pt x="44029" y="127365"/>
                  </a:lnTo>
                  <a:lnTo>
                    <a:pt x="36468" y="82057"/>
                  </a:lnTo>
                  <a:lnTo>
                    <a:pt x="30480" y="67151"/>
                  </a:lnTo>
                  <a:lnTo>
                    <a:pt x="27908" y="59434"/>
                  </a:lnTo>
                  <a:lnTo>
                    <a:pt x="24765" y="52280"/>
                  </a:lnTo>
                  <a:lnTo>
                    <a:pt x="21050" y="45679"/>
                  </a:lnTo>
                  <a:lnTo>
                    <a:pt x="16764" y="39623"/>
                  </a:lnTo>
                  <a:lnTo>
                    <a:pt x="13073" y="33932"/>
                  </a:lnTo>
                  <a:lnTo>
                    <a:pt x="8953" y="28384"/>
                  </a:lnTo>
                  <a:lnTo>
                    <a:pt x="4548" y="23121"/>
                  </a:lnTo>
                  <a:lnTo>
                    <a:pt x="0" y="18287"/>
                  </a:lnTo>
                  <a:lnTo>
                    <a:pt x="21336" y="0"/>
                  </a:lnTo>
                  <a:lnTo>
                    <a:pt x="41243" y="19811"/>
                  </a:lnTo>
                  <a:lnTo>
                    <a:pt x="44291" y="27431"/>
                  </a:lnTo>
                  <a:lnTo>
                    <a:pt x="53435" y="39623"/>
                  </a:lnTo>
                  <a:lnTo>
                    <a:pt x="70937" y="80382"/>
                  </a:lnTo>
                  <a:lnTo>
                    <a:pt x="78390" y="120026"/>
                  </a:lnTo>
                  <a:lnTo>
                    <a:pt x="79343" y="137445"/>
                  </a:lnTo>
                  <a:lnTo>
                    <a:pt x="79081" y="146565"/>
                  </a:lnTo>
                  <a:lnTo>
                    <a:pt x="73056" y="187821"/>
                  </a:lnTo>
                  <a:lnTo>
                    <a:pt x="58007" y="227552"/>
                  </a:lnTo>
                  <a:lnTo>
                    <a:pt x="44291" y="248888"/>
                  </a:lnTo>
                  <a:lnTo>
                    <a:pt x="41243" y="254984"/>
                  </a:lnTo>
                  <a:lnTo>
                    <a:pt x="36671" y="261080"/>
                  </a:lnTo>
                  <a:lnTo>
                    <a:pt x="21336" y="276415"/>
                  </a:lnTo>
                  <a:lnTo>
                    <a:pt x="0" y="2565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6" name="object 236"/>
          <p:cNvGrpSpPr/>
          <p:nvPr/>
        </p:nvGrpSpPr>
        <p:grpSpPr>
          <a:xfrm>
            <a:off x="2719007" y="5023294"/>
            <a:ext cx="1336040" cy="302895"/>
            <a:chOff x="2719007" y="5023294"/>
            <a:chExt cx="1336040" cy="302895"/>
          </a:xfrm>
        </p:grpSpPr>
        <p:sp>
          <p:nvSpPr>
            <p:cNvPr id="237" name="object 237"/>
            <p:cNvSpPr/>
            <p:nvPr/>
          </p:nvSpPr>
          <p:spPr>
            <a:xfrm>
              <a:off x="2719006" y="5027866"/>
              <a:ext cx="40005" cy="233679"/>
            </a:xfrm>
            <a:custGeom>
              <a:avLst/>
              <a:gdLst/>
              <a:ahLst/>
              <a:cxnLst/>
              <a:rect l="l" t="t" r="r" b="b"/>
              <a:pathLst>
                <a:path w="40005" h="233679">
                  <a:moveTo>
                    <a:pt x="39624" y="77914"/>
                  </a:moveTo>
                  <a:lnTo>
                    <a:pt x="0" y="77914"/>
                  </a:lnTo>
                  <a:lnTo>
                    <a:pt x="0" y="233654"/>
                  </a:lnTo>
                  <a:lnTo>
                    <a:pt x="39624" y="233654"/>
                  </a:lnTo>
                  <a:lnTo>
                    <a:pt x="39624" y="77914"/>
                  </a:lnTo>
                  <a:close/>
                </a:path>
                <a:path w="40005" h="233679">
                  <a:moveTo>
                    <a:pt x="39624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39624" y="412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793778" y="5027866"/>
              <a:ext cx="148113" cy="238315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978467" y="5023294"/>
              <a:ext cx="142017" cy="242860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155537" y="5101304"/>
              <a:ext cx="142017" cy="160305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320415" y="5061489"/>
              <a:ext cx="114490" cy="204692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3465474" y="5027866"/>
              <a:ext cx="40005" cy="233679"/>
            </a:xfrm>
            <a:custGeom>
              <a:avLst/>
              <a:gdLst/>
              <a:ahLst/>
              <a:cxnLst/>
              <a:rect l="l" t="t" r="r" b="b"/>
              <a:pathLst>
                <a:path w="40004" h="233679">
                  <a:moveTo>
                    <a:pt x="39624" y="77914"/>
                  </a:moveTo>
                  <a:lnTo>
                    <a:pt x="0" y="77914"/>
                  </a:lnTo>
                  <a:lnTo>
                    <a:pt x="0" y="233654"/>
                  </a:lnTo>
                  <a:lnTo>
                    <a:pt x="39624" y="233654"/>
                  </a:lnTo>
                  <a:lnTo>
                    <a:pt x="39624" y="77914"/>
                  </a:lnTo>
                  <a:close/>
                </a:path>
                <a:path w="40004" h="233679">
                  <a:moveTo>
                    <a:pt x="39624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39624" y="412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540252" y="5101209"/>
              <a:ext cx="120586" cy="16497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685318" y="5101208"/>
              <a:ext cx="157162" cy="164973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870008" y="5101209"/>
              <a:ext cx="184689" cy="224599"/>
            </a:xfrm>
            <a:prstGeom prst="rect">
              <a:avLst/>
            </a:prstGeom>
          </p:spPr>
        </p:pic>
      </p:grpSp>
      <p:sp>
        <p:nvSpPr>
          <p:cNvPr id="246" name="object 246"/>
          <p:cNvSpPr/>
          <p:nvPr/>
        </p:nvSpPr>
        <p:spPr>
          <a:xfrm>
            <a:off x="979932" y="558698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7" name="object 247"/>
          <p:cNvGrpSpPr/>
          <p:nvPr/>
        </p:nvGrpSpPr>
        <p:grpSpPr>
          <a:xfrm>
            <a:off x="1258157" y="5522785"/>
            <a:ext cx="432434" cy="220345"/>
            <a:chOff x="1258157" y="5522785"/>
            <a:chExt cx="432434" cy="220345"/>
          </a:xfrm>
        </p:grpSpPr>
        <p:pic>
          <p:nvPicPr>
            <p:cNvPr id="248" name="object 248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1258157" y="5522785"/>
              <a:ext cx="308324" cy="21993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606201" y="5580792"/>
              <a:ext cx="84010" cy="157257"/>
            </a:xfrm>
            <a:prstGeom prst="rect">
              <a:avLst/>
            </a:prstGeom>
          </p:spPr>
        </p:pic>
      </p:grpSp>
      <p:grpSp>
        <p:nvGrpSpPr>
          <p:cNvPr id="250" name="object 250"/>
          <p:cNvGrpSpPr/>
          <p:nvPr/>
        </p:nvGrpSpPr>
        <p:grpSpPr>
          <a:xfrm>
            <a:off x="1816894" y="5580792"/>
            <a:ext cx="716280" cy="161925"/>
            <a:chOff x="1816894" y="5580792"/>
            <a:chExt cx="716280" cy="161925"/>
          </a:xfrm>
        </p:grpSpPr>
        <p:pic>
          <p:nvPicPr>
            <p:cNvPr id="251" name="object 251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1816894" y="5580793"/>
              <a:ext cx="131254" cy="161925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969484" y="5580793"/>
              <a:ext cx="294608" cy="16180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2306860" y="5580792"/>
              <a:ext cx="225933" cy="157257"/>
            </a:xfrm>
            <a:prstGeom prst="rect">
              <a:avLst/>
            </a:prstGeom>
          </p:spPr>
        </p:pic>
      </p:grpSp>
      <p:grpSp>
        <p:nvGrpSpPr>
          <p:cNvPr id="254" name="object 254"/>
          <p:cNvGrpSpPr/>
          <p:nvPr/>
        </p:nvGrpSpPr>
        <p:grpSpPr>
          <a:xfrm>
            <a:off x="2580132" y="5504688"/>
            <a:ext cx="461009" cy="309880"/>
            <a:chOff x="2580132" y="5504688"/>
            <a:chExt cx="461009" cy="309880"/>
          </a:xfrm>
        </p:grpSpPr>
        <p:pic>
          <p:nvPicPr>
            <p:cNvPr id="255" name="object 255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2580132" y="5580792"/>
              <a:ext cx="135826" cy="233648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2753868" y="5504688"/>
              <a:ext cx="26034" cy="234950"/>
            </a:xfrm>
            <a:custGeom>
              <a:avLst/>
              <a:gdLst/>
              <a:ahLst/>
              <a:cxnLst/>
              <a:rect l="l" t="t" r="r" b="b"/>
              <a:pathLst>
                <a:path w="26035" h="234950">
                  <a:moveTo>
                    <a:pt x="0" y="234696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234696"/>
                  </a:lnTo>
                  <a:lnTo>
                    <a:pt x="0" y="234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2821305" y="5580792"/>
              <a:ext cx="219836" cy="221456"/>
            </a:xfrm>
            <a:prstGeom prst="rect">
              <a:avLst/>
            </a:prstGeom>
          </p:spPr>
        </p:pic>
      </p:grpSp>
      <p:pic>
        <p:nvPicPr>
          <p:cNvPr id="258" name="object 258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193733" y="5580792"/>
            <a:ext cx="146589" cy="161925"/>
          </a:xfrm>
          <a:prstGeom prst="rect">
            <a:avLst/>
          </a:prstGeom>
        </p:spPr>
      </p:pic>
      <p:grpSp>
        <p:nvGrpSpPr>
          <p:cNvPr id="259" name="object 259"/>
          <p:cNvGrpSpPr/>
          <p:nvPr/>
        </p:nvGrpSpPr>
        <p:grpSpPr>
          <a:xfrm>
            <a:off x="3480626" y="5504402"/>
            <a:ext cx="1085850" cy="238760"/>
            <a:chOff x="3480626" y="5504402"/>
            <a:chExt cx="1085850" cy="238760"/>
          </a:xfrm>
        </p:grpSpPr>
        <p:pic>
          <p:nvPicPr>
            <p:cNvPr id="260" name="object 26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480626" y="5580792"/>
              <a:ext cx="105346" cy="16182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3615023" y="5580793"/>
              <a:ext cx="131349" cy="161801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3789045" y="5580792"/>
              <a:ext cx="235077" cy="157257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4053167" y="5521172"/>
              <a:ext cx="27940" cy="217170"/>
            </a:xfrm>
            <a:custGeom>
              <a:avLst/>
              <a:gdLst/>
              <a:ahLst/>
              <a:cxnLst/>
              <a:rect l="l" t="t" r="r" b="b"/>
              <a:pathLst>
                <a:path w="27939" h="217170">
                  <a:moveTo>
                    <a:pt x="26009" y="64096"/>
                  </a:moveTo>
                  <a:lnTo>
                    <a:pt x="1524" y="64096"/>
                  </a:lnTo>
                  <a:lnTo>
                    <a:pt x="1524" y="216877"/>
                  </a:lnTo>
                  <a:lnTo>
                    <a:pt x="26009" y="216877"/>
                  </a:lnTo>
                  <a:lnTo>
                    <a:pt x="26009" y="64096"/>
                  </a:lnTo>
                  <a:close/>
                </a:path>
                <a:path w="27939" h="217170">
                  <a:moveTo>
                    <a:pt x="27533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7533" y="27432"/>
                  </a:lnTo>
                  <a:lnTo>
                    <a:pt x="27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4120324" y="5504402"/>
              <a:ext cx="135826" cy="238315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4295870" y="5580792"/>
              <a:ext cx="146494" cy="161925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4482084" y="5580792"/>
              <a:ext cx="84010" cy="157257"/>
            </a:xfrm>
            <a:prstGeom prst="rect">
              <a:avLst/>
            </a:prstGeom>
          </p:spPr>
        </p:pic>
      </p:grpSp>
      <p:grpSp>
        <p:nvGrpSpPr>
          <p:cNvPr id="267" name="object 267"/>
          <p:cNvGrpSpPr/>
          <p:nvPr/>
        </p:nvGrpSpPr>
        <p:grpSpPr>
          <a:xfrm>
            <a:off x="4685157" y="5504402"/>
            <a:ext cx="598805" cy="238760"/>
            <a:chOff x="4685157" y="5504402"/>
            <a:chExt cx="598805" cy="238760"/>
          </a:xfrm>
        </p:grpSpPr>
        <p:sp>
          <p:nvSpPr>
            <p:cNvPr id="268" name="object 268"/>
            <p:cNvSpPr/>
            <p:nvPr/>
          </p:nvSpPr>
          <p:spPr>
            <a:xfrm>
              <a:off x="4685157" y="5522785"/>
              <a:ext cx="278130" cy="215265"/>
            </a:xfrm>
            <a:custGeom>
              <a:avLst/>
              <a:gdLst/>
              <a:ahLst/>
              <a:cxnLst/>
              <a:rect l="l" t="t" r="r" b="b"/>
              <a:pathLst>
                <a:path w="278129" h="215264">
                  <a:moveTo>
                    <a:pt x="0" y="0"/>
                  </a:moveTo>
                  <a:lnTo>
                    <a:pt x="27432" y="0"/>
                  </a:lnTo>
                  <a:lnTo>
                    <a:pt x="64103" y="126682"/>
                  </a:lnTo>
                  <a:lnTo>
                    <a:pt x="67746" y="141312"/>
                  </a:lnTo>
                  <a:lnTo>
                    <a:pt x="75033" y="168821"/>
                  </a:lnTo>
                  <a:lnTo>
                    <a:pt x="77819" y="181737"/>
                  </a:lnTo>
                  <a:lnTo>
                    <a:pt x="79343" y="181737"/>
                  </a:lnTo>
                  <a:lnTo>
                    <a:pt x="80724" y="173942"/>
                  </a:lnTo>
                  <a:lnTo>
                    <a:pt x="84058" y="159569"/>
                  </a:lnTo>
                  <a:lnTo>
                    <a:pt x="85439" y="152685"/>
                  </a:lnTo>
                  <a:lnTo>
                    <a:pt x="89249" y="138576"/>
                  </a:lnTo>
                  <a:lnTo>
                    <a:pt x="91011" y="132500"/>
                  </a:lnTo>
                  <a:lnTo>
                    <a:pt x="93059" y="126682"/>
                  </a:lnTo>
                  <a:lnTo>
                    <a:pt x="125158" y="0"/>
                  </a:lnTo>
                  <a:lnTo>
                    <a:pt x="152590" y="0"/>
                  </a:lnTo>
                  <a:lnTo>
                    <a:pt x="198405" y="181737"/>
                  </a:lnTo>
                  <a:lnTo>
                    <a:pt x="199929" y="181737"/>
                  </a:lnTo>
                  <a:lnTo>
                    <a:pt x="209359" y="142169"/>
                  </a:lnTo>
                  <a:lnTo>
                    <a:pt x="250317" y="0"/>
                  </a:lnTo>
                  <a:lnTo>
                    <a:pt x="277749" y="0"/>
                  </a:lnTo>
                  <a:lnTo>
                    <a:pt x="212121" y="215265"/>
                  </a:lnTo>
                  <a:lnTo>
                    <a:pt x="146804" y="70078"/>
                  </a:lnTo>
                  <a:lnTo>
                    <a:pt x="138874" y="35052"/>
                  </a:lnTo>
                  <a:lnTo>
                    <a:pt x="137183" y="43631"/>
                  </a:lnTo>
                  <a:lnTo>
                    <a:pt x="134493" y="55328"/>
                  </a:lnTo>
                  <a:lnTo>
                    <a:pt x="126682" y="86963"/>
                  </a:lnTo>
                  <a:lnTo>
                    <a:pt x="93059" y="215265"/>
                  </a:lnTo>
                  <a:lnTo>
                    <a:pt x="65627" y="215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9" name="object 269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4972050" y="5580792"/>
              <a:ext cx="131349" cy="161829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5147596" y="5504402"/>
              <a:ext cx="135921" cy="238315"/>
            </a:xfrm>
            <a:prstGeom prst="rect">
              <a:avLst/>
            </a:prstGeom>
          </p:spPr>
        </p:pic>
      </p:grpSp>
      <p:pic>
        <p:nvPicPr>
          <p:cNvPr id="271" name="object 271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5422392" y="5580793"/>
            <a:ext cx="131254" cy="161925"/>
          </a:xfrm>
          <a:prstGeom prst="rect">
            <a:avLst/>
          </a:prstGeom>
        </p:spPr>
      </p:pic>
      <p:pic>
        <p:nvPicPr>
          <p:cNvPr id="272" name="object 272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5697189" y="5580792"/>
            <a:ext cx="146589" cy="161925"/>
          </a:xfrm>
          <a:prstGeom prst="rect">
            <a:avLst/>
          </a:prstGeom>
        </p:spPr>
      </p:pic>
      <p:grpSp>
        <p:nvGrpSpPr>
          <p:cNvPr id="273" name="object 273"/>
          <p:cNvGrpSpPr/>
          <p:nvPr/>
        </p:nvGrpSpPr>
        <p:grpSpPr>
          <a:xfrm>
            <a:off x="5982653" y="5504402"/>
            <a:ext cx="1087120" cy="238760"/>
            <a:chOff x="5982653" y="5504402"/>
            <a:chExt cx="1087120" cy="238760"/>
          </a:xfrm>
        </p:grpSpPr>
        <p:pic>
          <p:nvPicPr>
            <p:cNvPr id="274" name="object 274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5982653" y="5580792"/>
              <a:ext cx="105251" cy="161925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116955" y="5580793"/>
              <a:ext cx="131254" cy="161801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6290977" y="5580792"/>
              <a:ext cx="235076" cy="157257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6555003" y="5521172"/>
              <a:ext cx="27940" cy="217170"/>
            </a:xfrm>
            <a:custGeom>
              <a:avLst/>
              <a:gdLst/>
              <a:ahLst/>
              <a:cxnLst/>
              <a:rect l="l" t="t" r="r" b="b"/>
              <a:pathLst>
                <a:path w="27940" h="217170">
                  <a:moveTo>
                    <a:pt x="26009" y="64096"/>
                  </a:moveTo>
                  <a:lnTo>
                    <a:pt x="1524" y="64096"/>
                  </a:lnTo>
                  <a:lnTo>
                    <a:pt x="1524" y="216877"/>
                  </a:lnTo>
                  <a:lnTo>
                    <a:pt x="26009" y="216877"/>
                  </a:lnTo>
                  <a:lnTo>
                    <a:pt x="26009" y="64096"/>
                  </a:lnTo>
                  <a:close/>
                </a:path>
                <a:path w="27940" h="217170">
                  <a:moveTo>
                    <a:pt x="27533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7533" y="27432"/>
                  </a:lnTo>
                  <a:lnTo>
                    <a:pt x="27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6622256" y="5504402"/>
              <a:ext cx="135826" cy="238315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6800850" y="5580792"/>
              <a:ext cx="144970" cy="161925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6985540" y="5580792"/>
              <a:ext cx="83915" cy="157257"/>
            </a:xfrm>
            <a:prstGeom prst="rect">
              <a:avLst/>
            </a:prstGeom>
          </p:spPr>
        </p:pic>
      </p:grpSp>
      <p:grpSp>
        <p:nvGrpSpPr>
          <p:cNvPr id="281" name="object 281"/>
          <p:cNvGrpSpPr/>
          <p:nvPr/>
        </p:nvGrpSpPr>
        <p:grpSpPr>
          <a:xfrm>
            <a:off x="7196138" y="5504402"/>
            <a:ext cx="310515" cy="238760"/>
            <a:chOff x="7196138" y="5504402"/>
            <a:chExt cx="310515" cy="238760"/>
          </a:xfrm>
        </p:grpSpPr>
        <p:pic>
          <p:nvPicPr>
            <p:cNvPr id="282" name="object 282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7196138" y="5504402"/>
              <a:ext cx="137445" cy="238315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7373208" y="5580793"/>
              <a:ext cx="132873" cy="161872"/>
            </a:xfrm>
            <a:prstGeom prst="rect">
              <a:avLst/>
            </a:prstGeom>
          </p:spPr>
        </p:pic>
      </p:grpSp>
      <p:grpSp>
        <p:nvGrpSpPr>
          <p:cNvPr id="284" name="object 284"/>
          <p:cNvGrpSpPr/>
          <p:nvPr/>
        </p:nvGrpSpPr>
        <p:grpSpPr>
          <a:xfrm>
            <a:off x="7646479" y="5521166"/>
            <a:ext cx="931544" cy="221615"/>
            <a:chOff x="7646479" y="5521166"/>
            <a:chExt cx="931544" cy="221615"/>
          </a:xfrm>
        </p:grpSpPr>
        <p:pic>
          <p:nvPicPr>
            <p:cNvPr id="285" name="object 285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7646479" y="5580792"/>
              <a:ext cx="116014" cy="161925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7791545" y="5580792"/>
              <a:ext cx="146494" cy="161925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7977759" y="5580792"/>
              <a:ext cx="83915" cy="157257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8089106" y="5580792"/>
              <a:ext cx="233648" cy="161925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8366950" y="5521172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70">
                  <a:moveTo>
                    <a:pt x="25996" y="64096"/>
                  </a:moveTo>
                  <a:lnTo>
                    <a:pt x="0" y="64096"/>
                  </a:lnTo>
                  <a:lnTo>
                    <a:pt x="0" y="216877"/>
                  </a:lnTo>
                  <a:lnTo>
                    <a:pt x="25996" y="216877"/>
                  </a:lnTo>
                  <a:lnTo>
                    <a:pt x="25996" y="64096"/>
                  </a:lnTo>
                  <a:close/>
                </a:path>
                <a:path w="26034" h="217170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8431053" y="5580792"/>
              <a:ext cx="146589" cy="161925"/>
            </a:xfrm>
            <a:prstGeom prst="rect">
              <a:avLst/>
            </a:prstGeom>
          </p:spPr>
        </p:pic>
      </p:grpSp>
      <p:grpSp>
        <p:nvGrpSpPr>
          <p:cNvPr id="291" name="object 291"/>
          <p:cNvGrpSpPr/>
          <p:nvPr/>
        </p:nvGrpSpPr>
        <p:grpSpPr>
          <a:xfrm>
            <a:off x="1255109" y="5901499"/>
            <a:ext cx="920750" cy="310515"/>
            <a:chOff x="1255109" y="5901499"/>
            <a:chExt cx="920750" cy="310515"/>
          </a:xfrm>
        </p:grpSpPr>
        <p:pic>
          <p:nvPicPr>
            <p:cNvPr id="292" name="object 292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1255109" y="5977889"/>
              <a:ext cx="135826" cy="233648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1421511" y="5977889"/>
              <a:ext cx="146494" cy="161925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598581" y="5901499"/>
              <a:ext cx="135826" cy="238315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775650" y="5977890"/>
              <a:ext cx="131254" cy="161925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949672" y="5977889"/>
              <a:ext cx="225933" cy="157257"/>
            </a:xfrm>
            <a:prstGeom prst="rect">
              <a:avLst/>
            </a:prstGeom>
          </p:spPr>
        </p:pic>
      </p:grpSp>
      <p:pic>
        <p:nvPicPr>
          <p:cNvPr id="297" name="object 297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2277904" y="5977949"/>
            <a:ext cx="122110" cy="161865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2448782" y="5977889"/>
            <a:ext cx="225933" cy="157257"/>
          </a:xfrm>
          <a:prstGeom prst="rect">
            <a:avLst/>
          </a:prstGeom>
        </p:spPr>
      </p:pic>
      <p:grpSp>
        <p:nvGrpSpPr>
          <p:cNvPr id="299" name="object 299"/>
          <p:cNvGrpSpPr/>
          <p:nvPr/>
        </p:nvGrpSpPr>
        <p:grpSpPr>
          <a:xfrm>
            <a:off x="2725103" y="5901499"/>
            <a:ext cx="448945" cy="238760"/>
            <a:chOff x="2725103" y="5901499"/>
            <a:chExt cx="448945" cy="238760"/>
          </a:xfrm>
        </p:grpSpPr>
        <p:pic>
          <p:nvPicPr>
            <p:cNvPr id="300" name="object 300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2725103" y="5901499"/>
              <a:ext cx="135826" cy="238315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2893028" y="5977889"/>
              <a:ext cx="144970" cy="161925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3068574" y="5977889"/>
              <a:ext cx="105346" cy="161925"/>
            </a:xfrm>
            <a:prstGeom prst="rect">
              <a:avLst/>
            </a:prstGeom>
          </p:spPr>
        </p:pic>
      </p:grpSp>
      <p:grpSp>
        <p:nvGrpSpPr>
          <p:cNvPr id="303" name="object 303"/>
          <p:cNvGrpSpPr/>
          <p:nvPr/>
        </p:nvGrpSpPr>
        <p:grpSpPr>
          <a:xfrm>
            <a:off x="3266980" y="5977889"/>
            <a:ext cx="392430" cy="161925"/>
            <a:chOff x="3266980" y="5977889"/>
            <a:chExt cx="392430" cy="161925"/>
          </a:xfrm>
        </p:grpSpPr>
        <p:pic>
          <p:nvPicPr>
            <p:cNvPr id="304" name="object 304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3266980" y="5977890"/>
              <a:ext cx="105346" cy="161925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3401378" y="5977890"/>
              <a:ext cx="131254" cy="161801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575399" y="5977889"/>
              <a:ext cx="83915" cy="157257"/>
            </a:xfrm>
            <a:prstGeom prst="rect">
              <a:avLst/>
            </a:prstGeom>
          </p:spPr>
        </p:pic>
      </p:grpSp>
      <p:grpSp>
        <p:nvGrpSpPr>
          <p:cNvPr id="307" name="object 307"/>
          <p:cNvGrpSpPr/>
          <p:nvPr/>
        </p:nvGrpSpPr>
        <p:grpSpPr>
          <a:xfrm>
            <a:off x="3741706" y="5901499"/>
            <a:ext cx="928369" cy="238760"/>
            <a:chOff x="3741706" y="5901499"/>
            <a:chExt cx="928369" cy="238760"/>
          </a:xfrm>
        </p:grpSpPr>
        <p:pic>
          <p:nvPicPr>
            <p:cNvPr id="308" name="object 308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3741706" y="5901499"/>
              <a:ext cx="135921" cy="238315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3920395" y="5977890"/>
              <a:ext cx="131254" cy="161797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4092798" y="5977889"/>
              <a:ext cx="126777" cy="157257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4257675" y="5977889"/>
              <a:ext cx="146589" cy="161925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4443889" y="5977889"/>
              <a:ext cx="225933" cy="157257"/>
            </a:xfrm>
            <a:prstGeom prst="rect">
              <a:avLst/>
            </a:prstGeom>
          </p:spPr>
        </p:pic>
      </p:grpSp>
      <p:sp>
        <p:nvSpPr>
          <p:cNvPr id="313" name="object 313"/>
          <p:cNvSpPr/>
          <p:nvPr/>
        </p:nvSpPr>
        <p:spPr>
          <a:xfrm>
            <a:off x="4718685" y="5918263"/>
            <a:ext cx="27940" cy="217170"/>
          </a:xfrm>
          <a:custGeom>
            <a:avLst/>
            <a:gdLst/>
            <a:ahLst/>
            <a:cxnLst/>
            <a:rect l="l" t="t" r="r" b="b"/>
            <a:pathLst>
              <a:path w="27939" h="217170">
                <a:moveTo>
                  <a:pt x="25996" y="64109"/>
                </a:moveTo>
                <a:lnTo>
                  <a:pt x="1524" y="64109"/>
                </a:lnTo>
                <a:lnTo>
                  <a:pt x="1524" y="216890"/>
                </a:lnTo>
                <a:lnTo>
                  <a:pt x="25996" y="216890"/>
                </a:lnTo>
                <a:lnTo>
                  <a:pt x="25996" y="64109"/>
                </a:lnTo>
                <a:close/>
              </a:path>
              <a:path w="27939" h="217170">
                <a:moveTo>
                  <a:pt x="27520" y="0"/>
                </a:moveTo>
                <a:lnTo>
                  <a:pt x="0" y="0"/>
                </a:lnTo>
                <a:lnTo>
                  <a:pt x="0" y="27432"/>
                </a:lnTo>
                <a:lnTo>
                  <a:pt x="27520" y="27432"/>
                </a:lnTo>
                <a:lnTo>
                  <a:pt x="27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4" name="object 314"/>
          <p:cNvGrpSpPr/>
          <p:nvPr/>
        </p:nvGrpSpPr>
        <p:grpSpPr>
          <a:xfrm>
            <a:off x="4794980" y="5901499"/>
            <a:ext cx="786765" cy="238760"/>
            <a:chOff x="4794980" y="5901499"/>
            <a:chExt cx="786765" cy="238760"/>
          </a:xfrm>
        </p:grpSpPr>
        <p:pic>
          <p:nvPicPr>
            <p:cNvPr id="315" name="object 315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4794980" y="5977794"/>
              <a:ext cx="126682" cy="157353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961382" y="5977889"/>
              <a:ext cx="122110" cy="161925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123212" y="5901499"/>
              <a:ext cx="135826" cy="238315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298758" y="5977889"/>
              <a:ext cx="146589" cy="161925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475827" y="5977889"/>
              <a:ext cx="105346" cy="161925"/>
            </a:xfrm>
            <a:prstGeom prst="rect">
              <a:avLst/>
            </a:prstGeom>
          </p:spPr>
        </p:pic>
      </p:grpSp>
      <p:grpSp>
        <p:nvGrpSpPr>
          <p:cNvPr id="320" name="object 320"/>
          <p:cNvGrpSpPr/>
          <p:nvPr/>
        </p:nvGrpSpPr>
        <p:grpSpPr>
          <a:xfrm>
            <a:off x="5672709" y="5901499"/>
            <a:ext cx="2126615" cy="310515"/>
            <a:chOff x="5672709" y="5901499"/>
            <a:chExt cx="2126615" cy="310515"/>
          </a:xfrm>
        </p:grpSpPr>
        <p:pic>
          <p:nvPicPr>
            <p:cNvPr id="321" name="object 32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672709" y="5974842"/>
              <a:ext cx="142017" cy="164973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849779" y="5974841"/>
              <a:ext cx="142017" cy="160305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6013133" y="5935122"/>
              <a:ext cx="116014" cy="204597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6150578" y="5974842"/>
              <a:ext cx="141922" cy="164923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329172" y="5974936"/>
              <a:ext cx="93059" cy="160305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6445187" y="5974841"/>
              <a:ext cx="148018" cy="236696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625304" y="5974841"/>
              <a:ext cx="93059" cy="160305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6741312" y="5901499"/>
              <a:ext cx="40005" cy="233679"/>
            </a:xfrm>
            <a:custGeom>
              <a:avLst/>
              <a:gdLst/>
              <a:ahLst/>
              <a:cxnLst/>
              <a:rect l="l" t="t" r="r" b="b"/>
              <a:pathLst>
                <a:path w="40004" h="233679">
                  <a:moveTo>
                    <a:pt x="39624" y="77927"/>
                  </a:moveTo>
                  <a:lnTo>
                    <a:pt x="1524" y="77927"/>
                  </a:lnTo>
                  <a:lnTo>
                    <a:pt x="1524" y="233654"/>
                  </a:lnTo>
                  <a:lnTo>
                    <a:pt x="39624" y="233654"/>
                  </a:lnTo>
                  <a:lnTo>
                    <a:pt x="39624" y="77927"/>
                  </a:lnTo>
                  <a:close/>
                </a:path>
                <a:path w="40004" h="233679">
                  <a:moveTo>
                    <a:pt x="39624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39624" y="41249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9" name="object 329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816090" y="5974842"/>
              <a:ext cx="114490" cy="164973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956489" y="5974842"/>
              <a:ext cx="142017" cy="164973"/>
            </a:xfrm>
            <a:prstGeom prst="rect">
              <a:avLst/>
            </a:prstGeom>
          </p:spPr>
        </p:pic>
        <p:sp>
          <p:nvSpPr>
            <p:cNvPr id="331" name="object 331"/>
            <p:cNvSpPr/>
            <p:nvPr/>
          </p:nvSpPr>
          <p:spPr>
            <a:xfrm>
              <a:off x="7139940" y="609295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0" y="44196"/>
                  </a:moveTo>
                  <a:lnTo>
                    <a:pt x="0" y="0"/>
                  </a:lnTo>
                  <a:lnTo>
                    <a:pt x="44195" y="0"/>
                  </a:lnTo>
                  <a:lnTo>
                    <a:pt x="44195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2" name="object 332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7222141" y="5974841"/>
              <a:ext cx="120586" cy="164972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7368636" y="5974841"/>
              <a:ext cx="157257" cy="164973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7559516" y="5974841"/>
              <a:ext cx="239649" cy="160305"/>
            </a:xfrm>
            <a:prstGeom prst="rect">
              <a:avLst/>
            </a:prstGeom>
          </p:spPr>
        </p:pic>
      </p:grpSp>
      <p:sp>
        <p:nvSpPr>
          <p:cNvPr id="335" name="object 335"/>
          <p:cNvSpPr/>
          <p:nvPr/>
        </p:nvSpPr>
        <p:spPr>
          <a:xfrm>
            <a:off x="7850124" y="610362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32003"/>
                </a:moveTo>
                <a:lnTo>
                  <a:pt x="0" y="0"/>
                </a:lnTo>
                <a:lnTo>
                  <a:pt x="32003" y="0"/>
                </a:lnTo>
                <a:lnTo>
                  <a:pt x="32003" y="32003"/>
                </a:lnTo>
                <a:lnTo>
                  <a:pt x="0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35508" y="1949195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60501" y="1875567"/>
            <a:ext cx="1351280" cy="266065"/>
            <a:chOff x="960501" y="1875567"/>
            <a:chExt cx="1351280" cy="2660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501" y="1890807"/>
              <a:ext cx="148113" cy="1832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6708" y="1890813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4" h="183514">
                  <a:moveTo>
                    <a:pt x="21437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437" y="183261"/>
                  </a:lnTo>
                  <a:lnTo>
                    <a:pt x="21437" y="53428"/>
                  </a:lnTo>
                  <a:close/>
                </a:path>
                <a:path w="23494" h="183514">
                  <a:moveTo>
                    <a:pt x="22961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22961" y="22860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198" y="1909095"/>
              <a:ext cx="189261" cy="1680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511" y="1941194"/>
              <a:ext cx="70199" cy="1328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14665" y="1890712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4" h="183514">
                  <a:moveTo>
                    <a:pt x="21424" y="53530"/>
                  </a:moveTo>
                  <a:lnTo>
                    <a:pt x="1524" y="53530"/>
                  </a:lnTo>
                  <a:lnTo>
                    <a:pt x="1524" y="183362"/>
                  </a:lnTo>
                  <a:lnTo>
                    <a:pt x="21424" y="183362"/>
                  </a:lnTo>
                  <a:lnTo>
                    <a:pt x="21424" y="53530"/>
                  </a:lnTo>
                  <a:close/>
                </a:path>
                <a:path w="23494" h="183514">
                  <a:moveTo>
                    <a:pt x="22948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2948" y="22961"/>
                  </a:lnTo>
                  <a:lnTo>
                    <a:pt x="22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8769" y="1875567"/>
              <a:ext cx="116014" cy="201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787" y="1944243"/>
              <a:ext cx="106870" cy="13287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73377" y="1890813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22860" y="22860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860" y="1941194"/>
              <a:ext cx="97631" cy="200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1971" y="1884711"/>
              <a:ext cx="103727" cy="1924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9321" y="1941194"/>
              <a:ext cx="122110" cy="13592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396967" y="1875567"/>
            <a:ext cx="259715" cy="201930"/>
            <a:chOff x="2396967" y="1875567"/>
            <a:chExt cx="259715" cy="20193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96967" y="1875567"/>
              <a:ext cx="114490" cy="2015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46509" y="1941194"/>
              <a:ext cx="109918" cy="13592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740343" y="1941194"/>
            <a:ext cx="606425" cy="200660"/>
            <a:chOff x="2740343" y="1941194"/>
            <a:chExt cx="606425" cy="200660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0343" y="1941194"/>
              <a:ext cx="99250" cy="13592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4073" y="1941194"/>
              <a:ext cx="103727" cy="1359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7519" y="1941194"/>
              <a:ext cx="201454" cy="2001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42596" y="1941194"/>
              <a:ext cx="103822" cy="135921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973836" y="226923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67055"/>
                </a:moveTo>
                <a:lnTo>
                  <a:pt x="0" y="0"/>
                </a:lnTo>
                <a:lnTo>
                  <a:pt x="67055" y="0"/>
                </a:lnTo>
                <a:lnTo>
                  <a:pt x="67055" y="67055"/>
                </a:lnTo>
                <a:lnTo>
                  <a:pt x="0" y="67055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252061" y="2205227"/>
            <a:ext cx="417195" cy="183515"/>
            <a:chOff x="1252061" y="2205227"/>
            <a:chExt cx="417195" cy="18351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2061" y="2219134"/>
              <a:ext cx="238125" cy="1695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6190" y="2264949"/>
              <a:ext cx="94583" cy="1237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48968" y="2205227"/>
              <a:ext cx="20320" cy="181610"/>
            </a:xfrm>
            <a:custGeom>
              <a:avLst/>
              <a:gdLst/>
              <a:ahLst/>
              <a:cxnLst/>
              <a:rect l="l" t="t" r="r" b="b"/>
              <a:pathLst>
                <a:path w="20319" h="181610">
                  <a:moveTo>
                    <a:pt x="0" y="181355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181355"/>
                  </a:lnTo>
                  <a:lnTo>
                    <a:pt x="0" y="181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55019" y="2264949"/>
            <a:ext cx="94583" cy="12372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39708" y="2205418"/>
            <a:ext cx="103822" cy="183261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3529584" y="2205418"/>
            <a:ext cx="236854" cy="183515"/>
            <a:chOff x="3529584" y="2205418"/>
            <a:chExt cx="236854" cy="183515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9584" y="2205418"/>
              <a:ext cx="105346" cy="1832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65410" y="2264949"/>
              <a:ext cx="100774" cy="123729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4492752" y="2231421"/>
            <a:ext cx="566420" cy="157480"/>
            <a:chOff x="4492752" y="2231421"/>
            <a:chExt cx="566420" cy="157480"/>
          </a:xfrm>
        </p:grpSpPr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92752" y="2261901"/>
              <a:ext cx="108394" cy="12677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28674" y="2231421"/>
              <a:ext cx="216693" cy="15725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68323" y="2261901"/>
              <a:ext cx="190785" cy="126777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5141500" y="2205418"/>
            <a:ext cx="1105535" cy="183515"/>
            <a:chOff x="5141500" y="2205418"/>
            <a:chExt cx="1105535" cy="183515"/>
          </a:xfrm>
        </p:grpSpPr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41500" y="2261901"/>
              <a:ext cx="216788" cy="12677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84197" y="2261901"/>
              <a:ext cx="245840" cy="12372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99462" y="2205418"/>
              <a:ext cx="31115" cy="32384"/>
            </a:xfrm>
            <a:custGeom>
              <a:avLst/>
              <a:gdLst/>
              <a:ahLst/>
              <a:cxnLst/>
              <a:rect l="l" t="t" r="r" b="b"/>
              <a:pathLst>
                <a:path w="31114" h="32385">
                  <a:moveTo>
                    <a:pt x="0" y="32099"/>
                  </a:moveTo>
                  <a:lnTo>
                    <a:pt x="0" y="0"/>
                  </a:lnTo>
                  <a:lnTo>
                    <a:pt x="30575" y="0"/>
                  </a:lnTo>
                  <a:lnTo>
                    <a:pt x="30575" y="32099"/>
                  </a:lnTo>
                  <a:lnTo>
                    <a:pt x="0" y="32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55945" y="2205418"/>
              <a:ext cx="116014" cy="18326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97963" y="2261901"/>
              <a:ext cx="120586" cy="12677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44457" y="2261901"/>
              <a:ext cx="192309" cy="12677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58198" y="2261901"/>
              <a:ext cx="88487" cy="126777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6332220" y="2205227"/>
            <a:ext cx="1151255" cy="238760"/>
            <a:chOff x="6332220" y="2205227"/>
            <a:chExt cx="1151255" cy="23876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32220" y="2261901"/>
              <a:ext cx="192309" cy="12677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51962" y="2261901"/>
              <a:ext cx="114490" cy="18183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691884" y="2205227"/>
              <a:ext cx="95250" cy="181610"/>
            </a:xfrm>
            <a:custGeom>
              <a:avLst/>
              <a:gdLst/>
              <a:ahLst/>
              <a:cxnLst/>
              <a:rect l="l" t="t" r="r" b="b"/>
              <a:pathLst>
                <a:path w="95250" h="181610">
                  <a:moveTo>
                    <a:pt x="30480" y="0"/>
                  </a:moveTo>
                  <a:lnTo>
                    <a:pt x="0" y="0"/>
                  </a:lnTo>
                  <a:lnTo>
                    <a:pt x="0" y="181356"/>
                  </a:lnTo>
                  <a:lnTo>
                    <a:pt x="30480" y="181356"/>
                  </a:lnTo>
                  <a:lnTo>
                    <a:pt x="30480" y="0"/>
                  </a:lnTo>
                  <a:close/>
                </a:path>
                <a:path w="95250" h="181610">
                  <a:moveTo>
                    <a:pt x="95148" y="59728"/>
                  </a:moveTo>
                  <a:lnTo>
                    <a:pt x="64668" y="59728"/>
                  </a:lnTo>
                  <a:lnTo>
                    <a:pt x="64668" y="180403"/>
                  </a:lnTo>
                  <a:lnTo>
                    <a:pt x="95148" y="180403"/>
                  </a:lnTo>
                  <a:lnTo>
                    <a:pt x="95148" y="59728"/>
                  </a:lnTo>
                  <a:close/>
                </a:path>
                <a:path w="95250" h="181610">
                  <a:moveTo>
                    <a:pt x="95148" y="190"/>
                  </a:moveTo>
                  <a:lnTo>
                    <a:pt x="64668" y="190"/>
                  </a:lnTo>
                  <a:lnTo>
                    <a:pt x="64668" y="32296"/>
                  </a:lnTo>
                  <a:lnTo>
                    <a:pt x="95148" y="32296"/>
                  </a:lnTo>
                  <a:lnTo>
                    <a:pt x="95148" y="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13042" y="2261901"/>
              <a:ext cx="93059" cy="12677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7533" y="2261901"/>
              <a:ext cx="103822" cy="12677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55739" y="2205418"/>
              <a:ext cx="116014" cy="18326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199186" y="2261901"/>
              <a:ext cx="120586" cy="12677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39679" y="2261901"/>
              <a:ext cx="143446" cy="172592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567136" y="2234469"/>
            <a:ext cx="250825" cy="154305"/>
            <a:chOff x="7567136" y="2234469"/>
            <a:chExt cx="250825" cy="154305"/>
          </a:xfrm>
        </p:grpSpPr>
        <p:pic>
          <p:nvPicPr>
            <p:cNvPr id="56" name="object 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67136" y="2234469"/>
              <a:ext cx="77819" cy="15420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64863" y="2264949"/>
              <a:ext cx="94583" cy="12372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797641" y="2268093"/>
              <a:ext cx="20320" cy="118110"/>
            </a:xfrm>
            <a:custGeom>
              <a:avLst/>
              <a:gdLst/>
              <a:ahLst/>
              <a:cxnLst/>
              <a:rect l="l" t="t" r="r" b="b"/>
              <a:pathLst>
                <a:path w="20320" h="118110">
                  <a:moveTo>
                    <a:pt x="0" y="117538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117538"/>
                  </a:lnTo>
                  <a:lnTo>
                    <a:pt x="0" y="1175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" name="object 5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84020" y="2205418"/>
            <a:ext cx="3297269" cy="485679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7797641" y="2217610"/>
            <a:ext cx="131445" cy="171450"/>
            <a:chOff x="7797641" y="2217610"/>
            <a:chExt cx="131445" cy="171450"/>
          </a:xfrm>
        </p:grpSpPr>
        <p:sp>
          <p:nvSpPr>
            <p:cNvPr id="61" name="object 61"/>
            <p:cNvSpPr/>
            <p:nvPr/>
          </p:nvSpPr>
          <p:spPr>
            <a:xfrm>
              <a:off x="7797641" y="2217610"/>
              <a:ext cx="20320" cy="23495"/>
            </a:xfrm>
            <a:custGeom>
              <a:avLst/>
              <a:gdLst/>
              <a:ahLst/>
              <a:cxnLst/>
              <a:rect l="l" t="t" r="r" b="b"/>
              <a:pathLst>
                <a:path w="20320" h="23494">
                  <a:moveTo>
                    <a:pt x="0" y="22955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2955"/>
                  </a:lnTo>
                  <a:lnTo>
                    <a:pt x="0" y="2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49553" y="2264949"/>
              <a:ext cx="79343" cy="123729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8012811" y="2264949"/>
            <a:ext cx="569595" cy="123825"/>
            <a:chOff x="8012811" y="2264949"/>
            <a:chExt cx="569595" cy="123825"/>
          </a:xfrm>
        </p:grpSpPr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12811" y="2264949"/>
              <a:ext cx="90106" cy="12372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22730" y="2264949"/>
              <a:ext cx="112966" cy="12372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266272" y="2264949"/>
              <a:ext cx="172497" cy="12068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469249" y="2264949"/>
              <a:ext cx="112966" cy="123729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1242917" y="2509266"/>
            <a:ext cx="418465" cy="123825"/>
            <a:chOff x="1242917" y="2509266"/>
            <a:chExt cx="418465" cy="123825"/>
          </a:xfrm>
        </p:grpSpPr>
        <p:pic>
          <p:nvPicPr>
            <p:cNvPr id="69" name="object 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42917" y="2509361"/>
              <a:ext cx="80867" cy="12372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46740" y="2509361"/>
              <a:ext cx="100679" cy="12372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79518" y="2509266"/>
              <a:ext cx="181642" cy="120777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5015484" y="2450592"/>
            <a:ext cx="224154" cy="228600"/>
            <a:chOff x="5015484" y="2450592"/>
            <a:chExt cx="224154" cy="228600"/>
          </a:xfrm>
        </p:grpSpPr>
        <p:sp>
          <p:nvSpPr>
            <p:cNvPr id="73" name="object 73"/>
            <p:cNvSpPr/>
            <p:nvPr/>
          </p:nvSpPr>
          <p:spPr>
            <a:xfrm>
              <a:off x="5015484" y="2450592"/>
              <a:ext cx="30480" cy="181610"/>
            </a:xfrm>
            <a:custGeom>
              <a:avLst/>
              <a:gdLst/>
              <a:ahLst/>
              <a:cxnLst/>
              <a:rect l="l" t="t" r="r" b="b"/>
              <a:pathLst>
                <a:path w="30479" h="181610">
                  <a:moveTo>
                    <a:pt x="0" y="181356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181356"/>
                  </a:lnTo>
                  <a:lnTo>
                    <a:pt x="0" y="181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072825" y="2506313"/>
              <a:ext cx="166401" cy="172593"/>
            </a:xfrm>
            <a:prstGeom prst="rect">
              <a:avLst/>
            </a:prstGeom>
          </p:spPr>
        </p:pic>
      </p:grpSp>
      <p:sp>
        <p:nvSpPr>
          <p:cNvPr id="75" name="object 75"/>
          <p:cNvSpPr/>
          <p:nvPr/>
        </p:nvSpPr>
        <p:spPr>
          <a:xfrm>
            <a:off x="973836" y="2819400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67056"/>
                </a:moveTo>
                <a:lnTo>
                  <a:pt x="0" y="0"/>
                </a:lnTo>
                <a:lnTo>
                  <a:pt x="67055" y="0"/>
                </a:lnTo>
                <a:lnTo>
                  <a:pt x="67055" y="67056"/>
                </a:lnTo>
                <a:lnTo>
                  <a:pt x="0" y="67056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1934432" y="2814827"/>
            <a:ext cx="418465" cy="123825"/>
            <a:chOff x="1934432" y="2814827"/>
            <a:chExt cx="418465" cy="123825"/>
          </a:xfrm>
        </p:grpSpPr>
        <p:pic>
          <p:nvPicPr>
            <p:cNvPr id="77" name="object 7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34432" y="2814827"/>
              <a:ext cx="80867" cy="12372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038159" y="2814827"/>
              <a:ext cx="100774" cy="12372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171033" y="2814827"/>
              <a:ext cx="181641" cy="120681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2946463" y="2755296"/>
            <a:ext cx="445770" cy="183515"/>
            <a:chOff x="2946463" y="2755296"/>
            <a:chExt cx="445770" cy="183515"/>
          </a:xfrm>
        </p:grpSpPr>
        <p:pic>
          <p:nvPicPr>
            <p:cNvPr id="81" name="object 8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46463" y="2814827"/>
              <a:ext cx="190785" cy="12372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161729" y="2755296"/>
              <a:ext cx="105251" cy="18326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297555" y="2814827"/>
              <a:ext cx="94678" cy="123729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3579972" y="2814827"/>
            <a:ext cx="307340" cy="123825"/>
            <a:chOff x="3579972" y="2814827"/>
            <a:chExt cx="307340" cy="123825"/>
          </a:xfrm>
        </p:grpSpPr>
        <p:pic>
          <p:nvPicPr>
            <p:cNvPr id="85" name="object 8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579972" y="2814827"/>
              <a:ext cx="100679" cy="12372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12750" y="2814828"/>
              <a:ext cx="174021" cy="120681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4080605" y="2814827"/>
            <a:ext cx="307340" cy="123825"/>
            <a:chOff x="4080605" y="2814827"/>
            <a:chExt cx="307340" cy="123825"/>
          </a:xfrm>
        </p:grpSpPr>
        <p:pic>
          <p:nvPicPr>
            <p:cNvPr id="88" name="object 8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80605" y="2817876"/>
              <a:ext cx="96202" cy="12068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213479" y="2814827"/>
              <a:ext cx="173926" cy="120681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4572191" y="2755296"/>
            <a:ext cx="829310" cy="183515"/>
            <a:chOff x="4572191" y="2755296"/>
            <a:chExt cx="829310" cy="183515"/>
          </a:xfrm>
        </p:grpSpPr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572191" y="2811779"/>
              <a:ext cx="88487" cy="126777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686681" y="2755302"/>
              <a:ext cx="30480" cy="180340"/>
            </a:xfrm>
            <a:custGeom>
              <a:avLst/>
              <a:gdLst/>
              <a:ahLst/>
              <a:cxnLst/>
              <a:rect l="l" t="t" r="r" b="b"/>
              <a:pathLst>
                <a:path w="30479" h="180339">
                  <a:moveTo>
                    <a:pt x="28956" y="59524"/>
                  </a:moveTo>
                  <a:lnTo>
                    <a:pt x="0" y="59524"/>
                  </a:lnTo>
                  <a:lnTo>
                    <a:pt x="0" y="180213"/>
                  </a:lnTo>
                  <a:lnTo>
                    <a:pt x="28956" y="180213"/>
                  </a:lnTo>
                  <a:lnTo>
                    <a:pt x="28956" y="59524"/>
                  </a:lnTo>
                  <a:close/>
                </a:path>
                <a:path w="30479" h="180339">
                  <a:moveTo>
                    <a:pt x="30480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0480" y="32004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744689" y="2781204"/>
              <a:ext cx="312896" cy="15735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085017" y="2811779"/>
              <a:ext cx="184785" cy="12372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297234" y="2811779"/>
              <a:ext cx="103822" cy="126777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5575078" y="2752248"/>
            <a:ext cx="467995" cy="186690"/>
            <a:chOff x="5575078" y="2752248"/>
            <a:chExt cx="467995" cy="186690"/>
          </a:xfrm>
        </p:grpSpPr>
        <p:pic>
          <p:nvPicPr>
            <p:cNvPr id="97" name="object 9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575078" y="2752248"/>
              <a:ext cx="129634" cy="18326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738431" y="2811780"/>
              <a:ext cx="108299" cy="12372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874258" y="2811779"/>
              <a:ext cx="103822" cy="12677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012180" y="2755392"/>
              <a:ext cx="30480" cy="181610"/>
            </a:xfrm>
            <a:custGeom>
              <a:avLst/>
              <a:gdLst/>
              <a:ahLst/>
              <a:cxnLst/>
              <a:rect l="l" t="t" r="r" b="b"/>
              <a:pathLst>
                <a:path w="30479" h="181610">
                  <a:moveTo>
                    <a:pt x="0" y="181356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181356"/>
                  </a:lnTo>
                  <a:lnTo>
                    <a:pt x="0" y="181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1" name="object 10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225349" y="2755296"/>
            <a:ext cx="114490" cy="183261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241393" y="2755296"/>
            <a:ext cx="998315" cy="485679"/>
          </a:xfrm>
          <a:prstGeom prst="rect">
            <a:avLst/>
          </a:prstGeom>
        </p:spPr>
      </p:pic>
      <p:grpSp>
        <p:nvGrpSpPr>
          <p:cNvPr id="103" name="object 103"/>
          <p:cNvGrpSpPr/>
          <p:nvPr/>
        </p:nvGrpSpPr>
        <p:grpSpPr>
          <a:xfrm>
            <a:off x="6373368" y="2752248"/>
            <a:ext cx="838200" cy="186690"/>
            <a:chOff x="6373368" y="2752248"/>
            <a:chExt cx="838200" cy="186690"/>
          </a:xfrm>
        </p:grpSpPr>
        <p:pic>
          <p:nvPicPr>
            <p:cNvPr id="104" name="object 10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73368" y="2752248"/>
              <a:ext cx="250412" cy="18630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652737" y="2811684"/>
              <a:ext cx="189261" cy="12687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69525" y="2781204"/>
              <a:ext cx="341947" cy="157353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7390066" y="2814827"/>
            <a:ext cx="100679" cy="123729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7664767" y="2784252"/>
            <a:ext cx="406400" cy="154305"/>
            <a:chOff x="7664767" y="2784252"/>
            <a:chExt cx="406400" cy="154305"/>
          </a:xfrm>
        </p:grpSpPr>
        <p:pic>
          <p:nvPicPr>
            <p:cNvPr id="109" name="object 10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64767" y="2784252"/>
              <a:ext cx="77914" cy="15430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764018" y="2814827"/>
              <a:ext cx="100774" cy="12372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898320" y="2814827"/>
              <a:ext cx="172497" cy="120681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8264747" y="2814827"/>
            <a:ext cx="308610" cy="123825"/>
            <a:chOff x="8264747" y="2814827"/>
            <a:chExt cx="308610" cy="123825"/>
          </a:xfrm>
        </p:grpSpPr>
        <p:pic>
          <p:nvPicPr>
            <p:cNvPr id="113" name="object 11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264747" y="2817876"/>
              <a:ext cx="96107" cy="12068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400574" y="2814827"/>
              <a:ext cx="172497" cy="120681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2321052" y="2755296"/>
            <a:ext cx="1311275" cy="473709"/>
            <a:chOff x="2321052" y="2755296"/>
            <a:chExt cx="1311275" cy="473709"/>
          </a:xfrm>
        </p:grpSpPr>
        <p:pic>
          <p:nvPicPr>
            <p:cNvPr id="116" name="object 11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375535" y="2755296"/>
              <a:ext cx="1256347" cy="473392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321052" y="3011424"/>
              <a:ext cx="30480" cy="169545"/>
            </a:xfrm>
            <a:custGeom>
              <a:avLst/>
              <a:gdLst/>
              <a:ahLst/>
              <a:cxnLst/>
              <a:rect l="l" t="t" r="r" b="b"/>
              <a:pathLst>
                <a:path w="30480" h="169544">
                  <a:moveTo>
                    <a:pt x="0" y="169164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169164"/>
                  </a:lnTo>
                  <a:lnTo>
                    <a:pt x="0" y="169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390775" y="3013328"/>
              <a:ext cx="120681" cy="166497"/>
            </a:xfrm>
            <a:prstGeom prst="rect">
              <a:avLst/>
            </a:prstGeom>
          </p:spPr>
        </p:pic>
      </p:grpSp>
      <p:sp>
        <p:nvSpPr>
          <p:cNvPr id="119" name="object 119"/>
          <p:cNvSpPr/>
          <p:nvPr/>
        </p:nvSpPr>
        <p:spPr>
          <a:xfrm>
            <a:off x="975360" y="3369564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67055"/>
                </a:moveTo>
                <a:lnTo>
                  <a:pt x="0" y="0"/>
                </a:lnTo>
                <a:lnTo>
                  <a:pt x="67055" y="0"/>
                </a:lnTo>
                <a:lnTo>
                  <a:pt x="67055" y="67055"/>
                </a:lnTo>
                <a:lnTo>
                  <a:pt x="0" y="67055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" name="object 120"/>
          <p:cNvGrpSpPr/>
          <p:nvPr/>
        </p:nvGrpSpPr>
        <p:grpSpPr>
          <a:xfrm>
            <a:off x="1252061" y="3318795"/>
            <a:ext cx="279400" cy="169545"/>
            <a:chOff x="1252061" y="3318795"/>
            <a:chExt cx="279400" cy="169545"/>
          </a:xfrm>
        </p:grpSpPr>
        <p:pic>
          <p:nvPicPr>
            <p:cNvPr id="121" name="object 12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52061" y="3318795"/>
              <a:ext cx="135826" cy="16649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419987" y="3363087"/>
              <a:ext cx="111442" cy="125253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2274760" y="3305079"/>
            <a:ext cx="353060" cy="183515"/>
            <a:chOff x="2274760" y="3305079"/>
            <a:chExt cx="353060" cy="183515"/>
          </a:xfrm>
        </p:grpSpPr>
        <p:pic>
          <p:nvPicPr>
            <p:cNvPr id="124" name="object 12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274760" y="3305079"/>
              <a:ext cx="105346" cy="18326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410682" y="3363086"/>
              <a:ext cx="111442" cy="12525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546509" y="3363086"/>
              <a:ext cx="80962" cy="125253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2772442" y="3305079"/>
            <a:ext cx="1057910" cy="183515"/>
            <a:chOff x="2772442" y="3305079"/>
            <a:chExt cx="1057910" cy="183515"/>
          </a:xfrm>
        </p:grpSpPr>
        <p:pic>
          <p:nvPicPr>
            <p:cNvPr id="128" name="object 12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772442" y="3363086"/>
              <a:ext cx="80867" cy="12525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876264" y="3363086"/>
              <a:ext cx="100679" cy="12525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009043" y="3363086"/>
              <a:ext cx="181642" cy="122205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213544" y="3317277"/>
              <a:ext cx="20320" cy="168275"/>
            </a:xfrm>
            <a:custGeom>
              <a:avLst/>
              <a:gdLst/>
              <a:ahLst/>
              <a:cxnLst/>
              <a:rect l="l" t="t" r="r" b="b"/>
              <a:pathLst>
                <a:path w="20319" h="168275">
                  <a:moveTo>
                    <a:pt x="19900" y="48856"/>
                  </a:moveTo>
                  <a:lnTo>
                    <a:pt x="0" y="48856"/>
                  </a:lnTo>
                  <a:lnTo>
                    <a:pt x="0" y="168021"/>
                  </a:lnTo>
                  <a:lnTo>
                    <a:pt x="19900" y="168021"/>
                  </a:lnTo>
                  <a:lnTo>
                    <a:pt x="19900" y="48856"/>
                  </a:lnTo>
                  <a:close/>
                </a:path>
                <a:path w="20319" h="168275">
                  <a:moveTo>
                    <a:pt x="19900" y="0"/>
                  </a:moveTo>
                  <a:lnTo>
                    <a:pt x="0" y="0"/>
                  </a:lnTo>
                  <a:lnTo>
                    <a:pt x="0" y="21424"/>
                  </a:lnTo>
                  <a:lnTo>
                    <a:pt x="19900" y="21424"/>
                  </a:lnTo>
                  <a:lnTo>
                    <a:pt x="19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265456" y="3305079"/>
              <a:ext cx="105346" cy="183261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401378" y="3363086"/>
              <a:ext cx="112966" cy="12525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543300" y="3363086"/>
              <a:ext cx="180117" cy="12525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749421" y="3363086"/>
              <a:ext cx="80867" cy="125253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3967639" y="3305079"/>
            <a:ext cx="519430" cy="229235"/>
            <a:chOff x="3967639" y="3305079"/>
            <a:chExt cx="519430" cy="229235"/>
          </a:xfrm>
        </p:grpSpPr>
        <p:pic>
          <p:nvPicPr>
            <p:cNvPr id="137" name="object 13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967639" y="3318795"/>
              <a:ext cx="323659" cy="16954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326350" y="3305079"/>
              <a:ext cx="160305" cy="229076"/>
            </a:xfrm>
            <a:prstGeom prst="rect">
              <a:avLst/>
            </a:prstGeom>
          </p:spPr>
        </p:pic>
      </p:grpSp>
      <p:pic>
        <p:nvPicPr>
          <p:cNvPr id="139" name="object 139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677924" y="3363086"/>
            <a:ext cx="622840" cy="369665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6223826" y="3305079"/>
            <a:ext cx="114490" cy="183261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6365748" y="3361563"/>
            <a:ext cx="109918" cy="126777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7876032" y="3317747"/>
            <a:ext cx="191770" cy="167640"/>
            <a:chOff x="7876032" y="3317747"/>
            <a:chExt cx="191770" cy="167640"/>
          </a:xfrm>
        </p:grpSpPr>
        <p:sp>
          <p:nvSpPr>
            <p:cNvPr id="143" name="object 143"/>
            <p:cNvSpPr/>
            <p:nvPr/>
          </p:nvSpPr>
          <p:spPr>
            <a:xfrm>
              <a:off x="7876032" y="3317747"/>
              <a:ext cx="30480" cy="167640"/>
            </a:xfrm>
            <a:custGeom>
              <a:avLst/>
              <a:gdLst/>
              <a:ahLst/>
              <a:cxnLst/>
              <a:rect l="l" t="t" r="r" b="b"/>
              <a:pathLst>
                <a:path w="30479" h="167639">
                  <a:moveTo>
                    <a:pt x="0" y="167640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167640"/>
                  </a:lnTo>
                  <a:lnTo>
                    <a:pt x="0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945660" y="3318795"/>
              <a:ext cx="122110" cy="166497"/>
            </a:xfrm>
            <a:prstGeom prst="rect">
              <a:avLst/>
            </a:prstGeom>
          </p:spPr>
        </p:pic>
      </p:grpSp>
      <p:sp>
        <p:nvSpPr>
          <p:cNvPr id="145" name="object 145"/>
          <p:cNvSpPr/>
          <p:nvPr/>
        </p:nvSpPr>
        <p:spPr>
          <a:xfrm>
            <a:off x="8202168" y="3302031"/>
            <a:ext cx="90170" cy="183515"/>
          </a:xfrm>
          <a:custGeom>
            <a:avLst/>
            <a:gdLst/>
            <a:ahLst/>
            <a:cxnLst/>
            <a:rect l="l" t="t" r="r" b="b"/>
            <a:pathLst>
              <a:path w="90170" h="183514">
                <a:moveTo>
                  <a:pt x="0" y="87058"/>
                </a:moveTo>
                <a:lnTo>
                  <a:pt x="0" y="62579"/>
                </a:lnTo>
                <a:lnTo>
                  <a:pt x="21335" y="62579"/>
                </a:lnTo>
                <a:lnTo>
                  <a:pt x="21335" y="32099"/>
                </a:lnTo>
                <a:lnTo>
                  <a:pt x="24383" y="26003"/>
                </a:lnTo>
                <a:lnTo>
                  <a:pt x="25907" y="19812"/>
                </a:lnTo>
                <a:lnTo>
                  <a:pt x="30479" y="15240"/>
                </a:lnTo>
                <a:lnTo>
                  <a:pt x="33527" y="10668"/>
                </a:lnTo>
                <a:lnTo>
                  <a:pt x="42671" y="4572"/>
                </a:lnTo>
                <a:lnTo>
                  <a:pt x="48767" y="3048"/>
                </a:lnTo>
                <a:lnTo>
                  <a:pt x="54863" y="0"/>
                </a:lnTo>
                <a:lnTo>
                  <a:pt x="80867" y="0"/>
                </a:lnTo>
                <a:lnTo>
                  <a:pt x="83915" y="1524"/>
                </a:lnTo>
                <a:lnTo>
                  <a:pt x="88487" y="1524"/>
                </a:lnTo>
                <a:lnTo>
                  <a:pt x="90011" y="3048"/>
                </a:lnTo>
                <a:lnTo>
                  <a:pt x="90011" y="26003"/>
                </a:lnTo>
                <a:lnTo>
                  <a:pt x="86963" y="26003"/>
                </a:lnTo>
                <a:lnTo>
                  <a:pt x="83915" y="24479"/>
                </a:lnTo>
                <a:lnTo>
                  <a:pt x="62579" y="24479"/>
                </a:lnTo>
                <a:lnTo>
                  <a:pt x="59531" y="26003"/>
                </a:lnTo>
                <a:lnTo>
                  <a:pt x="58007" y="27527"/>
                </a:lnTo>
                <a:lnTo>
                  <a:pt x="54863" y="29051"/>
                </a:lnTo>
                <a:lnTo>
                  <a:pt x="53339" y="30575"/>
                </a:lnTo>
                <a:lnTo>
                  <a:pt x="51815" y="33623"/>
                </a:lnTo>
                <a:lnTo>
                  <a:pt x="51815" y="36671"/>
                </a:lnTo>
                <a:lnTo>
                  <a:pt x="50291" y="38195"/>
                </a:lnTo>
                <a:lnTo>
                  <a:pt x="50291" y="62579"/>
                </a:lnTo>
                <a:lnTo>
                  <a:pt x="83915" y="62579"/>
                </a:lnTo>
                <a:lnTo>
                  <a:pt x="83915" y="87058"/>
                </a:lnTo>
                <a:lnTo>
                  <a:pt x="50291" y="87058"/>
                </a:lnTo>
                <a:lnTo>
                  <a:pt x="50291" y="183261"/>
                </a:lnTo>
                <a:lnTo>
                  <a:pt x="21335" y="183261"/>
                </a:lnTo>
                <a:lnTo>
                  <a:pt x="21335" y="87058"/>
                </a:lnTo>
                <a:lnTo>
                  <a:pt x="0" y="87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6" name="object 146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4417981" y="3305079"/>
            <a:ext cx="1718786" cy="427672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2396966" y="3605974"/>
            <a:ext cx="103727" cy="126777"/>
          </a:xfrm>
          <a:prstGeom prst="rect">
            <a:avLst/>
          </a:prstGeom>
        </p:spPr>
      </p:pic>
      <p:grpSp>
        <p:nvGrpSpPr>
          <p:cNvPr id="148" name="object 148"/>
          <p:cNvGrpSpPr/>
          <p:nvPr/>
        </p:nvGrpSpPr>
        <p:grpSpPr>
          <a:xfrm>
            <a:off x="2609088" y="3605974"/>
            <a:ext cx="323850" cy="127000"/>
            <a:chOff x="2609088" y="3605974"/>
            <a:chExt cx="323850" cy="127000"/>
          </a:xfrm>
        </p:grpSpPr>
        <p:pic>
          <p:nvPicPr>
            <p:cNvPr id="149" name="object 14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609088" y="3609022"/>
              <a:ext cx="108394" cy="12372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748058" y="3605974"/>
              <a:ext cx="184689" cy="123729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3039618" y="3546443"/>
            <a:ext cx="313055" cy="186690"/>
            <a:chOff x="3039618" y="3546443"/>
            <a:chExt cx="313055" cy="186690"/>
          </a:xfrm>
        </p:grpSpPr>
        <p:pic>
          <p:nvPicPr>
            <p:cNvPr id="152" name="object 15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039618" y="3546443"/>
              <a:ext cx="108299" cy="186308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180016" y="3605974"/>
              <a:ext cx="108394" cy="123729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3321939" y="3549497"/>
              <a:ext cx="30480" cy="180340"/>
            </a:xfrm>
            <a:custGeom>
              <a:avLst/>
              <a:gdLst/>
              <a:ahLst/>
              <a:cxnLst/>
              <a:rect l="l" t="t" r="r" b="b"/>
              <a:pathLst>
                <a:path w="30479" h="180339">
                  <a:moveTo>
                    <a:pt x="30480" y="59524"/>
                  </a:moveTo>
                  <a:lnTo>
                    <a:pt x="0" y="59524"/>
                  </a:lnTo>
                  <a:lnTo>
                    <a:pt x="0" y="180213"/>
                  </a:lnTo>
                  <a:lnTo>
                    <a:pt x="30480" y="180213"/>
                  </a:lnTo>
                  <a:lnTo>
                    <a:pt x="30480" y="59524"/>
                  </a:lnTo>
                  <a:close/>
                </a:path>
                <a:path w="30479" h="180339">
                  <a:moveTo>
                    <a:pt x="30480" y="0"/>
                  </a:moveTo>
                  <a:lnTo>
                    <a:pt x="0" y="0"/>
                  </a:lnTo>
                  <a:lnTo>
                    <a:pt x="0" y="32092"/>
                  </a:lnTo>
                  <a:lnTo>
                    <a:pt x="30480" y="32092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5" name="object 155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6571869" y="3305079"/>
            <a:ext cx="1292923" cy="427672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3379946" y="3605974"/>
            <a:ext cx="233552" cy="126777"/>
          </a:xfrm>
          <a:prstGeom prst="rect">
            <a:avLst/>
          </a:prstGeom>
        </p:spPr>
      </p:pic>
      <p:grpSp>
        <p:nvGrpSpPr>
          <p:cNvPr id="157" name="object 157"/>
          <p:cNvGrpSpPr/>
          <p:nvPr/>
        </p:nvGrpSpPr>
        <p:grpSpPr>
          <a:xfrm>
            <a:off x="3715798" y="3605974"/>
            <a:ext cx="603250" cy="127000"/>
            <a:chOff x="3715798" y="3605974"/>
            <a:chExt cx="603250" cy="127000"/>
          </a:xfrm>
        </p:grpSpPr>
        <p:pic>
          <p:nvPicPr>
            <p:cNvPr id="158" name="object 15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715798" y="3605974"/>
              <a:ext cx="108394" cy="12372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850101" y="3605974"/>
              <a:ext cx="122110" cy="12677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998214" y="3605974"/>
              <a:ext cx="184689" cy="12372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208812" y="3605974"/>
              <a:ext cx="109918" cy="126777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1241394" y="3605974"/>
            <a:ext cx="845629" cy="416909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7968615" y="3305079"/>
            <a:ext cx="613600" cy="427672"/>
          </a:xfrm>
          <a:prstGeom prst="rect">
            <a:avLst/>
          </a:prstGeom>
        </p:spPr>
      </p:pic>
      <p:grpSp>
        <p:nvGrpSpPr>
          <p:cNvPr id="164" name="object 164"/>
          <p:cNvGrpSpPr/>
          <p:nvPr/>
        </p:nvGrpSpPr>
        <p:grpSpPr>
          <a:xfrm>
            <a:off x="6164294" y="3549491"/>
            <a:ext cx="300990" cy="183515"/>
            <a:chOff x="6164294" y="3549491"/>
            <a:chExt cx="300990" cy="183515"/>
          </a:xfrm>
        </p:grpSpPr>
        <p:sp>
          <p:nvSpPr>
            <p:cNvPr id="165" name="object 165"/>
            <p:cNvSpPr/>
            <p:nvPr/>
          </p:nvSpPr>
          <p:spPr>
            <a:xfrm>
              <a:off x="6164288" y="3563213"/>
              <a:ext cx="20320" cy="167005"/>
            </a:xfrm>
            <a:custGeom>
              <a:avLst/>
              <a:gdLst/>
              <a:ahLst/>
              <a:cxnLst/>
              <a:rect l="l" t="t" r="r" b="b"/>
              <a:pathLst>
                <a:path w="20320" h="167004">
                  <a:moveTo>
                    <a:pt x="19812" y="48856"/>
                  </a:moveTo>
                  <a:lnTo>
                    <a:pt x="0" y="48856"/>
                  </a:lnTo>
                  <a:lnTo>
                    <a:pt x="0" y="166497"/>
                  </a:lnTo>
                  <a:lnTo>
                    <a:pt x="19812" y="166497"/>
                  </a:lnTo>
                  <a:lnTo>
                    <a:pt x="19812" y="48856"/>
                  </a:lnTo>
                  <a:close/>
                </a:path>
                <a:path w="20320" h="167004">
                  <a:moveTo>
                    <a:pt x="1981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9812" y="2133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216206" y="3549491"/>
              <a:ext cx="103727" cy="183261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52032" y="3609022"/>
              <a:ext cx="112966" cy="123729"/>
            </a:xfrm>
            <a:prstGeom prst="rect">
              <a:avLst/>
            </a:prstGeom>
          </p:spPr>
        </p:pic>
      </p:grpSp>
      <p:sp>
        <p:nvSpPr>
          <p:cNvPr id="168" name="object 168"/>
          <p:cNvSpPr/>
          <p:nvPr/>
        </p:nvSpPr>
        <p:spPr>
          <a:xfrm>
            <a:off x="973836" y="4163567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67056"/>
                </a:moveTo>
                <a:lnTo>
                  <a:pt x="0" y="0"/>
                </a:lnTo>
                <a:lnTo>
                  <a:pt x="67055" y="0"/>
                </a:lnTo>
                <a:lnTo>
                  <a:pt x="67055" y="67056"/>
                </a:lnTo>
                <a:lnTo>
                  <a:pt x="0" y="67056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9" name="object 169"/>
          <p:cNvGrpSpPr/>
          <p:nvPr/>
        </p:nvGrpSpPr>
        <p:grpSpPr>
          <a:xfrm>
            <a:off x="2164937" y="4099559"/>
            <a:ext cx="786130" cy="183515"/>
            <a:chOff x="2164937" y="4099559"/>
            <a:chExt cx="786130" cy="183515"/>
          </a:xfrm>
        </p:grpSpPr>
        <p:pic>
          <p:nvPicPr>
            <p:cNvPr id="170" name="object 17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164937" y="4158900"/>
              <a:ext cx="88487" cy="123634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2284476" y="4099559"/>
              <a:ext cx="79375" cy="181610"/>
            </a:xfrm>
            <a:custGeom>
              <a:avLst/>
              <a:gdLst/>
              <a:ahLst/>
              <a:cxnLst/>
              <a:rect l="l" t="t" r="r" b="b"/>
              <a:pathLst>
                <a:path w="79375" h="181610">
                  <a:moveTo>
                    <a:pt x="19812" y="0"/>
                  </a:moveTo>
                  <a:lnTo>
                    <a:pt x="0" y="0"/>
                  </a:lnTo>
                  <a:lnTo>
                    <a:pt x="0" y="181356"/>
                  </a:lnTo>
                  <a:lnTo>
                    <a:pt x="19812" y="181356"/>
                  </a:lnTo>
                  <a:lnTo>
                    <a:pt x="19812" y="0"/>
                  </a:lnTo>
                  <a:close/>
                </a:path>
                <a:path w="79375" h="181610">
                  <a:moveTo>
                    <a:pt x="78867" y="62293"/>
                  </a:moveTo>
                  <a:lnTo>
                    <a:pt x="59055" y="62293"/>
                  </a:lnTo>
                  <a:lnTo>
                    <a:pt x="59055" y="179933"/>
                  </a:lnTo>
                  <a:lnTo>
                    <a:pt x="78867" y="179933"/>
                  </a:lnTo>
                  <a:lnTo>
                    <a:pt x="78867" y="62293"/>
                  </a:lnTo>
                  <a:close/>
                </a:path>
                <a:path w="79375" h="181610">
                  <a:moveTo>
                    <a:pt x="78867" y="13436"/>
                  </a:moveTo>
                  <a:lnTo>
                    <a:pt x="59055" y="13436"/>
                  </a:lnTo>
                  <a:lnTo>
                    <a:pt x="59055" y="34772"/>
                  </a:lnTo>
                  <a:lnTo>
                    <a:pt x="78867" y="34772"/>
                  </a:lnTo>
                  <a:lnTo>
                    <a:pt x="78867" y="13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393918" y="4158900"/>
              <a:ext cx="102203" cy="123634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528221" y="4158900"/>
              <a:ext cx="97631" cy="120586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645759" y="4129849"/>
              <a:ext cx="198405" cy="15268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870168" y="4158900"/>
              <a:ext cx="80867" cy="123634"/>
            </a:xfrm>
            <a:prstGeom prst="rect">
              <a:avLst/>
            </a:prstGeom>
          </p:spPr>
        </p:pic>
      </p:grpSp>
      <p:grpSp>
        <p:nvGrpSpPr>
          <p:cNvPr id="176" name="object 176"/>
          <p:cNvGrpSpPr/>
          <p:nvPr/>
        </p:nvGrpSpPr>
        <p:grpSpPr>
          <a:xfrm>
            <a:off x="3045714" y="4158900"/>
            <a:ext cx="588010" cy="123825"/>
            <a:chOff x="3045714" y="4158900"/>
            <a:chExt cx="588010" cy="123825"/>
          </a:xfrm>
        </p:grpSpPr>
        <p:pic>
          <p:nvPicPr>
            <p:cNvPr id="177" name="object 17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3045714" y="4158900"/>
              <a:ext cx="90011" cy="12363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157157" y="4158900"/>
              <a:ext cx="112871" cy="123634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300603" y="4158900"/>
              <a:ext cx="96202" cy="12068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427286" y="4158900"/>
              <a:ext cx="80962" cy="123634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535680" y="4161948"/>
              <a:ext cx="97726" cy="120586"/>
            </a:xfrm>
            <a:prstGeom prst="rect">
              <a:avLst/>
            </a:prstGeom>
          </p:spPr>
        </p:pic>
      </p:grpSp>
      <p:grpSp>
        <p:nvGrpSpPr>
          <p:cNvPr id="182" name="object 182"/>
          <p:cNvGrpSpPr/>
          <p:nvPr/>
        </p:nvGrpSpPr>
        <p:grpSpPr>
          <a:xfrm>
            <a:off x="4224147" y="4158900"/>
            <a:ext cx="305435" cy="123825"/>
            <a:chOff x="4224147" y="4158900"/>
            <a:chExt cx="305435" cy="123825"/>
          </a:xfrm>
        </p:grpSpPr>
        <p:pic>
          <p:nvPicPr>
            <p:cNvPr id="183" name="object 18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224147" y="4161948"/>
              <a:ext cx="96107" cy="12058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355402" y="4158900"/>
              <a:ext cx="174021" cy="120586"/>
            </a:xfrm>
            <a:prstGeom prst="rect">
              <a:avLst/>
            </a:prstGeom>
          </p:spPr>
        </p:pic>
      </p:grpSp>
      <p:grpSp>
        <p:nvGrpSpPr>
          <p:cNvPr id="185" name="object 185"/>
          <p:cNvGrpSpPr/>
          <p:nvPr/>
        </p:nvGrpSpPr>
        <p:grpSpPr>
          <a:xfrm>
            <a:off x="4639342" y="4158900"/>
            <a:ext cx="575945" cy="123825"/>
            <a:chOff x="4639342" y="4158900"/>
            <a:chExt cx="575945" cy="123825"/>
          </a:xfrm>
        </p:grpSpPr>
        <p:pic>
          <p:nvPicPr>
            <p:cNvPr id="186" name="object 18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639342" y="4158900"/>
              <a:ext cx="96107" cy="120586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766024" y="4158900"/>
              <a:ext cx="112966" cy="123634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909471" y="4158900"/>
              <a:ext cx="172497" cy="120586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112639" y="4158901"/>
              <a:ext cx="102203" cy="123634"/>
            </a:xfrm>
            <a:prstGeom prst="rect">
              <a:avLst/>
            </a:prstGeom>
          </p:spPr>
        </p:pic>
      </p:grpSp>
      <p:grpSp>
        <p:nvGrpSpPr>
          <p:cNvPr id="190" name="object 190"/>
          <p:cNvGrpSpPr/>
          <p:nvPr/>
        </p:nvGrpSpPr>
        <p:grpSpPr>
          <a:xfrm>
            <a:off x="8342566" y="4099274"/>
            <a:ext cx="238125" cy="183515"/>
            <a:chOff x="8342566" y="4099274"/>
            <a:chExt cx="238125" cy="183515"/>
          </a:xfrm>
        </p:grpSpPr>
        <p:pic>
          <p:nvPicPr>
            <p:cNvPr id="191" name="object 19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8342566" y="4099274"/>
              <a:ext cx="105346" cy="183261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478393" y="4158900"/>
              <a:ext cx="102298" cy="123634"/>
            </a:xfrm>
            <a:prstGeom prst="rect">
              <a:avLst/>
            </a:prstGeom>
          </p:spPr>
        </p:pic>
      </p:grpSp>
      <p:grpSp>
        <p:nvGrpSpPr>
          <p:cNvPr id="193" name="object 193"/>
          <p:cNvGrpSpPr/>
          <p:nvPr/>
        </p:nvGrpSpPr>
        <p:grpSpPr>
          <a:xfrm>
            <a:off x="1242917" y="4099274"/>
            <a:ext cx="1401445" cy="672465"/>
            <a:chOff x="1242917" y="4099274"/>
            <a:chExt cx="1401445" cy="672465"/>
          </a:xfrm>
        </p:grpSpPr>
        <p:pic>
          <p:nvPicPr>
            <p:cNvPr id="194" name="object 194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462594" y="4400168"/>
              <a:ext cx="120586" cy="12677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242917" y="4099274"/>
              <a:ext cx="1401318" cy="671988"/>
            </a:xfrm>
            <a:prstGeom prst="rect">
              <a:avLst/>
            </a:prstGeom>
          </p:spPr>
        </p:pic>
      </p:grpSp>
      <p:pic>
        <p:nvPicPr>
          <p:cNvPr id="196" name="object 196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5011770" y="4099274"/>
            <a:ext cx="3246786" cy="48567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2667095" y="4099559"/>
            <a:ext cx="1552479" cy="671703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4294346" y="4400169"/>
            <a:ext cx="233552" cy="126777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4553807" y="4400169"/>
            <a:ext cx="184689" cy="123729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4817936" y="4400169"/>
            <a:ext cx="120586" cy="126777"/>
          </a:xfrm>
          <a:prstGeom prst="rect">
            <a:avLst/>
          </a:prstGeom>
        </p:spPr>
      </p:pic>
      <p:grpSp>
        <p:nvGrpSpPr>
          <p:cNvPr id="201" name="object 201"/>
          <p:cNvGrpSpPr/>
          <p:nvPr/>
        </p:nvGrpSpPr>
        <p:grpSpPr>
          <a:xfrm>
            <a:off x="8340852" y="4357115"/>
            <a:ext cx="234315" cy="219075"/>
            <a:chOff x="8340852" y="4357115"/>
            <a:chExt cx="234315" cy="219075"/>
          </a:xfrm>
        </p:grpSpPr>
        <p:sp>
          <p:nvSpPr>
            <p:cNvPr id="202" name="object 202"/>
            <p:cNvSpPr/>
            <p:nvPr/>
          </p:nvSpPr>
          <p:spPr>
            <a:xfrm>
              <a:off x="8340852" y="4357115"/>
              <a:ext cx="30480" cy="167640"/>
            </a:xfrm>
            <a:custGeom>
              <a:avLst/>
              <a:gdLst/>
              <a:ahLst/>
              <a:cxnLst/>
              <a:rect l="l" t="t" r="r" b="b"/>
              <a:pathLst>
                <a:path w="30479" h="167639">
                  <a:moveTo>
                    <a:pt x="0" y="167640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167640"/>
                  </a:lnTo>
                  <a:lnTo>
                    <a:pt x="0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411241" y="4357401"/>
              <a:ext cx="163353" cy="218408"/>
            </a:xfrm>
            <a:prstGeom prst="rect">
              <a:avLst/>
            </a:prstGeom>
          </p:spPr>
        </p:pic>
      </p:grpSp>
      <p:grpSp>
        <p:nvGrpSpPr>
          <p:cNvPr id="204" name="object 204"/>
          <p:cNvGrpSpPr/>
          <p:nvPr/>
        </p:nvGrpSpPr>
        <p:grpSpPr>
          <a:xfrm>
            <a:off x="2799874" y="4588001"/>
            <a:ext cx="3839210" cy="241935"/>
            <a:chOff x="2799874" y="4588001"/>
            <a:chExt cx="3839210" cy="241935"/>
          </a:xfrm>
        </p:grpSpPr>
        <p:sp>
          <p:nvSpPr>
            <p:cNvPr id="205" name="object 205"/>
            <p:cNvSpPr/>
            <p:nvPr/>
          </p:nvSpPr>
          <p:spPr>
            <a:xfrm>
              <a:off x="2799874" y="4791170"/>
              <a:ext cx="3839210" cy="15240"/>
            </a:xfrm>
            <a:custGeom>
              <a:avLst/>
              <a:gdLst/>
              <a:ahLst/>
              <a:cxnLst/>
              <a:rect l="l" t="t" r="r" b="b"/>
              <a:pathLst>
                <a:path w="3839209" h="15239">
                  <a:moveTo>
                    <a:pt x="0" y="15239"/>
                  </a:moveTo>
                  <a:lnTo>
                    <a:pt x="0" y="0"/>
                  </a:lnTo>
                  <a:lnTo>
                    <a:pt x="3839146" y="0"/>
                  </a:lnTo>
                  <a:lnTo>
                    <a:pt x="3839146" y="15239"/>
                  </a:lnTo>
                  <a:lnTo>
                    <a:pt x="0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711226" y="4588001"/>
              <a:ext cx="114490" cy="183261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3853148" y="4644580"/>
              <a:ext cx="105346" cy="126682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4127945" y="4644580"/>
              <a:ext cx="120586" cy="126682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274534" y="4588001"/>
              <a:ext cx="196881" cy="183261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4634770" y="4644580"/>
              <a:ext cx="184689" cy="123634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4498848" y="4644580"/>
              <a:ext cx="108394" cy="126682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4988909" y="4588001"/>
              <a:ext cx="114490" cy="183261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5130832" y="4644580"/>
              <a:ext cx="120586" cy="126682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5271325" y="4644580"/>
              <a:ext cx="88487" cy="12668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521642" y="4588001"/>
              <a:ext cx="1108233" cy="241363"/>
            </a:xfrm>
            <a:prstGeom prst="rect">
              <a:avLst/>
            </a:prstGeom>
          </p:spPr>
        </p:pic>
      </p:grpSp>
      <p:grpSp>
        <p:nvGrpSpPr>
          <p:cNvPr id="216" name="object 216"/>
          <p:cNvGrpSpPr/>
          <p:nvPr/>
        </p:nvGrpSpPr>
        <p:grpSpPr>
          <a:xfrm>
            <a:off x="6791611" y="4588001"/>
            <a:ext cx="719455" cy="183515"/>
            <a:chOff x="6791611" y="4588001"/>
            <a:chExt cx="719455" cy="183515"/>
          </a:xfrm>
        </p:grpSpPr>
        <p:pic>
          <p:nvPicPr>
            <p:cNvPr id="217" name="object 217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791611" y="4588001"/>
              <a:ext cx="114490" cy="183261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6932104" y="4644580"/>
              <a:ext cx="109918" cy="126682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7069455" y="4614005"/>
              <a:ext cx="215264" cy="15725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7306056" y="4644580"/>
              <a:ext cx="204501" cy="126682"/>
            </a:xfrm>
            <a:prstGeom prst="rect">
              <a:avLst/>
            </a:prstGeom>
          </p:spPr>
        </p:pic>
      </p:grpSp>
      <p:grpSp>
        <p:nvGrpSpPr>
          <p:cNvPr id="221" name="object 221"/>
          <p:cNvGrpSpPr/>
          <p:nvPr/>
        </p:nvGrpSpPr>
        <p:grpSpPr>
          <a:xfrm>
            <a:off x="7672388" y="4588001"/>
            <a:ext cx="252095" cy="183515"/>
            <a:chOff x="7672388" y="4588001"/>
            <a:chExt cx="252095" cy="183515"/>
          </a:xfrm>
        </p:grpSpPr>
        <p:pic>
          <p:nvPicPr>
            <p:cNvPr id="222" name="object 22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7672388" y="4588001"/>
              <a:ext cx="114490" cy="183261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7814406" y="4644580"/>
              <a:ext cx="109918" cy="126777"/>
            </a:xfrm>
            <a:prstGeom prst="rect">
              <a:avLst/>
            </a:prstGeom>
          </p:spPr>
        </p:pic>
      </p:grpSp>
      <p:grpSp>
        <p:nvGrpSpPr>
          <p:cNvPr id="224" name="object 224"/>
          <p:cNvGrpSpPr/>
          <p:nvPr/>
        </p:nvGrpSpPr>
        <p:grpSpPr>
          <a:xfrm>
            <a:off x="8087677" y="4588001"/>
            <a:ext cx="490220" cy="183515"/>
            <a:chOff x="8087677" y="4588001"/>
            <a:chExt cx="490220" cy="183515"/>
          </a:xfrm>
        </p:grpSpPr>
        <p:pic>
          <p:nvPicPr>
            <p:cNvPr id="225" name="object 225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8087677" y="4644580"/>
              <a:ext cx="93059" cy="12668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8200548" y="4644580"/>
              <a:ext cx="103822" cy="126682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8330374" y="4588001"/>
              <a:ext cx="116014" cy="183261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8473821" y="4644580"/>
              <a:ext cx="103822" cy="126682"/>
            </a:xfrm>
            <a:prstGeom prst="rect">
              <a:avLst/>
            </a:prstGeom>
          </p:spPr>
        </p:pic>
      </p:grpSp>
      <p:pic>
        <p:nvPicPr>
          <p:cNvPr id="229" name="object 229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1247489" y="4858321"/>
            <a:ext cx="973931" cy="212312"/>
          </a:xfrm>
          <a:prstGeom prst="rect">
            <a:avLst/>
          </a:prstGeom>
        </p:spPr>
      </p:pic>
      <p:sp>
        <p:nvSpPr>
          <p:cNvPr id="230" name="object 230"/>
          <p:cNvSpPr/>
          <p:nvPr/>
        </p:nvSpPr>
        <p:spPr>
          <a:xfrm>
            <a:off x="973836" y="5201411"/>
            <a:ext cx="67310" cy="68580"/>
          </a:xfrm>
          <a:custGeom>
            <a:avLst/>
            <a:gdLst/>
            <a:ahLst/>
            <a:cxnLst/>
            <a:rect l="l" t="t" r="r" b="b"/>
            <a:pathLst>
              <a:path w="67309" h="68579">
                <a:moveTo>
                  <a:pt x="0" y="68580"/>
                </a:moveTo>
                <a:lnTo>
                  <a:pt x="0" y="0"/>
                </a:lnTo>
                <a:lnTo>
                  <a:pt x="67055" y="0"/>
                </a:lnTo>
                <a:lnTo>
                  <a:pt x="67055" y="68580"/>
                </a:lnTo>
                <a:lnTo>
                  <a:pt x="0" y="68580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1" name="object 231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841117" y="5194363"/>
            <a:ext cx="120586" cy="126777"/>
          </a:xfrm>
          <a:prstGeom prst="rect">
            <a:avLst/>
          </a:prstGeom>
        </p:spPr>
      </p:pic>
      <p:grpSp>
        <p:nvGrpSpPr>
          <p:cNvPr id="232" name="object 232"/>
          <p:cNvGrpSpPr/>
          <p:nvPr/>
        </p:nvGrpSpPr>
        <p:grpSpPr>
          <a:xfrm>
            <a:off x="3033427" y="5137403"/>
            <a:ext cx="719455" cy="184150"/>
            <a:chOff x="3033427" y="5137403"/>
            <a:chExt cx="719455" cy="184150"/>
          </a:xfrm>
        </p:grpSpPr>
        <p:pic>
          <p:nvPicPr>
            <p:cNvPr id="233" name="object 233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033427" y="5194363"/>
              <a:ext cx="93154" cy="126777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3153156" y="5137403"/>
              <a:ext cx="94615" cy="182880"/>
            </a:xfrm>
            <a:custGeom>
              <a:avLst/>
              <a:gdLst/>
              <a:ahLst/>
              <a:cxnLst/>
              <a:rect l="l" t="t" r="r" b="b"/>
              <a:pathLst>
                <a:path w="94614" h="182879">
                  <a:moveTo>
                    <a:pt x="30480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30480" y="182880"/>
                  </a:lnTo>
                  <a:lnTo>
                    <a:pt x="30480" y="0"/>
                  </a:lnTo>
                  <a:close/>
                </a:path>
                <a:path w="94614" h="182879">
                  <a:moveTo>
                    <a:pt x="92481" y="60007"/>
                  </a:moveTo>
                  <a:lnTo>
                    <a:pt x="63525" y="60007"/>
                  </a:lnTo>
                  <a:lnTo>
                    <a:pt x="63525" y="180695"/>
                  </a:lnTo>
                  <a:lnTo>
                    <a:pt x="92481" y="180695"/>
                  </a:lnTo>
                  <a:lnTo>
                    <a:pt x="92481" y="60007"/>
                  </a:lnTo>
                  <a:close/>
                </a:path>
                <a:path w="94614" h="182879">
                  <a:moveTo>
                    <a:pt x="94005" y="482"/>
                  </a:moveTo>
                  <a:lnTo>
                    <a:pt x="63525" y="482"/>
                  </a:lnTo>
                  <a:lnTo>
                    <a:pt x="63525" y="32486"/>
                  </a:lnTo>
                  <a:lnTo>
                    <a:pt x="94005" y="32486"/>
                  </a:lnTo>
                  <a:lnTo>
                    <a:pt x="94005" y="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274695" y="5194363"/>
              <a:ext cx="108299" cy="126777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3410522" y="5163788"/>
              <a:ext cx="341947" cy="157353"/>
            </a:xfrm>
            <a:prstGeom prst="rect">
              <a:avLst/>
            </a:prstGeom>
          </p:spPr>
        </p:pic>
      </p:grpSp>
      <p:grpSp>
        <p:nvGrpSpPr>
          <p:cNvPr id="237" name="object 237"/>
          <p:cNvGrpSpPr/>
          <p:nvPr/>
        </p:nvGrpSpPr>
        <p:grpSpPr>
          <a:xfrm>
            <a:off x="3827240" y="5137879"/>
            <a:ext cx="565150" cy="183515"/>
            <a:chOff x="3827240" y="5137879"/>
            <a:chExt cx="565150" cy="183515"/>
          </a:xfrm>
        </p:grpSpPr>
        <p:pic>
          <p:nvPicPr>
            <p:cNvPr id="238" name="object 238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3827240" y="5194363"/>
              <a:ext cx="108394" cy="126777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3963067" y="5194363"/>
              <a:ext cx="297655" cy="123729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4231767" y="5137879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0" y="32004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32004"/>
                  </a:lnTo>
                  <a:lnTo>
                    <a:pt x="0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4288250" y="5194363"/>
              <a:ext cx="103822" cy="126777"/>
            </a:xfrm>
            <a:prstGeom prst="rect">
              <a:avLst/>
            </a:prstGeom>
          </p:spPr>
        </p:pic>
      </p:grpSp>
      <p:grpSp>
        <p:nvGrpSpPr>
          <p:cNvPr id="242" name="object 242"/>
          <p:cNvGrpSpPr/>
          <p:nvPr/>
        </p:nvGrpSpPr>
        <p:grpSpPr>
          <a:xfrm>
            <a:off x="4471416" y="5194363"/>
            <a:ext cx="351155" cy="127000"/>
            <a:chOff x="4471416" y="5194363"/>
            <a:chExt cx="351155" cy="127000"/>
          </a:xfrm>
        </p:grpSpPr>
        <p:pic>
          <p:nvPicPr>
            <p:cNvPr id="243" name="object 243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4471416" y="5194363"/>
              <a:ext cx="88487" cy="126777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4584382" y="5197411"/>
              <a:ext cx="108394" cy="123729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4718685" y="5194363"/>
              <a:ext cx="103822" cy="126777"/>
            </a:xfrm>
            <a:prstGeom prst="rect">
              <a:avLst/>
            </a:prstGeom>
          </p:spPr>
        </p:pic>
      </p:grpSp>
      <p:grpSp>
        <p:nvGrpSpPr>
          <p:cNvPr id="246" name="object 246"/>
          <p:cNvGrpSpPr/>
          <p:nvPr/>
        </p:nvGrpSpPr>
        <p:grpSpPr>
          <a:xfrm>
            <a:off x="6167342" y="5137880"/>
            <a:ext cx="250825" cy="183515"/>
            <a:chOff x="6167342" y="5137880"/>
            <a:chExt cx="250825" cy="183515"/>
          </a:xfrm>
        </p:grpSpPr>
        <p:pic>
          <p:nvPicPr>
            <p:cNvPr id="247" name="object 247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6167342" y="5137880"/>
              <a:ext cx="114490" cy="18326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309265" y="5194363"/>
              <a:ext cx="108394" cy="126777"/>
            </a:xfrm>
            <a:prstGeom prst="rect">
              <a:avLst/>
            </a:prstGeom>
          </p:spPr>
        </p:pic>
      </p:grpSp>
      <p:grpSp>
        <p:nvGrpSpPr>
          <p:cNvPr id="249" name="object 249"/>
          <p:cNvGrpSpPr/>
          <p:nvPr/>
        </p:nvGrpSpPr>
        <p:grpSpPr>
          <a:xfrm>
            <a:off x="6996207" y="5137879"/>
            <a:ext cx="145415" cy="183515"/>
            <a:chOff x="6996207" y="5137879"/>
            <a:chExt cx="145415" cy="183515"/>
          </a:xfrm>
        </p:grpSpPr>
        <p:sp>
          <p:nvSpPr>
            <p:cNvPr id="250" name="object 250"/>
            <p:cNvSpPr/>
            <p:nvPr/>
          </p:nvSpPr>
          <p:spPr>
            <a:xfrm>
              <a:off x="6996201" y="5137886"/>
              <a:ext cx="30480" cy="180340"/>
            </a:xfrm>
            <a:custGeom>
              <a:avLst/>
              <a:gdLst/>
              <a:ahLst/>
              <a:cxnLst/>
              <a:rect l="l" t="t" r="r" b="b"/>
              <a:pathLst>
                <a:path w="30479" h="180339">
                  <a:moveTo>
                    <a:pt x="30480" y="59524"/>
                  </a:moveTo>
                  <a:lnTo>
                    <a:pt x="1524" y="59524"/>
                  </a:lnTo>
                  <a:lnTo>
                    <a:pt x="1524" y="180213"/>
                  </a:lnTo>
                  <a:lnTo>
                    <a:pt x="30480" y="180213"/>
                  </a:lnTo>
                  <a:lnTo>
                    <a:pt x="30480" y="59524"/>
                  </a:lnTo>
                  <a:close/>
                </a:path>
                <a:path w="30479" h="180339">
                  <a:moveTo>
                    <a:pt x="30480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0480" y="32004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7052691" y="5194363"/>
              <a:ext cx="88487" cy="126777"/>
            </a:xfrm>
            <a:prstGeom prst="rect">
              <a:avLst/>
            </a:prstGeom>
          </p:spPr>
        </p:pic>
      </p:grpSp>
      <p:sp>
        <p:nvSpPr>
          <p:cNvPr id="252" name="object 252"/>
          <p:cNvSpPr/>
          <p:nvPr/>
        </p:nvSpPr>
        <p:spPr>
          <a:xfrm>
            <a:off x="7669428" y="5151602"/>
            <a:ext cx="138430" cy="167005"/>
          </a:xfrm>
          <a:custGeom>
            <a:avLst/>
            <a:gdLst/>
            <a:ahLst/>
            <a:cxnLst/>
            <a:rect l="l" t="t" r="r" b="b"/>
            <a:pathLst>
              <a:path w="138429" h="167004">
                <a:moveTo>
                  <a:pt x="138430" y="0"/>
                </a:moveTo>
                <a:lnTo>
                  <a:pt x="107950" y="0"/>
                </a:lnTo>
                <a:lnTo>
                  <a:pt x="107950" y="68770"/>
                </a:lnTo>
                <a:lnTo>
                  <a:pt x="30480" y="68770"/>
                </a:lnTo>
                <a:lnTo>
                  <a:pt x="30480" y="0"/>
                </a:lnTo>
                <a:lnTo>
                  <a:pt x="0" y="0"/>
                </a:lnTo>
                <a:lnTo>
                  <a:pt x="0" y="166497"/>
                </a:lnTo>
                <a:lnTo>
                  <a:pt x="30480" y="166497"/>
                </a:lnTo>
                <a:lnTo>
                  <a:pt x="30480" y="94678"/>
                </a:lnTo>
                <a:lnTo>
                  <a:pt x="107950" y="94678"/>
                </a:lnTo>
                <a:lnTo>
                  <a:pt x="107950" y="166497"/>
                </a:lnTo>
                <a:lnTo>
                  <a:pt x="138430" y="166497"/>
                </a:lnTo>
                <a:lnTo>
                  <a:pt x="138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3" name="object 253"/>
          <p:cNvGrpSpPr/>
          <p:nvPr/>
        </p:nvGrpSpPr>
        <p:grpSpPr>
          <a:xfrm>
            <a:off x="8333423" y="5194363"/>
            <a:ext cx="252095" cy="127000"/>
            <a:chOff x="8333423" y="5194363"/>
            <a:chExt cx="252095" cy="127000"/>
          </a:xfrm>
        </p:grpSpPr>
        <p:pic>
          <p:nvPicPr>
            <p:cNvPr id="254" name="object 254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8333423" y="5194363"/>
              <a:ext cx="105346" cy="126777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8464677" y="5194363"/>
              <a:ext cx="120586" cy="126777"/>
            </a:xfrm>
            <a:prstGeom prst="rect">
              <a:avLst/>
            </a:prstGeom>
          </p:spPr>
        </p:pic>
      </p:grpSp>
      <p:grpSp>
        <p:nvGrpSpPr>
          <p:cNvPr id="256" name="object 256"/>
          <p:cNvGrpSpPr/>
          <p:nvPr/>
        </p:nvGrpSpPr>
        <p:grpSpPr>
          <a:xfrm>
            <a:off x="1241393" y="5137403"/>
            <a:ext cx="7017384" cy="730885"/>
            <a:chOff x="1241393" y="5137403"/>
            <a:chExt cx="7017384" cy="730885"/>
          </a:xfrm>
        </p:grpSpPr>
        <p:pic>
          <p:nvPicPr>
            <p:cNvPr id="257" name="object 257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905060" y="5438774"/>
              <a:ext cx="120586" cy="126682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1241393" y="5137403"/>
              <a:ext cx="7017162" cy="730472"/>
            </a:xfrm>
            <a:prstGeom prst="rect">
              <a:avLst/>
            </a:prstGeom>
          </p:spPr>
        </p:pic>
      </p:grpSp>
      <p:grpSp>
        <p:nvGrpSpPr>
          <p:cNvPr id="259" name="object 259"/>
          <p:cNvGrpSpPr/>
          <p:nvPr/>
        </p:nvGrpSpPr>
        <p:grpSpPr>
          <a:xfrm>
            <a:off x="8342566" y="5382196"/>
            <a:ext cx="238125" cy="183515"/>
            <a:chOff x="8342566" y="5382196"/>
            <a:chExt cx="238125" cy="183515"/>
          </a:xfrm>
        </p:grpSpPr>
        <p:pic>
          <p:nvPicPr>
            <p:cNvPr id="260" name="object 260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8342566" y="5382196"/>
              <a:ext cx="105346" cy="183261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8478393" y="5441823"/>
              <a:ext cx="102298" cy="123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741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169" y="1988534"/>
            <a:ext cx="2213419" cy="3589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1271" y="2060352"/>
            <a:ext cx="1198340" cy="19850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82980" y="2618232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4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259681" y="2528316"/>
            <a:ext cx="1090295" cy="256540"/>
            <a:chOff x="1259681" y="2528316"/>
            <a:chExt cx="1090295" cy="2565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681" y="2547556"/>
              <a:ext cx="170973" cy="2321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467" y="2610210"/>
              <a:ext cx="140493" cy="1739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7537" y="2610135"/>
              <a:ext cx="112966" cy="1741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1079" y="2610135"/>
              <a:ext cx="157257" cy="1741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70532" y="2528316"/>
              <a:ext cx="27940" cy="251460"/>
            </a:xfrm>
            <a:custGeom>
              <a:avLst/>
              <a:gdLst/>
              <a:ahLst/>
              <a:cxnLst/>
              <a:rect l="l" t="t" r="r" b="b"/>
              <a:pathLst>
                <a:path w="27939" h="251460">
                  <a:moveTo>
                    <a:pt x="0" y="251459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51459"/>
                  </a:lnTo>
                  <a:lnTo>
                    <a:pt x="0" y="251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2063" y="2614707"/>
              <a:ext cx="154209" cy="1649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9133" y="2610209"/>
              <a:ext cx="140493" cy="17393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05266" y="2610135"/>
            <a:ext cx="155733" cy="1741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13685" y="2527649"/>
            <a:ext cx="1340262" cy="33756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317492" y="2546603"/>
            <a:ext cx="29209" cy="233679"/>
          </a:xfrm>
          <a:custGeom>
            <a:avLst/>
            <a:gdLst/>
            <a:ahLst/>
            <a:cxnLst/>
            <a:rect l="l" t="t" r="r" b="b"/>
            <a:pathLst>
              <a:path w="29210" h="233680">
                <a:moveTo>
                  <a:pt x="0" y="233172"/>
                </a:moveTo>
                <a:lnTo>
                  <a:pt x="0" y="0"/>
                </a:lnTo>
                <a:lnTo>
                  <a:pt x="28956" y="0"/>
                </a:lnTo>
                <a:lnTo>
                  <a:pt x="28956" y="233172"/>
                </a:lnTo>
                <a:lnTo>
                  <a:pt x="0" y="233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04265" y="2547556"/>
            <a:ext cx="157162" cy="23212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723257" y="2610135"/>
            <a:ext cx="313055" cy="250825"/>
            <a:chOff x="4723257" y="2610135"/>
            <a:chExt cx="313055" cy="25082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23257" y="2610135"/>
              <a:ext cx="146589" cy="2505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04899" y="2610135"/>
              <a:ext cx="131349" cy="17411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088065" y="2610135"/>
            <a:ext cx="243204" cy="174625"/>
            <a:chOff x="5088065" y="2610135"/>
            <a:chExt cx="243204" cy="174625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8065" y="2610135"/>
              <a:ext cx="90106" cy="1695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97983" y="2610135"/>
              <a:ext cx="132873" cy="174117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494115" y="2610135"/>
            <a:ext cx="466090" cy="174625"/>
            <a:chOff x="5494115" y="2610135"/>
            <a:chExt cx="466090" cy="174625"/>
          </a:xfrm>
        </p:grpSpPr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94115" y="2610135"/>
              <a:ext cx="112966" cy="1741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39181" y="2610210"/>
              <a:ext cx="140398" cy="1739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3871" y="2614707"/>
              <a:ext cx="135826" cy="169544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129147" y="2546032"/>
            <a:ext cx="1114425" cy="314960"/>
            <a:chOff x="6129147" y="2546032"/>
            <a:chExt cx="1114425" cy="314960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29147" y="2568892"/>
              <a:ext cx="1048702" cy="2917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216038" y="2546032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40" h="233680">
                  <a:moveTo>
                    <a:pt x="27432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432" y="233654"/>
                  </a:lnTo>
                  <a:lnTo>
                    <a:pt x="27432" y="68681"/>
                  </a:lnTo>
                  <a:close/>
                </a:path>
                <a:path w="27940" h="233680">
                  <a:moveTo>
                    <a:pt x="27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275576" y="2610135"/>
            <a:ext cx="332740" cy="174625"/>
            <a:chOff x="7275576" y="2610135"/>
            <a:chExt cx="332740" cy="174625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52646" y="2610135"/>
              <a:ext cx="155638" cy="1741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75576" y="2614707"/>
              <a:ext cx="154114" cy="164973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7770114" y="2610135"/>
            <a:ext cx="804545" cy="174625"/>
            <a:chOff x="7770114" y="2610135"/>
            <a:chExt cx="804545" cy="174625"/>
          </a:xfrm>
        </p:grpSpPr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70114" y="2610135"/>
              <a:ext cx="135921" cy="16954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48708" y="2610135"/>
              <a:ext cx="157257" cy="1741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47209" y="2610135"/>
              <a:ext cx="242697" cy="1695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32578" y="2610147"/>
              <a:ext cx="142017" cy="174002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1247490" y="3037808"/>
            <a:ext cx="287020" cy="174625"/>
            <a:chOff x="1247490" y="3037808"/>
            <a:chExt cx="287020" cy="174625"/>
          </a:xfrm>
        </p:grpSpPr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7490" y="3037808"/>
              <a:ext cx="125158" cy="1741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3223" y="3037808"/>
              <a:ext cx="131254" cy="174117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1586294" y="2950749"/>
            <a:ext cx="513080" cy="261620"/>
            <a:chOff x="1586294" y="2950749"/>
            <a:chExt cx="513080" cy="261620"/>
          </a:xfrm>
        </p:grpSpPr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86294" y="3037808"/>
              <a:ext cx="135921" cy="16954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764983" y="2950749"/>
              <a:ext cx="157480" cy="261620"/>
            </a:xfrm>
            <a:custGeom>
              <a:avLst/>
              <a:gdLst/>
              <a:ahLst/>
              <a:cxnLst/>
              <a:rect l="l" t="t" r="r" b="b"/>
              <a:pathLst>
                <a:path w="157480" h="261619">
                  <a:moveTo>
                    <a:pt x="0" y="174117"/>
                  </a:moveTo>
                  <a:lnTo>
                    <a:pt x="309" y="164981"/>
                  </a:lnTo>
                  <a:lnTo>
                    <a:pt x="1333" y="155971"/>
                  </a:lnTo>
                  <a:lnTo>
                    <a:pt x="3214" y="147247"/>
                  </a:lnTo>
                  <a:lnTo>
                    <a:pt x="6096" y="138969"/>
                  </a:lnTo>
                  <a:lnTo>
                    <a:pt x="8691" y="131254"/>
                  </a:lnTo>
                  <a:lnTo>
                    <a:pt x="32396" y="101167"/>
                  </a:lnTo>
                  <a:lnTo>
                    <a:pt x="68961" y="87368"/>
                  </a:lnTo>
                  <a:lnTo>
                    <a:pt x="77819" y="87058"/>
                  </a:lnTo>
                  <a:lnTo>
                    <a:pt x="86716" y="87368"/>
                  </a:lnTo>
                  <a:lnTo>
                    <a:pt x="124206" y="101167"/>
                  </a:lnTo>
                  <a:lnTo>
                    <a:pt x="148256" y="131254"/>
                  </a:lnTo>
                  <a:lnTo>
                    <a:pt x="157162" y="174117"/>
                  </a:lnTo>
                  <a:lnTo>
                    <a:pt x="156638" y="183895"/>
                  </a:lnTo>
                  <a:lnTo>
                    <a:pt x="144018" y="224123"/>
                  </a:lnTo>
                  <a:lnTo>
                    <a:pt x="128206" y="243681"/>
                  </a:lnTo>
                  <a:lnTo>
                    <a:pt x="128206" y="174117"/>
                  </a:lnTo>
                  <a:lnTo>
                    <a:pt x="127944" y="166614"/>
                  </a:lnTo>
                  <a:lnTo>
                    <a:pt x="114490" y="126777"/>
                  </a:lnTo>
                  <a:lnTo>
                    <a:pt x="85439" y="110013"/>
                  </a:lnTo>
                  <a:lnTo>
                    <a:pt x="70199" y="110013"/>
                  </a:lnTo>
                  <a:lnTo>
                    <a:pt x="64103" y="111537"/>
                  </a:lnTo>
                  <a:lnTo>
                    <a:pt x="51911" y="117633"/>
                  </a:lnTo>
                  <a:lnTo>
                    <a:pt x="47339" y="120681"/>
                  </a:lnTo>
                  <a:lnTo>
                    <a:pt x="42767" y="126777"/>
                  </a:lnTo>
                  <a:lnTo>
                    <a:pt x="38100" y="132873"/>
                  </a:lnTo>
                  <a:lnTo>
                    <a:pt x="33528" y="138969"/>
                  </a:lnTo>
                  <a:lnTo>
                    <a:pt x="32004" y="146589"/>
                  </a:lnTo>
                  <a:lnTo>
                    <a:pt x="30003" y="152645"/>
                  </a:lnTo>
                  <a:lnTo>
                    <a:pt x="28575" y="159246"/>
                  </a:lnTo>
                  <a:lnTo>
                    <a:pt x="27717" y="166400"/>
                  </a:lnTo>
                  <a:lnTo>
                    <a:pt x="27432" y="174117"/>
                  </a:lnTo>
                  <a:lnTo>
                    <a:pt x="27432" y="243237"/>
                  </a:lnTo>
                  <a:lnTo>
                    <a:pt x="26219" y="242180"/>
                  </a:lnTo>
                  <a:lnTo>
                    <a:pt x="4572" y="209264"/>
                  </a:lnTo>
                  <a:lnTo>
                    <a:pt x="285" y="183895"/>
                  </a:lnTo>
                  <a:lnTo>
                    <a:pt x="0" y="174117"/>
                  </a:lnTo>
                  <a:close/>
                </a:path>
                <a:path w="157480" h="261619">
                  <a:moveTo>
                    <a:pt x="27432" y="243237"/>
                  </a:moveTo>
                  <a:lnTo>
                    <a:pt x="27432" y="174117"/>
                  </a:lnTo>
                  <a:lnTo>
                    <a:pt x="27717" y="181833"/>
                  </a:lnTo>
                  <a:lnTo>
                    <a:pt x="28575" y="188987"/>
                  </a:lnTo>
                  <a:lnTo>
                    <a:pt x="30003" y="195588"/>
                  </a:lnTo>
                  <a:lnTo>
                    <a:pt x="32004" y="201644"/>
                  </a:lnTo>
                  <a:lnTo>
                    <a:pt x="33528" y="209264"/>
                  </a:lnTo>
                  <a:lnTo>
                    <a:pt x="64103" y="236696"/>
                  </a:lnTo>
                  <a:lnTo>
                    <a:pt x="71723" y="238220"/>
                  </a:lnTo>
                  <a:lnTo>
                    <a:pt x="85439" y="238220"/>
                  </a:lnTo>
                  <a:lnTo>
                    <a:pt x="91535" y="236696"/>
                  </a:lnTo>
                  <a:lnTo>
                    <a:pt x="97631" y="233648"/>
                  </a:lnTo>
                  <a:lnTo>
                    <a:pt x="103822" y="230600"/>
                  </a:lnTo>
                  <a:lnTo>
                    <a:pt x="126277" y="195588"/>
                  </a:lnTo>
                  <a:lnTo>
                    <a:pt x="128206" y="174117"/>
                  </a:lnTo>
                  <a:lnTo>
                    <a:pt x="128206" y="243681"/>
                  </a:lnTo>
                  <a:lnTo>
                    <a:pt x="86716" y="260863"/>
                  </a:lnTo>
                  <a:lnTo>
                    <a:pt x="77819" y="261175"/>
                  </a:lnTo>
                  <a:lnTo>
                    <a:pt x="68961" y="260865"/>
                  </a:lnTo>
                  <a:lnTo>
                    <a:pt x="31825" y="247066"/>
                  </a:lnTo>
                  <a:lnTo>
                    <a:pt x="27432" y="243237"/>
                  </a:lnTo>
                  <a:close/>
                </a:path>
                <a:path w="157480" h="261619">
                  <a:moveTo>
                    <a:pt x="27432" y="61055"/>
                  </a:moveTo>
                  <a:lnTo>
                    <a:pt x="64103" y="0"/>
                  </a:lnTo>
                  <a:lnTo>
                    <a:pt x="91535" y="0"/>
                  </a:lnTo>
                  <a:lnTo>
                    <a:pt x="128206" y="61055"/>
                  </a:lnTo>
                  <a:lnTo>
                    <a:pt x="103822" y="61055"/>
                  </a:lnTo>
                  <a:lnTo>
                    <a:pt x="77819" y="18288"/>
                  </a:lnTo>
                  <a:lnTo>
                    <a:pt x="76295" y="18288"/>
                  </a:lnTo>
                  <a:lnTo>
                    <a:pt x="51911" y="61055"/>
                  </a:lnTo>
                  <a:lnTo>
                    <a:pt x="27432" y="61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63483" y="3037808"/>
              <a:ext cx="135826" cy="169545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2152650" y="2973705"/>
            <a:ext cx="384810" cy="238760"/>
            <a:chOff x="2152650" y="2973705"/>
            <a:chExt cx="384810" cy="238760"/>
          </a:xfrm>
        </p:grpSpPr>
        <p:sp>
          <p:nvSpPr>
            <p:cNvPr id="48" name="object 48"/>
            <p:cNvSpPr/>
            <p:nvPr/>
          </p:nvSpPr>
          <p:spPr>
            <a:xfrm>
              <a:off x="2152650" y="2973704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39" h="233680">
                  <a:moveTo>
                    <a:pt x="27432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432" y="233654"/>
                  </a:lnTo>
                  <a:lnTo>
                    <a:pt x="27432" y="68681"/>
                  </a:lnTo>
                  <a:close/>
                </a:path>
                <a:path w="27939" h="233680">
                  <a:moveTo>
                    <a:pt x="27432" y="0"/>
                  </a:moveTo>
                  <a:lnTo>
                    <a:pt x="0" y="0"/>
                  </a:lnTo>
                  <a:lnTo>
                    <a:pt x="0" y="30492"/>
                  </a:lnTo>
                  <a:lnTo>
                    <a:pt x="27432" y="30492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24468" y="3037808"/>
              <a:ext cx="125158" cy="1741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80107" y="3037808"/>
              <a:ext cx="157257" cy="174117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2642711" y="2955321"/>
            <a:ext cx="322580" cy="257175"/>
            <a:chOff x="2642711" y="2955321"/>
            <a:chExt cx="322580" cy="257175"/>
          </a:xfrm>
        </p:grpSpPr>
        <p:sp>
          <p:nvSpPr>
            <p:cNvPr id="52" name="object 52"/>
            <p:cNvSpPr/>
            <p:nvPr/>
          </p:nvSpPr>
          <p:spPr>
            <a:xfrm>
              <a:off x="2642711" y="2955321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432" y="241653"/>
                  </a:moveTo>
                  <a:lnTo>
                    <a:pt x="27432" y="171068"/>
                  </a:lnTo>
                  <a:lnTo>
                    <a:pt x="27693" y="177904"/>
                  </a:lnTo>
                  <a:lnTo>
                    <a:pt x="28384" y="184606"/>
                  </a:lnTo>
                  <a:lnTo>
                    <a:pt x="44291" y="221456"/>
                  </a:lnTo>
                  <a:lnTo>
                    <a:pt x="48863" y="226028"/>
                  </a:lnTo>
                  <a:lnTo>
                    <a:pt x="61055" y="232124"/>
                  </a:lnTo>
                  <a:lnTo>
                    <a:pt x="68675" y="233648"/>
                  </a:lnTo>
                  <a:lnTo>
                    <a:pt x="80867" y="233648"/>
                  </a:lnTo>
                  <a:lnTo>
                    <a:pt x="86963" y="232124"/>
                  </a:lnTo>
                  <a:lnTo>
                    <a:pt x="96107" y="229076"/>
                  </a:lnTo>
                  <a:lnTo>
                    <a:pt x="99155" y="227552"/>
                  </a:lnTo>
                  <a:lnTo>
                    <a:pt x="103822" y="226028"/>
                  </a:lnTo>
                  <a:lnTo>
                    <a:pt x="109918" y="219932"/>
                  </a:lnTo>
                  <a:lnTo>
                    <a:pt x="112966" y="218408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2031"/>
                  </a:lnTo>
                  <a:lnTo>
                    <a:pt x="125158" y="252031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7538" y="236791"/>
                  </a:lnTo>
                  <a:lnTo>
                    <a:pt x="114490" y="238315"/>
                  </a:lnTo>
                  <a:lnTo>
                    <a:pt x="111442" y="241363"/>
                  </a:lnTo>
                  <a:lnTo>
                    <a:pt x="109918" y="244411"/>
                  </a:lnTo>
                  <a:lnTo>
                    <a:pt x="105346" y="247459"/>
                  </a:lnTo>
                  <a:lnTo>
                    <a:pt x="102298" y="248983"/>
                  </a:lnTo>
                  <a:lnTo>
                    <a:pt x="99155" y="252031"/>
                  </a:lnTo>
                  <a:lnTo>
                    <a:pt x="94583" y="253555"/>
                  </a:lnTo>
                  <a:lnTo>
                    <a:pt x="88487" y="255079"/>
                  </a:lnTo>
                  <a:lnTo>
                    <a:pt x="83915" y="255079"/>
                  </a:lnTo>
                  <a:lnTo>
                    <a:pt x="79438" y="256571"/>
                  </a:lnTo>
                  <a:lnTo>
                    <a:pt x="39187" y="249435"/>
                  </a:lnTo>
                  <a:lnTo>
                    <a:pt x="27693" y="241931"/>
                  </a:lnTo>
                  <a:lnTo>
                    <a:pt x="27432" y="241653"/>
                  </a:lnTo>
                  <a:close/>
                </a:path>
                <a:path w="146685" h="257175">
                  <a:moveTo>
                    <a:pt x="0" y="171068"/>
                  </a:moveTo>
                  <a:lnTo>
                    <a:pt x="6096" y="132873"/>
                  </a:lnTo>
                  <a:lnTo>
                    <a:pt x="7620" y="125253"/>
                  </a:lnTo>
                  <a:lnTo>
                    <a:pt x="12192" y="117633"/>
                  </a:lnTo>
                  <a:lnTo>
                    <a:pt x="15240" y="111537"/>
                  </a:lnTo>
                  <a:lnTo>
                    <a:pt x="19812" y="105441"/>
                  </a:lnTo>
                  <a:lnTo>
                    <a:pt x="24384" y="100774"/>
                  </a:lnTo>
                  <a:lnTo>
                    <a:pt x="30480" y="96202"/>
                  </a:lnTo>
                  <a:lnTo>
                    <a:pt x="35052" y="93154"/>
                  </a:lnTo>
                  <a:lnTo>
                    <a:pt x="41148" y="90106"/>
                  </a:lnTo>
                  <a:lnTo>
                    <a:pt x="45815" y="87058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1723" y="82486"/>
                  </a:lnTo>
                  <a:lnTo>
                    <a:pt x="105346" y="91630"/>
                  </a:lnTo>
                  <a:lnTo>
                    <a:pt x="112966" y="96202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2966" y="119157"/>
                  </a:lnTo>
                  <a:lnTo>
                    <a:pt x="106870" y="114585"/>
                  </a:lnTo>
                  <a:lnTo>
                    <a:pt x="99155" y="111537"/>
                  </a:lnTo>
                  <a:lnTo>
                    <a:pt x="93059" y="106965"/>
                  </a:lnTo>
                  <a:lnTo>
                    <a:pt x="83915" y="105441"/>
                  </a:lnTo>
                  <a:lnTo>
                    <a:pt x="71723" y="105441"/>
                  </a:lnTo>
                  <a:lnTo>
                    <a:pt x="59531" y="108489"/>
                  </a:lnTo>
                  <a:lnTo>
                    <a:pt x="54959" y="110013"/>
                  </a:lnTo>
                  <a:lnTo>
                    <a:pt x="48863" y="114585"/>
                  </a:lnTo>
                  <a:lnTo>
                    <a:pt x="44291" y="119157"/>
                  </a:lnTo>
                  <a:lnTo>
                    <a:pt x="39624" y="123729"/>
                  </a:lnTo>
                  <a:lnTo>
                    <a:pt x="27717" y="161981"/>
                  </a:lnTo>
                  <a:lnTo>
                    <a:pt x="27432" y="171068"/>
                  </a:lnTo>
                  <a:lnTo>
                    <a:pt x="27432" y="241653"/>
                  </a:lnTo>
                  <a:lnTo>
                    <a:pt x="22860" y="236791"/>
                  </a:lnTo>
                  <a:lnTo>
                    <a:pt x="3214" y="202224"/>
                  </a:lnTo>
                  <a:lnTo>
                    <a:pt x="309" y="182204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33497" y="3037808"/>
              <a:ext cx="131254" cy="174117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079242" y="2965989"/>
            <a:ext cx="1105185" cy="32689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4230624" y="3172967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0" y="35051"/>
                </a:moveTo>
                <a:lnTo>
                  <a:pt x="0" y="0"/>
                </a:lnTo>
                <a:lnTo>
                  <a:pt x="33528" y="0"/>
                </a:lnTo>
                <a:lnTo>
                  <a:pt x="33528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3128" y="350367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71169" y="3418141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184689" y="142017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21456"/>
                </a:lnTo>
                <a:lnTo>
                  <a:pt x="185332" y="201717"/>
                </a:lnTo>
                <a:lnTo>
                  <a:pt x="184880" y="181701"/>
                </a:lnTo>
                <a:lnTo>
                  <a:pt x="184689" y="142017"/>
                </a:lnTo>
                <a:close/>
              </a:path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49780" y="165601"/>
                </a:lnTo>
                <a:lnTo>
                  <a:pt x="161829" y="183642"/>
                </a:lnTo>
                <a:lnTo>
                  <a:pt x="186213" y="221456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438" y="117538"/>
                </a:lnTo>
                <a:lnTo>
                  <a:pt x="32099" y="45815"/>
                </a:lnTo>
                <a:lnTo>
                  <a:pt x="30575" y="45815"/>
                </a:lnTo>
                <a:lnTo>
                  <a:pt x="30575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0575" y="265747"/>
                </a:moveTo>
                <a:lnTo>
                  <a:pt x="30575" y="45815"/>
                </a:lnTo>
                <a:lnTo>
                  <a:pt x="31694" y="64071"/>
                </a:lnTo>
                <a:lnTo>
                  <a:pt x="32670" y="84355"/>
                </a:lnTo>
                <a:lnTo>
                  <a:pt x="33361" y="10637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575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7490" y="3413569"/>
            <a:ext cx="174625" cy="276860"/>
          </a:xfrm>
          <a:custGeom>
            <a:avLst/>
            <a:gdLst/>
            <a:ahLst/>
            <a:cxnLst/>
            <a:rect l="l" t="t" r="r" b="b"/>
            <a:pathLst>
              <a:path w="174625" h="276860">
                <a:moveTo>
                  <a:pt x="0" y="259556"/>
                </a:moveTo>
                <a:lnTo>
                  <a:pt x="0" y="230600"/>
                </a:lnTo>
                <a:lnTo>
                  <a:pt x="4572" y="233648"/>
                </a:lnTo>
                <a:lnTo>
                  <a:pt x="9144" y="235172"/>
                </a:lnTo>
                <a:lnTo>
                  <a:pt x="15240" y="236696"/>
                </a:lnTo>
                <a:lnTo>
                  <a:pt x="21336" y="239744"/>
                </a:lnTo>
                <a:lnTo>
                  <a:pt x="39719" y="244316"/>
                </a:lnTo>
                <a:lnTo>
                  <a:pt x="47339" y="244316"/>
                </a:lnTo>
                <a:lnTo>
                  <a:pt x="53435" y="245840"/>
                </a:lnTo>
                <a:lnTo>
                  <a:pt x="59531" y="245840"/>
                </a:lnTo>
                <a:lnTo>
                  <a:pt x="65627" y="247364"/>
                </a:lnTo>
                <a:lnTo>
                  <a:pt x="71723" y="247364"/>
                </a:lnTo>
                <a:lnTo>
                  <a:pt x="114490" y="239744"/>
                </a:lnTo>
                <a:lnTo>
                  <a:pt x="140398" y="206120"/>
                </a:lnTo>
                <a:lnTo>
                  <a:pt x="140398" y="189356"/>
                </a:lnTo>
                <a:lnTo>
                  <a:pt x="123634" y="164877"/>
                </a:lnTo>
                <a:lnTo>
                  <a:pt x="117538" y="160305"/>
                </a:lnTo>
                <a:lnTo>
                  <a:pt x="111442" y="158781"/>
                </a:lnTo>
                <a:lnTo>
                  <a:pt x="103822" y="155733"/>
                </a:lnTo>
                <a:lnTo>
                  <a:pt x="97726" y="154209"/>
                </a:lnTo>
                <a:lnTo>
                  <a:pt x="90106" y="152685"/>
                </a:lnTo>
                <a:lnTo>
                  <a:pt x="82391" y="149637"/>
                </a:lnTo>
                <a:lnTo>
                  <a:pt x="74414" y="148232"/>
                </a:lnTo>
                <a:lnTo>
                  <a:pt x="37802" y="136493"/>
                </a:lnTo>
                <a:lnTo>
                  <a:pt x="6096" y="109918"/>
                </a:lnTo>
                <a:lnTo>
                  <a:pt x="0" y="77819"/>
                </a:lnTo>
                <a:lnTo>
                  <a:pt x="309" y="67841"/>
                </a:lnTo>
                <a:lnTo>
                  <a:pt x="14859" y="28777"/>
                </a:lnTo>
                <a:lnTo>
                  <a:pt x="47004" y="7143"/>
                </a:lnTo>
                <a:lnTo>
                  <a:pt x="90106" y="0"/>
                </a:lnTo>
                <a:lnTo>
                  <a:pt x="100369" y="47"/>
                </a:lnTo>
                <a:lnTo>
                  <a:pt x="138627" y="5357"/>
                </a:lnTo>
                <a:lnTo>
                  <a:pt x="163353" y="13715"/>
                </a:lnTo>
                <a:lnTo>
                  <a:pt x="163353" y="44291"/>
                </a:lnTo>
                <a:lnTo>
                  <a:pt x="155314" y="40830"/>
                </a:lnTo>
                <a:lnTo>
                  <a:pt x="147113" y="37540"/>
                </a:lnTo>
                <a:lnTo>
                  <a:pt x="138627" y="34553"/>
                </a:lnTo>
                <a:lnTo>
                  <a:pt x="129730" y="32003"/>
                </a:lnTo>
                <a:lnTo>
                  <a:pt x="91630" y="27431"/>
                </a:lnTo>
                <a:lnTo>
                  <a:pt x="84741" y="27717"/>
                </a:lnTo>
                <a:lnTo>
                  <a:pt x="78021" y="28574"/>
                </a:lnTo>
                <a:lnTo>
                  <a:pt x="71605" y="30003"/>
                </a:lnTo>
                <a:lnTo>
                  <a:pt x="65627" y="32003"/>
                </a:lnTo>
                <a:lnTo>
                  <a:pt x="58007" y="33527"/>
                </a:lnTo>
                <a:lnTo>
                  <a:pt x="51911" y="36575"/>
                </a:lnTo>
                <a:lnTo>
                  <a:pt x="47339" y="41243"/>
                </a:lnTo>
                <a:lnTo>
                  <a:pt x="42767" y="44291"/>
                </a:lnTo>
                <a:lnTo>
                  <a:pt x="38195" y="50387"/>
                </a:lnTo>
                <a:lnTo>
                  <a:pt x="36671" y="54959"/>
                </a:lnTo>
                <a:lnTo>
                  <a:pt x="33623" y="61055"/>
                </a:lnTo>
                <a:lnTo>
                  <a:pt x="32099" y="67151"/>
                </a:lnTo>
                <a:lnTo>
                  <a:pt x="32099" y="74771"/>
                </a:lnTo>
                <a:lnTo>
                  <a:pt x="32099" y="82391"/>
                </a:lnTo>
                <a:lnTo>
                  <a:pt x="50387" y="106870"/>
                </a:lnTo>
                <a:lnTo>
                  <a:pt x="54959" y="109918"/>
                </a:lnTo>
                <a:lnTo>
                  <a:pt x="61055" y="112966"/>
                </a:lnTo>
                <a:lnTo>
                  <a:pt x="68675" y="114490"/>
                </a:lnTo>
                <a:lnTo>
                  <a:pt x="76295" y="117538"/>
                </a:lnTo>
                <a:lnTo>
                  <a:pt x="122110" y="129825"/>
                </a:lnTo>
                <a:lnTo>
                  <a:pt x="158591" y="150971"/>
                </a:lnTo>
                <a:lnTo>
                  <a:pt x="173712" y="186365"/>
                </a:lnTo>
                <a:lnTo>
                  <a:pt x="174021" y="195452"/>
                </a:lnTo>
                <a:lnTo>
                  <a:pt x="173688" y="205469"/>
                </a:lnTo>
                <a:lnTo>
                  <a:pt x="157436" y="245459"/>
                </a:lnTo>
                <a:lnTo>
                  <a:pt x="121824" y="267746"/>
                </a:lnTo>
                <a:lnTo>
                  <a:pt x="82882" y="275891"/>
                </a:lnTo>
                <a:lnTo>
                  <a:pt x="71723" y="276415"/>
                </a:lnTo>
                <a:lnTo>
                  <a:pt x="64103" y="276415"/>
                </a:lnTo>
                <a:lnTo>
                  <a:pt x="58007" y="274891"/>
                </a:lnTo>
                <a:lnTo>
                  <a:pt x="50387" y="274891"/>
                </a:lnTo>
                <a:lnTo>
                  <a:pt x="42767" y="273367"/>
                </a:lnTo>
                <a:lnTo>
                  <a:pt x="30575" y="270319"/>
                </a:lnTo>
                <a:lnTo>
                  <a:pt x="22860" y="268795"/>
                </a:lnTo>
                <a:lnTo>
                  <a:pt x="16764" y="267271"/>
                </a:lnTo>
                <a:lnTo>
                  <a:pt x="12192" y="265747"/>
                </a:lnTo>
                <a:lnTo>
                  <a:pt x="6096" y="264223"/>
                </a:lnTo>
                <a:lnTo>
                  <a:pt x="3048" y="262699"/>
                </a:lnTo>
                <a:lnTo>
                  <a:pt x="0" y="259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79804" y="3413569"/>
            <a:ext cx="436245" cy="276860"/>
          </a:xfrm>
          <a:custGeom>
            <a:avLst/>
            <a:gdLst/>
            <a:ahLst/>
            <a:cxnLst/>
            <a:rect l="l" t="t" r="r" b="b"/>
            <a:pathLst>
              <a:path w="436244" h="276860">
                <a:moveTo>
                  <a:pt x="162560" y="241274"/>
                </a:moveTo>
                <a:lnTo>
                  <a:pt x="33020" y="241274"/>
                </a:lnTo>
                <a:lnTo>
                  <a:pt x="33020" y="4572"/>
                </a:lnTo>
                <a:lnTo>
                  <a:pt x="0" y="4572"/>
                </a:lnTo>
                <a:lnTo>
                  <a:pt x="0" y="270332"/>
                </a:lnTo>
                <a:lnTo>
                  <a:pt x="33020" y="270332"/>
                </a:lnTo>
                <a:lnTo>
                  <a:pt x="162560" y="270332"/>
                </a:lnTo>
                <a:lnTo>
                  <a:pt x="162560" y="241274"/>
                </a:lnTo>
                <a:close/>
              </a:path>
              <a:path w="436244" h="276860">
                <a:moveTo>
                  <a:pt x="436245" y="137452"/>
                </a:moveTo>
                <a:lnTo>
                  <a:pt x="431736" y="95313"/>
                </a:lnTo>
                <a:lnTo>
                  <a:pt x="418147" y="58572"/>
                </a:lnTo>
                <a:lnTo>
                  <a:pt x="402717" y="36576"/>
                </a:lnTo>
                <a:lnTo>
                  <a:pt x="402717" y="137452"/>
                </a:lnTo>
                <a:lnTo>
                  <a:pt x="402158" y="150622"/>
                </a:lnTo>
                <a:lnTo>
                  <a:pt x="391363" y="194525"/>
                </a:lnTo>
                <a:lnTo>
                  <a:pt x="362800" y="230797"/>
                </a:lnTo>
                <a:lnTo>
                  <a:pt x="321741" y="246824"/>
                </a:lnTo>
                <a:lnTo>
                  <a:pt x="312610" y="247370"/>
                </a:lnTo>
                <a:lnTo>
                  <a:pt x="302602" y="246824"/>
                </a:lnTo>
                <a:lnTo>
                  <a:pt x="260896" y="230797"/>
                </a:lnTo>
                <a:lnTo>
                  <a:pt x="232410" y="194525"/>
                </a:lnTo>
                <a:lnTo>
                  <a:pt x="221615" y="150622"/>
                </a:lnTo>
                <a:lnTo>
                  <a:pt x="221068" y="137452"/>
                </a:lnTo>
                <a:lnTo>
                  <a:pt x="221615" y="124231"/>
                </a:lnTo>
                <a:lnTo>
                  <a:pt x="232410" y="80314"/>
                </a:lnTo>
                <a:lnTo>
                  <a:pt x="260896" y="44056"/>
                </a:lnTo>
                <a:lnTo>
                  <a:pt x="302602" y="27990"/>
                </a:lnTo>
                <a:lnTo>
                  <a:pt x="312610" y="27432"/>
                </a:lnTo>
                <a:lnTo>
                  <a:pt x="321741" y="27990"/>
                </a:lnTo>
                <a:lnTo>
                  <a:pt x="362800" y="44056"/>
                </a:lnTo>
                <a:lnTo>
                  <a:pt x="391363" y="80314"/>
                </a:lnTo>
                <a:lnTo>
                  <a:pt x="402158" y="124231"/>
                </a:lnTo>
                <a:lnTo>
                  <a:pt x="402717" y="137452"/>
                </a:lnTo>
                <a:lnTo>
                  <a:pt x="402717" y="36576"/>
                </a:lnTo>
                <a:lnTo>
                  <a:pt x="364515" y="9144"/>
                </a:lnTo>
                <a:lnTo>
                  <a:pt x="326326" y="571"/>
                </a:lnTo>
                <a:lnTo>
                  <a:pt x="312610" y="0"/>
                </a:lnTo>
                <a:lnTo>
                  <a:pt x="298297" y="571"/>
                </a:lnTo>
                <a:lnTo>
                  <a:pt x="260692" y="9144"/>
                </a:lnTo>
                <a:lnTo>
                  <a:pt x="221068" y="38100"/>
                </a:lnTo>
                <a:lnTo>
                  <a:pt x="200202" y="70129"/>
                </a:lnTo>
                <a:lnTo>
                  <a:pt x="189547" y="108775"/>
                </a:lnTo>
                <a:lnTo>
                  <a:pt x="187452" y="137452"/>
                </a:lnTo>
                <a:lnTo>
                  <a:pt x="187998" y="152273"/>
                </a:lnTo>
                <a:lnTo>
                  <a:pt x="195072" y="193929"/>
                </a:lnTo>
                <a:lnTo>
                  <a:pt x="219544" y="236702"/>
                </a:lnTo>
                <a:lnTo>
                  <a:pt x="259168" y="265747"/>
                </a:lnTo>
                <a:lnTo>
                  <a:pt x="298056" y="275615"/>
                </a:lnTo>
                <a:lnTo>
                  <a:pt x="312610" y="276415"/>
                </a:lnTo>
                <a:lnTo>
                  <a:pt x="326085" y="275615"/>
                </a:lnTo>
                <a:lnTo>
                  <a:pt x="362991" y="265747"/>
                </a:lnTo>
                <a:lnTo>
                  <a:pt x="402717" y="236702"/>
                </a:lnTo>
                <a:lnTo>
                  <a:pt x="428625" y="193929"/>
                </a:lnTo>
                <a:lnTo>
                  <a:pt x="435686" y="152069"/>
                </a:lnTo>
                <a:lnTo>
                  <a:pt x="436245" y="137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64913" y="3413569"/>
            <a:ext cx="248920" cy="276860"/>
          </a:xfrm>
          <a:custGeom>
            <a:avLst/>
            <a:gdLst/>
            <a:ahLst/>
            <a:cxnLst/>
            <a:rect l="l" t="t" r="r" b="b"/>
            <a:pathLst>
              <a:path w="248919" h="276860">
                <a:moveTo>
                  <a:pt x="0" y="137445"/>
                </a:moveTo>
                <a:lnTo>
                  <a:pt x="3857" y="95306"/>
                </a:lnTo>
                <a:lnTo>
                  <a:pt x="18907" y="58566"/>
                </a:lnTo>
                <a:lnTo>
                  <a:pt x="51149" y="21907"/>
                </a:lnTo>
                <a:lnTo>
                  <a:pt x="97333" y="2286"/>
                </a:lnTo>
                <a:lnTo>
                  <a:pt x="123634" y="0"/>
                </a:lnTo>
                <a:lnTo>
                  <a:pt x="138239" y="571"/>
                </a:lnTo>
                <a:lnTo>
                  <a:pt x="177069" y="9144"/>
                </a:lnTo>
                <a:lnTo>
                  <a:pt x="216789" y="38100"/>
                </a:lnTo>
                <a:lnTo>
                  <a:pt x="241173" y="82391"/>
                </a:lnTo>
                <a:lnTo>
                  <a:pt x="248245" y="122815"/>
                </a:lnTo>
                <a:lnTo>
                  <a:pt x="248793" y="137445"/>
                </a:lnTo>
                <a:lnTo>
                  <a:pt x="248245" y="152057"/>
                </a:lnTo>
                <a:lnTo>
                  <a:pt x="241173" y="193929"/>
                </a:lnTo>
                <a:lnTo>
                  <a:pt x="215265" y="236696"/>
                </a:lnTo>
                <a:lnTo>
                  <a:pt x="215265" y="137445"/>
                </a:lnTo>
                <a:lnTo>
                  <a:pt x="214717" y="124222"/>
                </a:lnTo>
                <a:lnTo>
                  <a:pt x="203928" y="80312"/>
                </a:lnTo>
                <a:lnTo>
                  <a:pt x="175355" y="44053"/>
                </a:lnTo>
                <a:lnTo>
                  <a:pt x="133690" y="27979"/>
                </a:lnTo>
                <a:lnTo>
                  <a:pt x="123634" y="27432"/>
                </a:lnTo>
                <a:lnTo>
                  <a:pt x="114514" y="27979"/>
                </a:lnTo>
                <a:lnTo>
                  <a:pt x="72913" y="44053"/>
                </a:lnTo>
                <a:lnTo>
                  <a:pt x="44957" y="80312"/>
                </a:lnTo>
                <a:lnTo>
                  <a:pt x="34170" y="124222"/>
                </a:lnTo>
                <a:lnTo>
                  <a:pt x="33623" y="137445"/>
                </a:lnTo>
                <a:lnTo>
                  <a:pt x="33623" y="238229"/>
                </a:lnTo>
                <a:lnTo>
                  <a:pt x="32099" y="236696"/>
                </a:lnTo>
                <a:lnTo>
                  <a:pt x="7620" y="193929"/>
                </a:lnTo>
                <a:lnTo>
                  <a:pt x="333" y="152272"/>
                </a:lnTo>
                <a:lnTo>
                  <a:pt x="0" y="137445"/>
                </a:lnTo>
                <a:close/>
              </a:path>
              <a:path w="248919" h="276860">
                <a:moveTo>
                  <a:pt x="33623" y="238229"/>
                </a:moveTo>
                <a:lnTo>
                  <a:pt x="33623" y="137445"/>
                </a:lnTo>
                <a:lnTo>
                  <a:pt x="33956" y="150615"/>
                </a:lnTo>
                <a:lnTo>
                  <a:pt x="35147" y="162794"/>
                </a:lnTo>
                <a:lnTo>
                  <a:pt x="49244" y="203275"/>
                </a:lnTo>
                <a:lnTo>
                  <a:pt x="80828" y="235767"/>
                </a:lnTo>
                <a:lnTo>
                  <a:pt x="125158" y="247364"/>
                </a:lnTo>
                <a:lnTo>
                  <a:pt x="134333" y="246816"/>
                </a:lnTo>
                <a:lnTo>
                  <a:pt x="175355" y="230790"/>
                </a:lnTo>
                <a:lnTo>
                  <a:pt x="203928" y="194525"/>
                </a:lnTo>
                <a:lnTo>
                  <a:pt x="214717" y="150615"/>
                </a:lnTo>
                <a:lnTo>
                  <a:pt x="215265" y="137445"/>
                </a:lnTo>
                <a:lnTo>
                  <a:pt x="215265" y="236696"/>
                </a:lnTo>
                <a:lnTo>
                  <a:pt x="175545" y="265747"/>
                </a:lnTo>
                <a:lnTo>
                  <a:pt x="138643" y="275605"/>
                </a:lnTo>
                <a:lnTo>
                  <a:pt x="125158" y="276415"/>
                </a:lnTo>
                <a:lnTo>
                  <a:pt x="110607" y="275605"/>
                </a:lnTo>
                <a:lnTo>
                  <a:pt x="71723" y="265747"/>
                </a:lnTo>
                <a:lnTo>
                  <a:pt x="40647" y="245294"/>
                </a:lnTo>
                <a:lnTo>
                  <a:pt x="33623" y="238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71712" y="3418141"/>
            <a:ext cx="453390" cy="272415"/>
          </a:xfrm>
          <a:custGeom>
            <a:avLst/>
            <a:gdLst/>
            <a:ahLst/>
            <a:cxnLst/>
            <a:rect l="l" t="t" r="r" b="b"/>
            <a:pathLst>
              <a:path w="453389" h="272414">
                <a:moveTo>
                  <a:pt x="204597" y="265760"/>
                </a:moveTo>
                <a:lnTo>
                  <a:pt x="70294" y="132880"/>
                </a:lnTo>
                <a:lnTo>
                  <a:pt x="195453" y="0"/>
                </a:lnTo>
                <a:lnTo>
                  <a:pt x="155727" y="0"/>
                </a:lnTo>
                <a:lnTo>
                  <a:pt x="32092" y="131356"/>
                </a:lnTo>
                <a:lnTo>
                  <a:pt x="32092" y="0"/>
                </a:lnTo>
                <a:lnTo>
                  <a:pt x="0" y="0"/>
                </a:lnTo>
                <a:lnTo>
                  <a:pt x="0" y="265760"/>
                </a:lnTo>
                <a:lnTo>
                  <a:pt x="32092" y="265760"/>
                </a:lnTo>
                <a:lnTo>
                  <a:pt x="32092" y="135928"/>
                </a:lnTo>
                <a:lnTo>
                  <a:pt x="70294" y="174155"/>
                </a:lnTo>
                <a:lnTo>
                  <a:pt x="161823" y="265760"/>
                </a:lnTo>
                <a:lnTo>
                  <a:pt x="204597" y="265760"/>
                </a:lnTo>
                <a:close/>
              </a:path>
              <a:path w="453389" h="272414">
                <a:moveTo>
                  <a:pt x="453390" y="0"/>
                </a:moveTo>
                <a:lnTo>
                  <a:pt x="421386" y="0"/>
                </a:lnTo>
                <a:lnTo>
                  <a:pt x="421386" y="169545"/>
                </a:lnTo>
                <a:lnTo>
                  <a:pt x="419862" y="175641"/>
                </a:lnTo>
                <a:lnTo>
                  <a:pt x="419862" y="186309"/>
                </a:lnTo>
                <a:lnTo>
                  <a:pt x="416814" y="195453"/>
                </a:lnTo>
                <a:lnTo>
                  <a:pt x="415290" y="201549"/>
                </a:lnTo>
                <a:lnTo>
                  <a:pt x="389280" y="233654"/>
                </a:lnTo>
                <a:lnTo>
                  <a:pt x="375564" y="238226"/>
                </a:lnTo>
                <a:lnTo>
                  <a:pt x="369582" y="240220"/>
                </a:lnTo>
                <a:lnTo>
                  <a:pt x="363169" y="241655"/>
                </a:lnTo>
                <a:lnTo>
                  <a:pt x="356450" y="242506"/>
                </a:lnTo>
                <a:lnTo>
                  <a:pt x="349567" y="242798"/>
                </a:lnTo>
                <a:lnTo>
                  <a:pt x="336677" y="241960"/>
                </a:lnTo>
                <a:lnTo>
                  <a:pt x="299402" y="224561"/>
                </a:lnTo>
                <a:lnTo>
                  <a:pt x="283933" y="200025"/>
                </a:lnTo>
                <a:lnTo>
                  <a:pt x="280885" y="195453"/>
                </a:lnTo>
                <a:lnTo>
                  <a:pt x="279361" y="189357"/>
                </a:lnTo>
                <a:lnTo>
                  <a:pt x="279361" y="183261"/>
                </a:lnTo>
                <a:lnTo>
                  <a:pt x="277837" y="177165"/>
                </a:lnTo>
                <a:lnTo>
                  <a:pt x="277837" y="0"/>
                </a:lnTo>
                <a:lnTo>
                  <a:pt x="245833" y="0"/>
                </a:lnTo>
                <a:lnTo>
                  <a:pt x="245833" y="178689"/>
                </a:lnTo>
                <a:lnTo>
                  <a:pt x="247357" y="186309"/>
                </a:lnTo>
                <a:lnTo>
                  <a:pt x="247357" y="193929"/>
                </a:lnTo>
                <a:lnTo>
                  <a:pt x="262597" y="233654"/>
                </a:lnTo>
                <a:lnTo>
                  <a:pt x="295033" y="260223"/>
                </a:lnTo>
                <a:lnTo>
                  <a:pt x="338658" y="271322"/>
                </a:lnTo>
                <a:lnTo>
                  <a:pt x="349567" y="271843"/>
                </a:lnTo>
                <a:lnTo>
                  <a:pt x="360527" y="271322"/>
                </a:lnTo>
                <a:lnTo>
                  <a:pt x="404914" y="260032"/>
                </a:lnTo>
                <a:lnTo>
                  <a:pt x="438150" y="230606"/>
                </a:lnTo>
                <a:lnTo>
                  <a:pt x="451866" y="190881"/>
                </a:lnTo>
                <a:lnTo>
                  <a:pt x="451866" y="183261"/>
                </a:lnTo>
                <a:lnTo>
                  <a:pt x="453390" y="177165"/>
                </a:lnTo>
                <a:lnTo>
                  <a:pt x="453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92254" y="3418141"/>
            <a:ext cx="179070" cy="266065"/>
          </a:xfrm>
          <a:custGeom>
            <a:avLst/>
            <a:gdLst/>
            <a:ahLst/>
            <a:cxnLst/>
            <a:rect l="l" t="t" r="r" b="b"/>
            <a:pathLst>
              <a:path w="179069" h="266064">
                <a:moveTo>
                  <a:pt x="0" y="265747"/>
                </a:moveTo>
                <a:lnTo>
                  <a:pt x="0" y="0"/>
                </a:lnTo>
                <a:lnTo>
                  <a:pt x="85903" y="121"/>
                </a:lnTo>
                <a:lnTo>
                  <a:pt x="89557" y="214"/>
                </a:lnTo>
                <a:lnTo>
                  <a:pt x="129825" y="7620"/>
                </a:lnTo>
                <a:lnTo>
                  <a:pt x="166401" y="33528"/>
                </a:lnTo>
                <a:lnTo>
                  <a:pt x="178593" y="74771"/>
                </a:lnTo>
                <a:lnTo>
                  <a:pt x="178022" y="84827"/>
                </a:lnTo>
                <a:lnTo>
                  <a:pt x="160305" y="125015"/>
                </a:lnTo>
                <a:lnTo>
                  <a:pt x="143541" y="74771"/>
                </a:lnTo>
                <a:lnTo>
                  <a:pt x="142994" y="67960"/>
                </a:lnTo>
                <a:lnTo>
                  <a:pt x="114490" y="35052"/>
                </a:lnTo>
                <a:lnTo>
                  <a:pt x="109918" y="32003"/>
                </a:lnTo>
                <a:lnTo>
                  <a:pt x="102298" y="30479"/>
                </a:lnTo>
                <a:lnTo>
                  <a:pt x="94678" y="30479"/>
                </a:lnTo>
                <a:lnTo>
                  <a:pt x="89557" y="29598"/>
                </a:lnTo>
                <a:lnTo>
                  <a:pt x="83427" y="29146"/>
                </a:lnTo>
                <a:lnTo>
                  <a:pt x="80379" y="29073"/>
                </a:lnTo>
                <a:lnTo>
                  <a:pt x="32099" y="28955"/>
                </a:lnTo>
                <a:lnTo>
                  <a:pt x="32099" y="265747"/>
                </a:lnTo>
                <a:lnTo>
                  <a:pt x="0" y="265747"/>
                </a:lnTo>
                <a:close/>
              </a:path>
              <a:path w="179069" h="266064">
                <a:moveTo>
                  <a:pt x="32099" y="157257"/>
                </a:moveTo>
                <a:lnTo>
                  <a:pt x="32099" y="126777"/>
                </a:lnTo>
                <a:lnTo>
                  <a:pt x="36671" y="126777"/>
                </a:lnTo>
                <a:lnTo>
                  <a:pt x="41243" y="128301"/>
                </a:lnTo>
                <a:lnTo>
                  <a:pt x="59531" y="128301"/>
                </a:lnTo>
                <a:lnTo>
                  <a:pt x="97726" y="125253"/>
                </a:lnTo>
                <a:lnTo>
                  <a:pt x="123793" y="114396"/>
                </a:lnTo>
                <a:lnTo>
                  <a:pt x="131349" y="109918"/>
                </a:lnTo>
                <a:lnTo>
                  <a:pt x="135921" y="103822"/>
                </a:lnTo>
                <a:lnTo>
                  <a:pt x="142017" y="91630"/>
                </a:lnTo>
                <a:lnTo>
                  <a:pt x="143541" y="84010"/>
                </a:lnTo>
                <a:lnTo>
                  <a:pt x="143541" y="139106"/>
                </a:lnTo>
                <a:lnTo>
                  <a:pt x="98201" y="154686"/>
                </a:lnTo>
                <a:lnTo>
                  <a:pt x="59531" y="157257"/>
                </a:lnTo>
                <a:lnTo>
                  <a:pt x="32099" y="157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2980" y="4047744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259681" y="3977068"/>
            <a:ext cx="189261" cy="232219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1496276" y="3975646"/>
            <a:ext cx="218440" cy="319405"/>
          </a:xfrm>
          <a:custGeom>
            <a:avLst/>
            <a:gdLst/>
            <a:ahLst/>
            <a:cxnLst/>
            <a:rect l="l" t="t" r="r" b="b"/>
            <a:pathLst>
              <a:path w="218439" h="319404">
                <a:moveTo>
                  <a:pt x="27533" y="68681"/>
                </a:moveTo>
                <a:lnTo>
                  <a:pt x="1524" y="68681"/>
                </a:lnTo>
                <a:lnTo>
                  <a:pt x="1524" y="233654"/>
                </a:lnTo>
                <a:lnTo>
                  <a:pt x="27533" y="233654"/>
                </a:lnTo>
                <a:lnTo>
                  <a:pt x="27533" y="68681"/>
                </a:lnTo>
                <a:close/>
              </a:path>
              <a:path w="218439" h="319404">
                <a:moveTo>
                  <a:pt x="29057" y="0"/>
                </a:moveTo>
                <a:lnTo>
                  <a:pt x="0" y="0"/>
                </a:lnTo>
                <a:lnTo>
                  <a:pt x="0" y="30480"/>
                </a:lnTo>
                <a:lnTo>
                  <a:pt x="29057" y="30480"/>
                </a:lnTo>
                <a:lnTo>
                  <a:pt x="29057" y="0"/>
                </a:lnTo>
                <a:close/>
              </a:path>
              <a:path w="218439" h="319404">
                <a:moveTo>
                  <a:pt x="218313" y="68681"/>
                </a:moveTo>
                <a:lnTo>
                  <a:pt x="198501" y="68681"/>
                </a:lnTo>
                <a:lnTo>
                  <a:pt x="192405" y="86969"/>
                </a:lnTo>
                <a:lnTo>
                  <a:pt x="190792" y="85445"/>
                </a:lnTo>
                <a:lnTo>
                  <a:pt x="190792" y="109918"/>
                </a:lnTo>
                <a:lnTo>
                  <a:pt x="190792" y="196977"/>
                </a:lnTo>
                <a:lnTo>
                  <a:pt x="186220" y="203073"/>
                </a:lnTo>
                <a:lnTo>
                  <a:pt x="180124" y="207645"/>
                </a:lnTo>
                <a:lnTo>
                  <a:pt x="164884" y="213741"/>
                </a:lnTo>
                <a:lnTo>
                  <a:pt x="157441" y="215226"/>
                </a:lnTo>
                <a:lnTo>
                  <a:pt x="143548" y="215265"/>
                </a:lnTo>
                <a:lnTo>
                  <a:pt x="138976" y="213741"/>
                </a:lnTo>
                <a:lnTo>
                  <a:pt x="126682" y="210693"/>
                </a:lnTo>
                <a:lnTo>
                  <a:pt x="122110" y="207645"/>
                </a:lnTo>
                <a:lnTo>
                  <a:pt x="117538" y="203073"/>
                </a:lnTo>
                <a:lnTo>
                  <a:pt x="111442" y="198501"/>
                </a:lnTo>
                <a:lnTo>
                  <a:pt x="101066" y="161544"/>
                </a:lnTo>
                <a:lnTo>
                  <a:pt x="100812" y="154076"/>
                </a:lnTo>
                <a:lnTo>
                  <a:pt x="100825" y="145834"/>
                </a:lnTo>
                <a:lnTo>
                  <a:pt x="101155" y="139115"/>
                </a:lnTo>
                <a:lnTo>
                  <a:pt x="102057" y="132676"/>
                </a:lnTo>
                <a:lnTo>
                  <a:pt x="103822" y="126682"/>
                </a:lnTo>
                <a:lnTo>
                  <a:pt x="105346" y="117538"/>
                </a:lnTo>
                <a:lnTo>
                  <a:pt x="108394" y="111442"/>
                </a:lnTo>
                <a:lnTo>
                  <a:pt x="112966" y="105346"/>
                </a:lnTo>
                <a:lnTo>
                  <a:pt x="122110" y="96202"/>
                </a:lnTo>
                <a:lnTo>
                  <a:pt x="128206" y="93065"/>
                </a:lnTo>
                <a:lnTo>
                  <a:pt x="134404" y="88493"/>
                </a:lnTo>
                <a:lnTo>
                  <a:pt x="140500" y="86969"/>
                </a:lnTo>
                <a:lnTo>
                  <a:pt x="154216" y="86969"/>
                </a:lnTo>
                <a:lnTo>
                  <a:pt x="172504" y="93065"/>
                </a:lnTo>
                <a:lnTo>
                  <a:pt x="175552" y="96202"/>
                </a:lnTo>
                <a:lnTo>
                  <a:pt x="180124" y="97726"/>
                </a:lnTo>
                <a:lnTo>
                  <a:pt x="183172" y="100774"/>
                </a:lnTo>
                <a:lnTo>
                  <a:pt x="184696" y="103822"/>
                </a:lnTo>
                <a:lnTo>
                  <a:pt x="187744" y="105346"/>
                </a:lnTo>
                <a:lnTo>
                  <a:pt x="189268" y="108394"/>
                </a:lnTo>
                <a:lnTo>
                  <a:pt x="190792" y="109918"/>
                </a:lnTo>
                <a:lnTo>
                  <a:pt x="190792" y="85445"/>
                </a:lnTo>
                <a:lnTo>
                  <a:pt x="189268" y="83921"/>
                </a:lnTo>
                <a:lnTo>
                  <a:pt x="187744" y="80873"/>
                </a:lnTo>
                <a:lnTo>
                  <a:pt x="184696" y="79349"/>
                </a:lnTo>
                <a:lnTo>
                  <a:pt x="178600" y="73253"/>
                </a:lnTo>
                <a:lnTo>
                  <a:pt x="174028" y="71729"/>
                </a:lnTo>
                <a:lnTo>
                  <a:pt x="169456" y="68681"/>
                </a:lnTo>
                <a:lnTo>
                  <a:pt x="164973" y="67183"/>
                </a:lnTo>
                <a:lnTo>
                  <a:pt x="152692" y="64109"/>
                </a:lnTo>
                <a:lnTo>
                  <a:pt x="143548" y="64223"/>
                </a:lnTo>
                <a:lnTo>
                  <a:pt x="106299" y="76873"/>
                </a:lnTo>
                <a:lnTo>
                  <a:pt x="81610" y="106756"/>
                </a:lnTo>
                <a:lnTo>
                  <a:pt x="71729" y="154216"/>
                </a:lnTo>
                <a:lnTo>
                  <a:pt x="72009" y="162826"/>
                </a:lnTo>
                <a:lnTo>
                  <a:pt x="72872" y="170599"/>
                </a:lnTo>
                <a:lnTo>
                  <a:pt x="74333" y="177825"/>
                </a:lnTo>
                <a:lnTo>
                  <a:pt x="76390" y="184785"/>
                </a:lnTo>
                <a:lnTo>
                  <a:pt x="77914" y="192405"/>
                </a:lnTo>
                <a:lnTo>
                  <a:pt x="80962" y="200025"/>
                </a:lnTo>
                <a:lnTo>
                  <a:pt x="84010" y="206121"/>
                </a:lnTo>
                <a:lnTo>
                  <a:pt x="88582" y="212217"/>
                </a:lnTo>
                <a:lnTo>
                  <a:pt x="100774" y="224409"/>
                </a:lnTo>
                <a:lnTo>
                  <a:pt x="102298" y="225933"/>
                </a:lnTo>
                <a:lnTo>
                  <a:pt x="106870" y="229082"/>
                </a:lnTo>
                <a:lnTo>
                  <a:pt x="112966" y="232130"/>
                </a:lnTo>
                <a:lnTo>
                  <a:pt x="117538" y="233654"/>
                </a:lnTo>
                <a:lnTo>
                  <a:pt x="123634" y="235178"/>
                </a:lnTo>
                <a:lnTo>
                  <a:pt x="128206" y="236702"/>
                </a:lnTo>
                <a:lnTo>
                  <a:pt x="134404" y="238226"/>
                </a:lnTo>
                <a:lnTo>
                  <a:pt x="145288" y="238150"/>
                </a:lnTo>
                <a:lnTo>
                  <a:pt x="151257" y="237934"/>
                </a:lnTo>
                <a:lnTo>
                  <a:pt x="184696" y="224409"/>
                </a:lnTo>
                <a:lnTo>
                  <a:pt x="190792" y="218313"/>
                </a:lnTo>
                <a:lnTo>
                  <a:pt x="190792" y="241274"/>
                </a:lnTo>
                <a:lnTo>
                  <a:pt x="189903" y="254139"/>
                </a:lnTo>
                <a:lnTo>
                  <a:pt x="167563" y="288518"/>
                </a:lnTo>
                <a:lnTo>
                  <a:pt x="122110" y="296227"/>
                </a:lnTo>
                <a:lnTo>
                  <a:pt x="117538" y="294703"/>
                </a:lnTo>
                <a:lnTo>
                  <a:pt x="109918" y="294703"/>
                </a:lnTo>
                <a:lnTo>
                  <a:pt x="105346" y="293179"/>
                </a:lnTo>
                <a:lnTo>
                  <a:pt x="101917" y="293052"/>
                </a:lnTo>
                <a:lnTo>
                  <a:pt x="97726" y="291655"/>
                </a:lnTo>
                <a:lnTo>
                  <a:pt x="94678" y="290131"/>
                </a:lnTo>
                <a:lnTo>
                  <a:pt x="90106" y="290131"/>
                </a:lnTo>
                <a:lnTo>
                  <a:pt x="87058" y="288607"/>
                </a:lnTo>
                <a:lnTo>
                  <a:pt x="82486" y="287083"/>
                </a:lnTo>
                <a:lnTo>
                  <a:pt x="82486" y="309943"/>
                </a:lnTo>
                <a:lnTo>
                  <a:pt x="88582" y="311467"/>
                </a:lnTo>
                <a:lnTo>
                  <a:pt x="94678" y="314515"/>
                </a:lnTo>
                <a:lnTo>
                  <a:pt x="134404" y="319138"/>
                </a:lnTo>
                <a:lnTo>
                  <a:pt x="141947" y="318897"/>
                </a:lnTo>
                <a:lnTo>
                  <a:pt x="182791" y="308800"/>
                </a:lnTo>
                <a:lnTo>
                  <a:pt x="190792" y="304101"/>
                </a:lnTo>
                <a:lnTo>
                  <a:pt x="195453" y="300799"/>
                </a:lnTo>
                <a:lnTo>
                  <a:pt x="216979" y="261467"/>
                </a:lnTo>
                <a:lnTo>
                  <a:pt x="218313" y="244322"/>
                </a:lnTo>
                <a:lnTo>
                  <a:pt x="218313" y="68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1768031" y="3975639"/>
            <a:ext cx="335915" cy="238760"/>
            <a:chOff x="1768031" y="3975639"/>
            <a:chExt cx="335915" cy="238760"/>
          </a:xfrm>
        </p:grpSpPr>
        <p:sp>
          <p:nvSpPr>
            <p:cNvPr id="67" name="object 67"/>
            <p:cNvSpPr/>
            <p:nvPr/>
          </p:nvSpPr>
          <p:spPr>
            <a:xfrm>
              <a:off x="1768030" y="3975646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520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520" y="233654"/>
                  </a:lnTo>
                  <a:lnTo>
                    <a:pt x="27520" y="68681"/>
                  </a:lnTo>
                  <a:close/>
                </a:path>
                <a:path w="29210" h="233679">
                  <a:moveTo>
                    <a:pt x="290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44" y="30480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26038" y="4000023"/>
              <a:ext cx="109918" cy="2138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63388" y="4039818"/>
              <a:ext cx="140493" cy="174010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2212181" y="4039742"/>
            <a:ext cx="302895" cy="174625"/>
            <a:chOff x="2212181" y="4039742"/>
            <a:chExt cx="302895" cy="174625"/>
          </a:xfrm>
        </p:grpSpPr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212181" y="4039743"/>
              <a:ext cx="155733" cy="17411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01538" y="4039742"/>
              <a:ext cx="112966" cy="174117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2618232" y="4039742"/>
            <a:ext cx="467359" cy="255270"/>
            <a:chOff x="2618232" y="4039742"/>
            <a:chExt cx="467359" cy="255270"/>
          </a:xfrm>
        </p:grpSpPr>
        <p:pic>
          <p:nvPicPr>
            <p:cNvPr id="74" name="object 7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18232" y="4039743"/>
              <a:ext cx="112966" cy="17411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761774" y="4039742"/>
              <a:ext cx="140398" cy="17408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938843" y="4039743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10668" y="245840"/>
                  </a:moveTo>
                  <a:lnTo>
                    <a:pt x="10668" y="222980"/>
                  </a:lnTo>
                  <a:lnTo>
                    <a:pt x="15240" y="224504"/>
                  </a:lnTo>
                  <a:lnTo>
                    <a:pt x="18288" y="226028"/>
                  </a:lnTo>
                  <a:lnTo>
                    <a:pt x="22860" y="226028"/>
                  </a:lnTo>
                  <a:lnTo>
                    <a:pt x="28956" y="229076"/>
                  </a:lnTo>
                  <a:lnTo>
                    <a:pt x="33528" y="229076"/>
                  </a:lnTo>
                  <a:lnTo>
                    <a:pt x="38100" y="230600"/>
                  </a:lnTo>
                  <a:lnTo>
                    <a:pt x="45815" y="230600"/>
                  </a:lnTo>
                  <a:lnTo>
                    <a:pt x="50387" y="232124"/>
                  </a:lnTo>
                  <a:lnTo>
                    <a:pt x="61055" y="232024"/>
                  </a:lnTo>
                  <a:lnTo>
                    <a:pt x="103822" y="218408"/>
                  </a:lnTo>
                  <a:lnTo>
                    <a:pt x="119062" y="177165"/>
                  </a:lnTo>
                  <a:lnTo>
                    <a:pt x="119062" y="22860"/>
                  </a:lnTo>
                  <a:lnTo>
                    <a:pt x="120586" y="22860"/>
                  </a:lnTo>
                  <a:lnTo>
                    <a:pt x="125158" y="4572"/>
                  </a:lnTo>
                  <a:lnTo>
                    <a:pt x="146494" y="4572"/>
                  </a:lnTo>
                  <a:lnTo>
                    <a:pt x="146494" y="180213"/>
                  </a:lnTo>
                  <a:lnTo>
                    <a:pt x="145970" y="189072"/>
                  </a:lnTo>
                  <a:lnTo>
                    <a:pt x="132397" y="226218"/>
                  </a:lnTo>
                  <a:lnTo>
                    <a:pt x="94583" y="250412"/>
                  </a:lnTo>
                  <a:lnTo>
                    <a:pt x="62579" y="254989"/>
                  </a:lnTo>
                  <a:lnTo>
                    <a:pt x="54959" y="254925"/>
                  </a:lnTo>
                  <a:lnTo>
                    <a:pt x="15240" y="247364"/>
                  </a:lnTo>
                  <a:lnTo>
                    <a:pt x="10668" y="245840"/>
                  </a:lnTo>
                  <a:close/>
                </a:path>
                <a:path w="146685" h="255270">
                  <a:moveTo>
                    <a:pt x="0" y="90106"/>
                  </a:moveTo>
                  <a:lnTo>
                    <a:pt x="6096" y="50387"/>
                  </a:lnTo>
                  <a:lnTo>
                    <a:pt x="27719" y="17454"/>
                  </a:lnTo>
                  <a:lnTo>
                    <a:pt x="66389" y="523"/>
                  </a:lnTo>
                  <a:lnTo>
                    <a:pt x="80867" y="0"/>
                  </a:lnTo>
                  <a:lnTo>
                    <a:pt x="86963" y="1524"/>
                  </a:lnTo>
                  <a:lnTo>
                    <a:pt x="91654" y="3077"/>
                  </a:lnTo>
                  <a:lnTo>
                    <a:pt x="97631" y="4572"/>
                  </a:lnTo>
                  <a:lnTo>
                    <a:pt x="102353" y="7647"/>
                  </a:lnTo>
                  <a:lnTo>
                    <a:pt x="105346" y="9144"/>
                  </a:lnTo>
                  <a:lnTo>
                    <a:pt x="109918" y="12192"/>
                  </a:lnTo>
                  <a:lnTo>
                    <a:pt x="119062" y="21336"/>
                  </a:lnTo>
                  <a:lnTo>
                    <a:pt x="119062" y="45815"/>
                  </a:lnTo>
                  <a:lnTo>
                    <a:pt x="117538" y="44291"/>
                  </a:lnTo>
                  <a:lnTo>
                    <a:pt x="116014" y="41243"/>
                  </a:lnTo>
                  <a:lnTo>
                    <a:pt x="112966" y="39719"/>
                  </a:lnTo>
                  <a:lnTo>
                    <a:pt x="106870" y="33623"/>
                  </a:lnTo>
                  <a:lnTo>
                    <a:pt x="103822" y="32099"/>
                  </a:lnTo>
                  <a:lnTo>
                    <a:pt x="100774" y="28956"/>
                  </a:lnTo>
                  <a:lnTo>
                    <a:pt x="82391" y="22860"/>
                  </a:lnTo>
                  <a:lnTo>
                    <a:pt x="68675" y="22860"/>
                  </a:lnTo>
                  <a:lnTo>
                    <a:pt x="62579" y="24384"/>
                  </a:lnTo>
                  <a:lnTo>
                    <a:pt x="56483" y="28956"/>
                  </a:lnTo>
                  <a:lnTo>
                    <a:pt x="50387" y="32099"/>
                  </a:lnTo>
                  <a:lnTo>
                    <a:pt x="44291" y="36671"/>
                  </a:lnTo>
                  <a:lnTo>
                    <a:pt x="41243" y="41243"/>
                  </a:lnTo>
                  <a:lnTo>
                    <a:pt x="36576" y="47339"/>
                  </a:lnTo>
                  <a:lnTo>
                    <a:pt x="27432" y="88582"/>
                  </a:lnTo>
                  <a:lnTo>
                    <a:pt x="27432" y="159543"/>
                  </a:lnTo>
                  <a:lnTo>
                    <a:pt x="24384" y="157257"/>
                  </a:lnTo>
                  <a:lnTo>
                    <a:pt x="3048" y="120681"/>
                  </a:lnTo>
                  <a:lnTo>
                    <a:pt x="261" y="98728"/>
                  </a:lnTo>
                  <a:lnTo>
                    <a:pt x="0" y="90106"/>
                  </a:lnTo>
                  <a:close/>
                </a:path>
                <a:path w="146685" h="255270">
                  <a:moveTo>
                    <a:pt x="27432" y="159543"/>
                  </a:moveTo>
                  <a:lnTo>
                    <a:pt x="27432" y="88582"/>
                  </a:lnTo>
                  <a:lnTo>
                    <a:pt x="27719" y="97456"/>
                  </a:lnTo>
                  <a:lnTo>
                    <a:pt x="28575" y="105739"/>
                  </a:lnTo>
                  <a:lnTo>
                    <a:pt x="30003" y="113482"/>
                  </a:lnTo>
                  <a:lnTo>
                    <a:pt x="32004" y="120681"/>
                  </a:lnTo>
                  <a:lnTo>
                    <a:pt x="36576" y="128301"/>
                  </a:lnTo>
                  <a:lnTo>
                    <a:pt x="39624" y="134397"/>
                  </a:lnTo>
                  <a:lnTo>
                    <a:pt x="44291" y="138969"/>
                  </a:lnTo>
                  <a:lnTo>
                    <a:pt x="48863" y="143541"/>
                  </a:lnTo>
                  <a:lnTo>
                    <a:pt x="54959" y="146589"/>
                  </a:lnTo>
                  <a:lnTo>
                    <a:pt x="61055" y="148113"/>
                  </a:lnTo>
                  <a:lnTo>
                    <a:pt x="65627" y="149637"/>
                  </a:lnTo>
                  <a:lnTo>
                    <a:pt x="71723" y="151161"/>
                  </a:lnTo>
                  <a:lnTo>
                    <a:pt x="85439" y="151161"/>
                  </a:lnTo>
                  <a:lnTo>
                    <a:pt x="93059" y="149637"/>
                  </a:lnTo>
                  <a:lnTo>
                    <a:pt x="99155" y="146589"/>
                  </a:lnTo>
                  <a:lnTo>
                    <a:pt x="106870" y="143541"/>
                  </a:lnTo>
                  <a:lnTo>
                    <a:pt x="112966" y="138969"/>
                  </a:lnTo>
                  <a:lnTo>
                    <a:pt x="119062" y="132873"/>
                  </a:lnTo>
                  <a:lnTo>
                    <a:pt x="119062" y="154209"/>
                  </a:lnTo>
                  <a:lnTo>
                    <a:pt x="85248" y="172974"/>
                  </a:lnTo>
                  <a:lnTo>
                    <a:pt x="61055" y="174117"/>
                  </a:lnTo>
                  <a:lnTo>
                    <a:pt x="56483" y="172593"/>
                  </a:lnTo>
                  <a:lnTo>
                    <a:pt x="50387" y="171069"/>
                  </a:lnTo>
                  <a:lnTo>
                    <a:pt x="45815" y="169545"/>
                  </a:lnTo>
                  <a:lnTo>
                    <a:pt x="39624" y="168021"/>
                  </a:lnTo>
                  <a:lnTo>
                    <a:pt x="35052" y="164973"/>
                  </a:lnTo>
                  <a:lnTo>
                    <a:pt x="30480" y="161829"/>
                  </a:lnTo>
                  <a:lnTo>
                    <a:pt x="27432" y="159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7" name="object 7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135725" y="4044314"/>
            <a:ext cx="135826" cy="169544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3321939" y="3975646"/>
            <a:ext cx="29209" cy="233679"/>
          </a:xfrm>
          <a:custGeom>
            <a:avLst/>
            <a:gdLst/>
            <a:ahLst/>
            <a:cxnLst/>
            <a:rect l="l" t="t" r="r" b="b"/>
            <a:pathLst>
              <a:path w="29210" h="233679">
                <a:moveTo>
                  <a:pt x="27520" y="68681"/>
                </a:moveTo>
                <a:lnTo>
                  <a:pt x="1524" y="68681"/>
                </a:lnTo>
                <a:lnTo>
                  <a:pt x="1524" y="233654"/>
                </a:lnTo>
                <a:lnTo>
                  <a:pt x="27520" y="233654"/>
                </a:lnTo>
                <a:lnTo>
                  <a:pt x="27520" y="68681"/>
                </a:lnTo>
                <a:close/>
              </a:path>
              <a:path w="29210" h="233679">
                <a:moveTo>
                  <a:pt x="29044" y="0"/>
                </a:moveTo>
                <a:lnTo>
                  <a:pt x="0" y="0"/>
                </a:lnTo>
                <a:lnTo>
                  <a:pt x="0" y="30480"/>
                </a:lnTo>
                <a:lnTo>
                  <a:pt x="29044" y="30480"/>
                </a:lnTo>
                <a:lnTo>
                  <a:pt x="29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79"/>
          <p:cNvGrpSpPr/>
          <p:nvPr/>
        </p:nvGrpSpPr>
        <p:grpSpPr>
          <a:xfrm>
            <a:off x="3404426" y="4000024"/>
            <a:ext cx="591185" cy="213995"/>
            <a:chOff x="3404426" y="4000024"/>
            <a:chExt cx="591185" cy="213995"/>
          </a:xfrm>
        </p:grpSpPr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04426" y="4039743"/>
              <a:ext cx="134302" cy="16954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67779" y="4000024"/>
              <a:ext cx="109823" cy="21383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05130" y="4039783"/>
              <a:ext cx="141922" cy="17403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83724" y="4039743"/>
              <a:ext cx="111442" cy="174117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100512" y="3958780"/>
            <a:ext cx="1486757" cy="336041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5699761" y="3977640"/>
            <a:ext cx="29209" cy="233679"/>
          </a:xfrm>
          <a:custGeom>
            <a:avLst/>
            <a:gdLst/>
            <a:ahLst/>
            <a:cxnLst/>
            <a:rect l="l" t="t" r="r" b="b"/>
            <a:pathLst>
              <a:path w="29210" h="233679">
                <a:moveTo>
                  <a:pt x="0" y="233171"/>
                </a:moveTo>
                <a:lnTo>
                  <a:pt x="0" y="0"/>
                </a:lnTo>
                <a:lnTo>
                  <a:pt x="28955" y="0"/>
                </a:lnTo>
                <a:lnTo>
                  <a:pt x="28955" y="233171"/>
                </a:lnTo>
                <a:lnTo>
                  <a:pt x="0" y="233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788724" y="3977068"/>
            <a:ext cx="155733" cy="232219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5991797" y="417576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528"/>
                </a:moveTo>
                <a:lnTo>
                  <a:pt x="0" y="0"/>
                </a:lnTo>
                <a:lnTo>
                  <a:pt x="33623" y="0"/>
                </a:lnTo>
                <a:lnTo>
                  <a:pt x="33623" y="33528"/>
                </a:lnTo>
                <a:lnTo>
                  <a:pt x="0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991797" y="406879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0" y="35147"/>
                </a:moveTo>
                <a:lnTo>
                  <a:pt x="0" y="0"/>
                </a:lnTo>
                <a:lnTo>
                  <a:pt x="33623" y="0"/>
                </a:lnTo>
                <a:lnTo>
                  <a:pt x="33623" y="35147"/>
                </a:lnTo>
                <a:lnTo>
                  <a:pt x="0" y="35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86256" y="4526279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4" h="71754">
                <a:moveTo>
                  <a:pt x="0" y="71627"/>
                </a:moveTo>
                <a:lnTo>
                  <a:pt x="0" y="0"/>
                </a:lnTo>
                <a:lnTo>
                  <a:pt x="70104" y="0"/>
                </a:lnTo>
                <a:lnTo>
                  <a:pt x="70104" y="71627"/>
                </a:lnTo>
                <a:lnTo>
                  <a:pt x="0" y="71627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1513142" y="4459700"/>
            <a:ext cx="1896110" cy="266065"/>
            <a:chOff x="1513142" y="4459700"/>
            <a:chExt cx="1896110" cy="266065"/>
          </a:xfrm>
        </p:grpSpPr>
        <p:pic>
          <p:nvPicPr>
            <p:cNvPr id="91" name="object 9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13142" y="4513230"/>
              <a:ext cx="122110" cy="14201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76400" y="4517802"/>
              <a:ext cx="116014" cy="14506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6894" y="4517802"/>
              <a:ext cx="129730" cy="14963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974056" y="4517802"/>
              <a:ext cx="129825" cy="14963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2142744" y="463448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0" y="30480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12181" y="4520850"/>
              <a:ext cx="116014" cy="14201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52675" y="4520850"/>
              <a:ext cx="112966" cy="20459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496121" y="4520850"/>
              <a:ext cx="132873" cy="20002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665476" y="4634484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0" y="30480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737295" y="4520850"/>
              <a:ext cx="114490" cy="20459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883884" y="4459700"/>
              <a:ext cx="128206" cy="20774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052572" y="4634484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0" y="30480"/>
                  </a:moveTo>
                  <a:lnTo>
                    <a:pt x="0" y="0"/>
                  </a:lnTo>
                  <a:lnTo>
                    <a:pt x="28956" y="0"/>
                  </a:lnTo>
                  <a:lnTo>
                    <a:pt x="28956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122009" y="4459700"/>
              <a:ext cx="129730" cy="20774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279267" y="4517802"/>
              <a:ext cx="129730" cy="149637"/>
            </a:xfrm>
            <a:prstGeom prst="rect">
              <a:avLst/>
            </a:prstGeom>
          </p:spPr>
        </p:pic>
      </p:grpSp>
      <p:sp>
        <p:nvSpPr>
          <p:cNvPr id="105" name="object 105"/>
          <p:cNvSpPr/>
          <p:nvPr/>
        </p:nvSpPr>
        <p:spPr>
          <a:xfrm>
            <a:off x="1287780" y="496671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0" y="0"/>
                </a:lnTo>
                <a:lnTo>
                  <a:pt x="70103" y="0"/>
                </a:lnTo>
                <a:lnTo>
                  <a:pt x="70103" y="70103"/>
                </a:lnTo>
                <a:lnTo>
                  <a:pt x="0" y="70103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1513142" y="4953095"/>
            <a:ext cx="492759" cy="212725"/>
            <a:chOff x="1513142" y="4953095"/>
            <a:chExt cx="492759" cy="212725"/>
          </a:xfrm>
        </p:grpSpPr>
        <p:pic>
          <p:nvPicPr>
            <p:cNvPr id="107" name="object 10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13142" y="4953095"/>
              <a:ext cx="122110" cy="14201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70304" y="4960715"/>
              <a:ext cx="114490" cy="20459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807750" y="4957667"/>
              <a:ext cx="129730" cy="149637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976628" y="5073396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0" y="30480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2055019" y="4957667"/>
            <a:ext cx="330200" cy="146685"/>
            <a:chOff x="2055019" y="4957667"/>
            <a:chExt cx="330200" cy="146685"/>
          </a:xfrm>
        </p:grpSpPr>
        <p:pic>
          <p:nvPicPr>
            <p:cNvPr id="112" name="object 11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055019" y="4957667"/>
              <a:ext cx="116014" cy="14506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196941" y="4957667"/>
              <a:ext cx="116014" cy="14506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356104" y="5073396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0" y="30480"/>
                  </a:moveTo>
                  <a:lnTo>
                    <a:pt x="0" y="0"/>
                  </a:lnTo>
                  <a:lnTo>
                    <a:pt x="28956" y="0"/>
                  </a:lnTo>
                  <a:lnTo>
                    <a:pt x="28956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2433542" y="4899564"/>
            <a:ext cx="948055" cy="266065"/>
            <a:chOff x="2433542" y="4899564"/>
            <a:chExt cx="948055" cy="266065"/>
          </a:xfrm>
        </p:grpSpPr>
        <p:pic>
          <p:nvPicPr>
            <p:cNvPr id="116" name="object 11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433542" y="4957666"/>
              <a:ext cx="247268" cy="20764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12910" y="4899564"/>
              <a:ext cx="128206" cy="20767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2881884" y="5073396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0" y="30480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51035" y="4960714"/>
              <a:ext cx="116014" cy="14201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089910" y="4957784"/>
              <a:ext cx="128301" cy="20752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48692" y="4960715"/>
              <a:ext cx="132778" cy="200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741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2025" y="1982438"/>
            <a:ext cx="250825" cy="276860"/>
          </a:xfrm>
          <a:custGeom>
            <a:avLst/>
            <a:gdLst/>
            <a:ahLst/>
            <a:cxnLst/>
            <a:rect l="l" t="t" r="r" b="b"/>
            <a:pathLst>
              <a:path w="250825" h="276860">
                <a:moveTo>
                  <a:pt x="0" y="138969"/>
                </a:moveTo>
                <a:lnTo>
                  <a:pt x="5143" y="95598"/>
                </a:lnTo>
                <a:lnTo>
                  <a:pt x="19097" y="59388"/>
                </a:lnTo>
                <a:lnTo>
                  <a:pt x="51720" y="23479"/>
                </a:lnTo>
                <a:lnTo>
                  <a:pt x="97524" y="3048"/>
                </a:lnTo>
                <a:lnTo>
                  <a:pt x="125158" y="0"/>
                </a:lnTo>
                <a:lnTo>
                  <a:pt x="138881" y="809"/>
                </a:lnTo>
                <a:lnTo>
                  <a:pt x="177069" y="10668"/>
                </a:lnTo>
                <a:lnTo>
                  <a:pt x="216789" y="39719"/>
                </a:lnTo>
                <a:lnTo>
                  <a:pt x="241173" y="82486"/>
                </a:lnTo>
                <a:lnTo>
                  <a:pt x="249745" y="124143"/>
                </a:lnTo>
                <a:lnTo>
                  <a:pt x="250317" y="138969"/>
                </a:lnTo>
                <a:lnTo>
                  <a:pt x="249745" y="153598"/>
                </a:lnTo>
                <a:lnTo>
                  <a:pt x="241173" y="193929"/>
                </a:lnTo>
                <a:lnTo>
                  <a:pt x="223599" y="228527"/>
                </a:lnTo>
                <a:lnTo>
                  <a:pt x="215265" y="238220"/>
                </a:lnTo>
                <a:lnTo>
                  <a:pt x="215265" y="138969"/>
                </a:lnTo>
                <a:lnTo>
                  <a:pt x="214955" y="125786"/>
                </a:lnTo>
                <a:lnTo>
                  <a:pt x="205201" y="81889"/>
                </a:lnTo>
                <a:lnTo>
                  <a:pt x="175926" y="45624"/>
                </a:lnTo>
                <a:lnTo>
                  <a:pt x="134293" y="29598"/>
                </a:lnTo>
                <a:lnTo>
                  <a:pt x="125158" y="29051"/>
                </a:lnTo>
                <a:lnTo>
                  <a:pt x="115371" y="29598"/>
                </a:lnTo>
                <a:lnTo>
                  <a:pt x="73449" y="45624"/>
                </a:lnTo>
                <a:lnTo>
                  <a:pt x="44957" y="81889"/>
                </a:lnTo>
                <a:lnTo>
                  <a:pt x="34170" y="125786"/>
                </a:lnTo>
                <a:lnTo>
                  <a:pt x="33623" y="138969"/>
                </a:lnTo>
                <a:lnTo>
                  <a:pt x="33623" y="238220"/>
                </a:lnTo>
                <a:lnTo>
                  <a:pt x="25916" y="228527"/>
                </a:lnTo>
                <a:lnTo>
                  <a:pt x="7620" y="193929"/>
                </a:lnTo>
                <a:lnTo>
                  <a:pt x="547" y="153598"/>
                </a:lnTo>
                <a:lnTo>
                  <a:pt x="0" y="138969"/>
                </a:lnTo>
                <a:close/>
              </a:path>
              <a:path w="250825" h="276860">
                <a:moveTo>
                  <a:pt x="33623" y="238220"/>
                </a:moveTo>
                <a:lnTo>
                  <a:pt x="33623" y="138969"/>
                </a:lnTo>
                <a:lnTo>
                  <a:pt x="34170" y="152193"/>
                </a:lnTo>
                <a:lnTo>
                  <a:pt x="35718" y="164389"/>
                </a:lnTo>
                <a:lnTo>
                  <a:pt x="49244" y="204870"/>
                </a:lnTo>
                <a:lnTo>
                  <a:pt x="80788" y="237331"/>
                </a:lnTo>
                <a:lnTo>
                  <a:pt x="125158" y="247459"/>
                </a:lnTo>
                <a:lnTo>
                  <a:pt x="134293" y="247149"/>
                </a:lnTo>
                <a:lnTo>
                  <a:pt x="175926" y="232326"/>
                </a:lnTo>
                <a:lnTo>
                  <a:pt x="204558" y="196103"/>
                </a:lnTo>
                <a:lnTo>
                  <a:pt x="214955" y="152193"/>
                </a:lnTo>
                <a:lnTo>
                  <a:pt x="215265" y="138969"/>
                </a:lnTo>
                <a:lnTo>
                  <a:pt x="215265" y="238220"/>
                </a:lnTo>
                <a:lnTo>
                  <a:pt x="177069" y="267271"/>
                </a:lnTo>
                <a:lnTo>
                  <a:pt x="138881" y="275844"/>
                </a:lnTo>
                <a:lnTo>
                  <a:pt x="125158" y="276415"/>
                </a:lnTo>
                <a:lnTo>
                  <a:pt x="110821" y="275844"/>
                </a:lnTo>
                <a:lnTo>
                  <a:pt x="71723" y="267271"/>
                </a:lnTo>
                <a:lnTo>
                  <a:pt x="41933" y="246871"/>
                </a:lnTo>
                <a:lnTo>
                  <a:pt x="33623" y="238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5064" y="1988534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75152" y="126"/>
                </a:lnTo>
                <a:lnTo>
                  <a:pt x="78402" y="190"/>
                </a:lnTo>
                <a:lnTo>
                  <a:pt x="86598" y="642"/>
                </a:lnTo>
                <a:lnTo>
                  <a:pt x="94678" y="1524"/>
                </a:lnTo>
                <a:lnTo>
                  <a:pt x="102417" y="1809"/>
                </a:lnTo>
                <a:lnTo>
                  <a:pt x="145399" y="14144"/>
                </a:lnTo>
                <a:lnTo>
                  <a:pt x="180522" y="37076"/>
                </a:lnTo>
                <a:lnTo>
                  <a:pt x="203370" y="69139"/>
                </a:lnTo>
                <a:lnTo>
                  <a:pt x="214884" y="109430"/>
                </a:lnTo>
                <a:lnTo>
                  <a:pt x="216789" y="131349"/>
                </a:lnTo>
                <a:lnTo>
                  <a:pt x="216265" y="142811"/>
                </a:lnTo>
                <a:lnTo>
                  <a:pt x="206923" y="185657"/>
                </a:lnTo>
                <a:lnTo>
                  <a:pt x="186285" y="220052"/>
                </a:lnTo>
                <a:lnTo>
                  <a:pt x="181641" y="225097"/>
                </a:lnTo>
                <a:lnTo>
                  <a:pt x="181641" y="131349"/>
                </a:lnTo>
                <a:lnTo>
                  <a:pt x="180522" y="112999"/>
                </a:lnTo>
                <a:lnTo>
                  <a:pt x="164877" y="68770"/>
                </a:lnTo>
                <a:lnTo>
                  <a:pt x="131793" y="40816"/>
                </a:lnTo>
                <a:lnTo>
                  <a:pt x="90011" y="30575"/>
                </a:lnTo>
                <a:lnTo>
                  <a:pt x="82867" y="29694"/>
                </a:lnTo>
                <a:lnTo>
                  <a:pt x="75152" y="29241"/>
                </a:lnTo>
                <a:lnTo>
                  <a:pt x="69938" y="29136"/>
                </a:lnTo>
                <a:lnTo>
                  <a:pt x="32004" y="29051"/>
                </a:lnTo>
                <a:lnTo>
                  <a:pt x="32004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2004" y="265747"/>
                </a:moveTo>
                <a:lnTo>
                  <a:pt x="32004" y="236791"/>
                </a:lnTo>
                <a:lnTo>
                  <a:pt x="69938" y="236705"/>
                </a:lnTo>
                <a:lnTo>
                  <a:pt x="75152" y="236601"/>
                </a:lnTo>
                <a:lnTo>
                  <a:pt x="117538" y="230600"/>
                </a:lnTo>
                <a:lnTo>
                  <a:pt x="155766" y="207025"/>
                </a:lnTo>
                <a:lnTo>
                  <a:pt x="177260" y="166878"/>
                </a:lnTo>
                <a:lnTo>
                  <a:pt x="181641" y="131349"/>
                </a:lnTo>
                <a:lnTo>
                  <a:pt x="181641" y="225097"/>
                </a:lnTo>
                <a:lnTo>
                  <a:pt x="145208" y="251650"/>
                </a:lnTo>
                <a:lnTo>
                  <a:pt x="102417" y="263080"/>
                </a:lnTo>
                <a:lnTo>
                  <a:pt x="75152" y="265621"/>
                </a:lnTo>
                <a:lnTo>
                  <a:pt x="32004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8241" y="1988629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184689" y="140493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19932"/>
                </a:lnTo>
                <a:lnTo>
                  <a:pt x="185332" y="200420"/>
                </a:lnTo>
                <a:lnTo>
                  <a:pt x="184880" y="180784"/>
                </a:lnTo>
                <a:lnTo>
                  <a:pt x="184689" y="140493"/>
                </a:lnTo>
                <a:close/>
              </a:path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49780" y="165590"/>
                </a:lnTo>
                <a:lnTo>
                  <a:pt x="173878" y="201651"/>
                </a:lnTo>
                <a:lnTo>
                  <a:pt x="186213" y="219932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438" y="117633"/>
                </a:lnTo>
                <a:lnTo>
                  <a:pt x="42911" y="61778"/>
                </a:lnTo>
                <a:lnTo>
                  <a:pt x="32099" y="44291"/>
                </a:lnTo>
                <a:lnTo>
                  <a:pt x="30575" y="44291"/>
                </a:lnTo>
                <a:lnTo>
                  <a:pt x="30575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0575" y="265747"/>
                </a:moveTo>
                <a:lnTo>
                  <a:pt x="30575" y="44291"/>
                </a:lnTo>
                <a:lnTo>
                  <a:pt x="31694" y="63469"/>
                </a:lnTo>
                <a:lnTo>
                  <a:pt x="32670" y="84201"/>
                </a:lnTo>
                <a:lnTo>
                  <a:pt x="33361" y="10636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575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4561" y="1982438"/>
            <a:ext cx="174625" cy="276860"/>
          </a:xfrm>
          <a:custGeom>
            <a:avLst/>
            <a:gdLst/>
            <a:ahLst/>
            <a:cxnLst/>
            <a:rect l="l" t="t" r="r" b="b"/>
            <a:pathLst>
              <a:path w="174625" h="276860">
                <a:moveTo>
                  <a:pt x="0" y="261175"/>
                </a:moveTo>
                <a:lnTo>
                  <a:pt x="0" y="232124"/>
                </a:lnTo>
                <a:lnTo>
                  <a:pt x="4572" y="233648"/>
                </a:lnTo>
                <a:lnTo>
                  <a:pt x="9144" y="236696"/>
                </a:lnTo>
                <a:lnTo>
                  <a:pt x="21431" y="239839"/>
                </a:lnTo>
                <a:lnTo>
                  <a:pt x="27527" y="242887"/>
                </a:lnTo>
                <a:lnTo>
                  <a:pt x="33623" y="242887"/>
                </a:lnTo>
                <a:lnTo>
                  <a:pt x="41243" y="244411"/>
                </a:lnTo>
                <a:lnTo>
                  <a:pt x="53435" y="247459"/>
                </a:lnTo>
                <a:lnTo>
                  <a:pt x="78652" y="247435"/>
                </a:lnTo>
                <a:lnTo>
                  <a:pt x="85344" y="247268"/>
                </a:lnTo>
                <a:lnTo>
                  <a:pt x="126682" y="233648"/>
                </a:lnTo>
                <a:lnTo>
                  <a:pt x="142017" y="207740"/>
                </a:lnTo>
                <a:lnTo>
                  <a:pt x="142017" y="190880"/>
                </a:lnTo>
                <a:lnTo>
                  <a:pt x="138969" y="183260"/>
                </a:lnTo>
                <a:lnTo>
                  <a:pt x="132873" y="174116"/>
                </a:lnTo>
                <a:lnTo>
                  <a:pt x="128206" y="169544"/>
                </a:lnTo>
                <a:lnTo>
                  <a:pt x="123634" y="166496"/>
                </a:lnTo>
                <a:lnTo>
                  <a:pt x="117538" y="161924"/>
                </a:lnTo>
                <a:lnTo>
                  <a:pt x="111442" y="160400"/>
                </a:lnTo>
                <a:lnTo>
                  <a:pt x="103822" y="157352"/>
                </a:lnTo>
                <a:lnTo>
                  <a:pt x="97726" y="155828"/>
                </a:lnTo>
                <a:lnTo>
                  <a:pt x="90106" y="152780"/>
                </a:lnTo>
                <a:lnTo>
                  <a:pt x="82486" y="151161"/>
                </a:lnTo>
                <a:lnTo>
                  <a:pt x="74494" y="149756"/>
                </a:lnTo>
                <a:lnTo>
                  <a:pt x="66627" y="147923"/>
                </a:lnTo>
                <a:lnTo>
                  <a:pt x="26003" y="131349"/>
                </a:lnTo>
                <a:lnTo>
                  <a:pt x="1333" y="96214"/>
                </a:lnTo>
                <a:lnTo>
                  <a:pt x="0" y="77914"/>
                </a:lnTo>
                <a:lnTo>
                  <a:pt x="309" y="68136"/>
                </a:lnTo>
                <a:lnTo>
                  <a:pt x="15513" y="30194"/>
                </a:lnTo>
                <a:lnTo>
                  <a:pt x="47220" y="7169"/>
                </a:lnTo>
                <a:lnTo>
                  <a:pt x="90106" y="0"/>
                </a:lnTo>
                <a:lnTo>
                  <a:pt x="100371" y="285"/>
                </a:lnTo>
                <a:lnTo>
                  <a:pt x="138922" y="6881"/>
                </a:lnTo>
                <a:lnTo>
                  <a:pt x="163353" y="15239"/>
                </a:lnTo>
                <a:lnTo>
                  <a:pt x="163353" y="45815"/>
                </a:lnTo>
                <a:lnTo>
                  <a:pt x="147161" y="39147"/>
                </a:lnTo>
                <a:lnTo>
                  <a:pt x="138707" y="36171"/>
                </a:lnTo>
                <a:lnTo>
                  <a:pt x="91630" y="29051"/>
                </a:lnTo>
                <a:lnTo>
                  <a:pt x="84794" y="29313"/>
                </a:lnTo>
                <a:lnTo>
                  <a:pt x="47339" y="42767"/>
                </a:lnTo>
                <a:lnTo>
                  <a:pt x="42767" y="45815"/>
                </a:lnTo>
                <a:lnTo>
                  <a:pt x="38195" y="50387"/>
                </a:lnTo>
                <a:lnTo>
                  <a:pt x="36671" y="56483"/>
                </a:lnTo>
                <a:lnTo>
                  <a:pt x="33623" y="62579"/>
                </a:lnTo>
                <a:lnTo>
                  <a:pt x="32099" y="68770"/>
                </a:lnTo>
                <a:lnTo>
                  <a:pt x="32099" y="76390"/>
                </a:lnTo>
                <a:lnTo>
                  <a:pt x="32099" y="84010"/>
                </a:lnTo>
                <a:lnTo>
                  <a:pt x="33623" y="90106"/>
                </a:lnTo>
                <a:lnTo>
                  <a:pt x="36671" y="96202"/>
                </a:lnTo>
                <a:lnTo>
                  <a:pt x="41243" y="100774"/>
                </a:lnTo>
                <a:lnTo>
                  <a:pt x="44291" y="105346"/>
                </a:lnTo>
                <a:lnTo>
                  <a:pt x="50387" y="108489"/>
                </a:lnTo>
                <a:lnTo>
                  <a:pt x="54959" y="111537"/>
                </a:lnTo>
                <a:lnTo>
                  <a:pt x="61055" y="114585"/>
                </a:lnTo>
                <a:lnTo>
                  <a:pt x="76390" y="117633"/>
                </a:lnTo>
                <a:lnTo>
                  <a:pt x="84010" y="120681"/>
                </a:lnTo>
                <a:lnTo>
                  <a:pt x="91630" y="122205"/>
                </a:lnTo>
                <a:lnTo>
                  <a:pt x="98750" y="124277"/>
                </a:lnTo>
                <a:lnTo>
                  <a:pt x="106299" y="126206"/>
                </a:lnTo>
                <a:lnTo>
                  <a:pt x="114133" y="128420"/>
                </a:lnTo>
                <a:lnTo>
                  <a:pt x="122110" y="131349"/>
                </a:lnTo>
                <a:lnTo>
                  <a:pt x="128999" y="133040"/>
                </a:lnTo>
                <a:lnTo>
                  <a:pt x="135719" y="135731"/>
                </a:lnTo>
                <a:lnTo>
                  <a:pt x="167925" y="164972"/>
                </a:lnTo>
                <a:lnTo>
                  <a:pt x="174021" y="197072"/>
                </a:lnTo>
                <a:lnTo>
                  <a:pt x="173688" y="207073"/>
                </a:lnTo>
                <a:lnTo>
                  <a:pt x="157448" y="247066"/>
                </a:lnTo>
                <a:lnTo>
                  <a:pt x="122053" y="269271"/>
                </a:lnTo>
                <a:lnTo>
                  <a:pt x="82962" y="276129"/>
                </a:lnTo>
                <a:lnTo>
                  <a:pt x="71818" y="276415"/>
                </a:lnTo>
                <a:lnTo>
                  <a:pt x="58007" y="276415"/>
                </a:lnTo>
                <a:lnTo>
                  <a:pt x="50387" y="274891"/>
                </a:lnTo>
                <a:lnTo>
                  <a:pt x="42767" y="274891"/>
                </a:lnTo>
                <a:lnTo>
                  <a:pt x="30575" y="271843"/>
                </a:lnTo>
                <a:lnTo>
                  <a:pt x="22955" y="270319"/>
                </a:lnTo>
                <a:lnTo>
                  <a:pt x="16859" y="268795"/>
                </a:lnTo>
                <a:lnTo>
                  <a:pt x="12287" y="267271"/>
                </a:lnTo>
                <a:lnTo>
                  <a:pt x="6096" y="265747"/>
                </a:lnTo>
                <a:lnTo>
                  <a:pt x="3048" y="264223"/>
                </a:lnTo>
                <a:lnTo>
                  <a:pt x="0" y="2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9113" y="2060352"/>
            <a:ext cx="149542" cy="1985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007518" y="1965674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3623" y="277979"/>
                </a:moveTo>
                <a:lnTo>
                  <a:pt x="33623" y="195453"/>
                </a:lnTo>
                <a:lnTo>
                  <a:pt x="33670" y="204088"/>
                </a:lnTo>
                <a:lnTo>
                  <a:pt x="34004" y="211883"/>
                </a:lnTo>
                <a:lnTo>
                  <a:pt x="47339" y="248888"/>
                </a:lnTo>
                <a:lnTo>
                  <a:pt x="79343" y="267271"/>
                </a:lnTo>
                <a:lnTo>
                  <a:pt x="99250" y="267271"/>
                </a:lnTo>
                <a:lnTo>
                  <a:pt x="105346" y="264223"/>
                </a:lnTo>
                <a:lnTo>
                  <a:pt x="109918" y="262699"/>
                </a:lnTo>
                <a:lnTo>
                  <a:pt x="116014" y="261175"/>
                </a:lnTo>
                <a:lnTo>
                  <a:pt x="119062" y="258127"/>
                </a:lnTo>
                <a:lnTo>
                  <a:pt x="123634" y="254984"/>
                </a:lnTo>
                <a:lnTo>
                  <a:pt x="126682" y="253460"/>
                </a:lnTo>
                <a:lnTo>
                  <a:pt x="135826" y="244316"/>
                </a:lnTo>
                <a:lnTo>
                  <a:pt x="137350" y="241268"/>
                </a:lnTo>
                <a:lnTo>
                  <a:pt x="137350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4970" y="288607"/>
                </a:lnTo>
                <a:lnTo>
                  <a:pt x="138874" y="267271"/>
                </a:lnTo>
                <a:lnTo>
                  <a:pt x="137350" y="267271"/>
                </a:lnTo>
                <a:lnTo>
                  <a:pt x="103822" y="291655"/>
                </a:lnTo>
                <a:lnTo>
                  <a:pt x="97726" y="293179"/>
                </a:lnTo>
                <a:lnTo>
                  <a:pt x="82391" y="293124"/>
                </a:lnTo>
                <a:lnTo>
                  <a:pt x="39135" y="281940"/>
                </a:lnTo>
                <a:lnTo>
                  <a:pt x="33623" y="277979"/>
                </a:lnTo>
                <a:close/>
              </a:path>
              <a:path w="168275" h="293369">
                <a:moveTo>
                  <a:pt x="0" y="196977"/>
                </a:moveTo>
                <a:lnTo>
                  <a:pt x="6881" y="154114"/>
                </a:lnTo>
                <a:lnTo>
                  <a:pt x="15240" y="134397"/>
                </a:lnTo>
                <a:lnTo>
                  <a:pt x="18288" y="126777"/>
                </a:lnTo>
                <a:lnTo>
                  <a:pt x="24384" y="120586"/>
                </a:lnTo>
                <a:lnTo>
                  <a:pt x="28956" y="116014"/>
                </a:lnTo>
                <a:lnTo>
                  <a:pt x="35147" y="111442"/>
                </a:lnTo>
                <a:lnTo>
                  <a:pt x="41243" y="106870"/>
                </a:lnTo>
                <a:lnTo>
                  <a:pt x="59531" y="97726"/>
                </a:lnTo>
                <a:lnTo>
                  <a:pt x="71723" y="94678"/>
                </a:lnTo>
                <a:lnTo>
                  <a:pt x="83915" y="94678"/>
                </a:lnTo>
                <a:lnTo>
                  <a:pt x="125920" y="107442"/>
                </a:lnTo>
                <a:lnTo>
                  <a:pt x="137350" y="117538"/>
                </a:lnTo>
                <a:lnTo>
                  <a:pt x="137350" y="142017"/>
                </a:lnTo>
                <a:lnTo>
                  <a:pt x="132516" y="137707"/>
                </a:lnTo>
                <a:lnTo>
                  <a:pt x="127254" y="133826"/>
                </a:lnTo>
                <a:lnTo>
                  <a:pt x="88487" y="120586"/>
                </a:lnTo>
                <a:lnTo>
                  <a:pt x="82391" y="120586"/>
                </a:lnTo>
                <a:lnTo>
                  <a:pt x="70199" y="123634"/>
                </a:lnTo>
                <a:lnTo>
                  <a:pt x="64103" y="126777"/>
                </a:lnTo>
                <a:lnTo>
                  <a:pt x="58007" y="129825"/>
                </a:lnTo>
                <a:lnTo>
                  <a:pt x="36195" y="167123"/>
                </a:lnTo>
                <a:lnTo>
                  <a:pt x="33623" y="195453"/>
                </a:lnTo>
                <a:lnTo>
                  <a:pt x="33623" y="277979"/>
                </a:lnTo>
                <a:lnTo>
                  <a:pt x="32606" y="277248"/>
                </a:lnTo>
                <a:lnTo>
                  <a:pt x="7620" y="241268"/>
                </a:lnTo>
                <a:lnTo>
                  <a:pt x="547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8017" y="1987016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2105" y="77914"/>
                </a:moveTo>
                <a:lnTo>
                  <a:pt x="1524" y="77914"/>
                </a:lnTo>
                <a:lnTo>
                  <a:pt x="1524" y="267271"/>
                </a:lnTo>
                <a:lnTo>
                  <a:pt x="32105" y="267271"/>
                </a:lnTo>
                <a:lnTo>
                  <a:pt x="32105" y="77914"/>
                </a:lnTo>
                <a:close/>
              </a:path>
              <a:path w="32385" h="267335">
                <a:moveTo>
                  <a:pt x="32105" y="0"/>
                </a:moveTo>
                <a:lnTo>
                  <a:pt x="0" y="0"/>
                </a:lnTo>
                <a:lnTo>
                  <a:pt x="0" y="33616"/>
                </a:lnTo>
                <a:lnTo>
                  <a:pt x="32105" y="33616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0415" y="2060352"/>
            <a:ext cx="142017" cy="1985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511296" y="1987016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0568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0568" y="267271"/>
                </a:lnTo>
                <a:lnTo>
                  <a:pt x="30568" y="77914"/>
                </a:lnTo>
                <a:close/>
              </a:path>
              <a:path w="32385" h="267335">
                <a:moveTo>
                  <a:pt x="32092" y="0"/>
                </a:moveTo>
                <a:lnTo>
                  <a:pt x="0" y="0"/>
                </a:lnTo>
                <a:lnTo>
                  <a:pt x="0" y="33616"/>
                </a:lnTo>
                <a:lnTo>
                  <a:pt x="32092" y="33616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3687" y="2060352"/>
            <a:ext cx="178593" cy="1985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21144" y="2060352"/>
            <a:ext cx="155638" cy="19392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25646" y="2060352"/>
            <a:ext cx="149637" cy="19850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622578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859" y="4572"/>
                </a:lnTo>
                <a:lnTo>
                  <a:pt x="28955" y="30575"/>
                </a:lnTo>
                <a:lnTo>
                  <a:pt x="30479" y="30575"/>
                </a:lnTo>
                <a:lnTo>
                  <a:pt x="33527" y="27432"/>
                </a:lnTo>
                <a:lnTo>
                  <a:pt x="36575" y="22860"/>
                </a:lnTo>
                <a:lnTo>
                  <a:pt x="41147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0011" y="0"/>
                </a:lnTo>
                <a:lnTo>
                  <a:pt x="100633" y="595"/>
                </a:lnTo>
                <a:lnTo>
                  <a:pt x="137540" y="22109"/>
                </a:lnTo>
                <a:lnTo>
                  <a:pt x="146494" y="38195"/>
                </a:lnTo>
                <a:lnTo>
                  <a:pt x="148018" y="38195"/>
                </a:lnTo>
                <a:lnTo>
                  <a:pt x="177069" y="10668"/>
                </a:lnTo>
                <a:lnTo>
                  <a:pt x="213645" y="0"/>
                </a:lnTo>
                <a:lnTo>
                  <a:pt x="221265" y="0"/>
                </a:lnTo>
                <a:lnTo>
                  <a:pt x="227361" y="1524"/>
                </a:lnTo>
                <a:lnTo>
                  <a:pt x="242696" y="4572"/>
                </a:lnTo>
                <a:lnTo>
                  <a:pt x="248792" y="7620"/>
                </a:lnTo>
                <a:lnTo>
                  <a:pt x="256412" y="13716"/>
                </a:lnTo>
                <a:lnTo>
                  <a:pt x="262508" y="18288"/>
                </a:lnTo>
                <a:lnTo>
                  <a:pt x="277225" y="57411"/>
                </a:lnTo>
                <a:lnTo>
                  <a:pt x="277748" y="67151"/>
                </a:lnTo>
                <a:lnTo>
                  <a:pt x="277748" y="193929"/>
                </a:lnTo>
                <a:lnTo>
                  <a:pt x="247268" y="193929"/>
                </a:lnTo>
                <a:lnTo>
                  <a:pt x="247268" y="64103"/>
                </a:lnTo>
                <a:lnTo>
                  <a:pt x="245744" y="56483"/>
                </a:lnTo>
                <a:lnTo>
                  <a:pt x="244220" y="51911"/>
                </a:lnTo>
                <a:lnTo>
                  <a:pt x="242696" y="45815"/>
                </a:lnTo>
                <a:lnTo>
                  <a:pt x="236600" y="36671"/>
                </a:lnTo>
                <a:lnTo>
                  <a:pt x="233457" y="33623"/>
                </a:lnTo>
                <a:lnTo>
                  <a:pt x="228885" y="30575"/>
                </a:lnTo>
                <a:lnTo>
                  <a:pt x="219741" y="27432"/>
                </a:lnTo>
                <a:lnTo>
                  <a:pt x="213645" y="25908"/>
                </a:lnTo>
                <a:lnTo>
                  <a:pt x="209073" y="25908"/>
                </a:lnTo>
                <a:lnTo>
                  <a:pt x="171942" y="4002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011" y="25908"/>
                </a:lnTo>
                <a:lnTo>
                  <a:pt x="83915" y="25908"/>
                </a:lnTo>
                <a:lnTo>
                  <a:pt x="48267" y="40028"/>
                </a:lnTo>
                <a:lnTo>
                  <a:pt x="30479" y="59531"/>
                </a:lnTo>
                <a:lnTo>
                  <a:pt x="30479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47666" y="2060417"/>
            <a:ext cx="151161" cy="19843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159883" y="1987016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0568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0568" y="267271"/>
                </a:lnTo>
                <a:lnTo>
                  <a:pt x="30568" y="77914"/>
                </a:lnTo>
                <a:close/>
              </a:path>
              <a:path w="32385" h="267335">
                <a:moveTo>
                  <a:pt x="32092" y="0"/>
                </a:moveTo>
                <a:lnTo>
                  <a:pt x="0" y="0"/>
                </a:lnTo>
                <a:lnTo>
                  <a:pt x="0" y="33616"/>
                </a:lnTo>
                <a:lnTo>
                  <a:pt x="32092" y="33616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42274" y="2060352"/>
            <a:ext cx="128206" cy="1985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99487" y="2064924"/>
            <a:ext cx="155638" cy="19392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013132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432"/>
                </a:lnTo>
                <a:lnTo>
                  <a:pt x="36671" y="22860"/>
                </a:lnTo>
                <a:lnTo>
                  <a:pt x="41243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914" y="0"/>
                </a:lnTo>
                <a:lnTo>
                  <a:pt x="90106" y="0"/>
                </a:lnTo>
                <a:lnTo>
                  <a:pt x="100726" y="595"/>
                </a:lnTo>
                <a:lnTo>
                  <a:pt x="137588" y="22109"/>
                </a:lnTo>
                <a:lnTo>
                  <a:pt x="146589" y="38195"/>
                </a:lnTo>
                <a:lnTo>
                  <a:pt x="148113" y="38195"/>
                </a:lnTo>
                <a:lnTo>
                  <a:pt x="177069" y="10668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50317" y="7620"/>
                </a:lnTo>
                <a:lnTo>
                  <a:pt x="256508" y="13716"/>
                </a:lnTo>
                <a:lnTo>
                  <a:pt x="262604" y="18288"/>
                </a:lnTo>
                <a:lnTo>
                  <a:pt x="277534" y="57411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9837" y="27432"/>
                </a:lnTo>
                <a:lnTo>
                  <a:pt x="213741" y="25908"/>
                </a:lnTo>
                <a:lnTo>
                  <a:pt x="209169" y="25908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106" y="25908"/>
                </a:lnTo>
                <a:lnTo>
                  <a:pt x="85534" y="25908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707124" y="2006917"/>
            <a:ext cx="1117600" cy="309880"/>
            <a:chOff x="6707124" y="2006917"/>
            <a:chExt cx="1117600" cy="30988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4460" y="2006917"/>
              <a:ext cx="1082325" cy="25193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707124" y="2292095"/>
              <a:ext cx="1117600" cy="24765"/>
            </a:xfrm>
            <a:custGeom>
              <a:avLst/>
              <a:gdLst/>
              <a:ahLst/>
              <a:cxnLst/>
              <a:rect l="l" t="t" r="r" b="b"/>
              <a:pathLst>
                <a:path w="1117600" h="24764">
                  <a:moveTo>
                    <a:pt x="0" y="24383"/>
                  </a:moveTo>
                  <a:lnTo>
                    <a:pt x="0" y="0"/>
                  </a:lnTo>
                  <a:lnTo>
                    <a:pt x="1117091" y="0"/>
                  </a:lnTo>
                  <a:lnTo>
                    <a:pt x="1117091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228076" y="1961102"/>
            <a:ext cx="351155" cy="297815"/>
            <a:chOff x="8228076" y="1961102"/>
            <a:chExt cx="351155" cy="297815"/>
          </a:xfrm>
        </p:grpSpPr>
        <p:sp>
          <p:nvSpPr>
            <p:cNvPr id="26" name="object 26"/>
            <p:cNvSpPr/>
            <p:nvPr/>
          </p:nvSpPr>
          <p:spPr>
            <a:xfrm>
              <a:off x="8228076" y="1961102"/>
              <a:ext cx="168275" cy="297815"/>
            </a:xfrm>
            <a:custGeom>
              <a:avLst/>
              <a:gdLst/>
              <a:ahLst/>
              <a:cxnLst/>
              <a:rect l="l" t="t" r="r" b="b"/>
              <a:pathLst>
                <a:path w="168275" h="297814">
                  <a:moveTo>
                    <a:pt x="16764" y="145065"/>
                  </a:moveTo>
                  <a:lnTo>
                    <a:pt x="16764" y="108394"/>
                  </a:lnTo>
                  <a:lnTo>
                    <a:pt x="31480" y="103251"/>
                  </a:lnTo>
                  <a:lnTo>
                    <a:pt x="73247" y="96466"/>
                  </a:lnTo>
                  <a:lnTo>
                    <a:pt x="83915" y="96245"/>
                  </a:lnTo>
                  <a:lnTo>
                    <a:pt x="91630" y="96465"/>
                  </a:lnTo>
                  <a:lnTo>
                    <a:pt x="133159" y="106489"/>
                  </a:lnTo>
                  <a:lnTo>
                    <a:pt x="161829" y="135921"/>
                  </a:lnTo>
                  <a:lnTo>
                    <a:pt x="166401" y="163353"/>
                  </a:lnTo>
                  <a:lnTo>
                    <a:pt x="166401" y="277939"/>
                  </a:lnTo>
                  <a:lnTo>
                    <a:pt x="167925" y="285559"/>
                  </a:lnTo>
                  <a:lnTo>
                    <a:pt x="167925" y="293179"/>
                  </a:lnTo>
                  <a:lnTo>
                    <a:pt x="125158" y="293179"/>
                  </a:lnTo>
                  <a:lnTo>
                    <a:pt x="123634" y="273367"/>
                  </a:lnTo>
                  <a:lnTo>
                    <a:pt x="122110" y="273367"/>
                  </a:lnTo>
                  <a:lnTo>
                    <a:pt x="119062" y="274891"/>
                  </a:lnTo>
                  <a:lnTo>
                    <a:pt x="119062" y="158781"/>
                  </a:lnTo>
                  <a:lnTo>
                    <a:pt x="117538" y="154209"/>
                  </a:lnTo>
                  <a:lnTo>
                    <a:pt x="96202" y="135921"/>
                  </a:lnTo>
                  <a:lnTo>
                    <a:pt x="91630" y="134397"/>
                  </a:lnTo>
                  <a:lnTo>
                    <a:pt x="83915" y="132873"/>
                  </a:lnTo>
                  <a:lnTo>
                    <a:pt x="73247" y="132989"/>
                  </a:lnTo>
                  <a:lnTo>
                    <a:pt x="69175" y="133159"/>
                  </a:lnTo>
                  <a:lnTo>
                    <a:pt x="62388" y="133826"/>
                  </a:lnTo>
                  <a:lnTo>
                    <a:pt x="54959" y="134819"/>
                  </a:lnTo>
                  <a:lnTo>
                    <a:pt x="47339" y="135921"/>
                  </a:lnTo>
                  <a:lnTo>
                    <a:pt x="39204" y="138509"/>
                  </a:lnTo>
                  <a:lnTo>
                    <a:pt x="32623" y="140493"/>
                  </a:lnTo>
                  <a:lnTo>
                    <a:pt x="24756" y="142779"/>
                  </a:lnTo>
                  <a:lnTo>
                    <a:pt x="16764" y="145065"/>
                  </a:lnTo>
                  <a:close/>
                </a:path>
                <a:path w="168275" h="297814">
                  <a:moveTo>
                    <a:pt x="0" y="236696"/>
                  </a:moveTo>
                  <a:lnTo>
                    <a:pt x="13144" y="197358"/>
                  </a:lnTo>
                  <a:lnTo>
                    <a:pt x="45815" y="174117"/>
                  </a:lnTo>
                  <a:lnTo>
                    <a:pt x="93154" y="170973"/>
                  </a:lnTo>
                  <a:lnTo>
                    <a:pt x="100774" y="172497"/>
                  </a:lnTo>
                  <a:lnTo>
                    <a:pt x="108394" y="172497"/>
                  </a:lnTo>
                  <a:lnTo>
                    <a:pt x="114490" y="174117"/>
                  </a:lnTo>
                  <a:lnTo>
                    <a:pt x="119062" y="175641"/>
                  </a:lnTo>
                  <a:lnTo>
                    <a:pt x="119062" y="210693"/>
                  </a:lnTo>
                  <a:lnTo>
                    <a:pt x="114490" y="210693"/>
                  </a:lnTo>
                  <a:lnTo>
                    <a:pt x="109918" y="209169"/>
                  </a:lnTo>
                  <a:lnTo>
                    <a:pt x="103822" y="207645"/>
                  </a:lnTo>
                  <a:lnTo>
                    <a:pt x="97726" y="207645"/>
                  </a:lnTo>
                  <a:lnTo>
                    <a:pt x="91630" y="206121"/>
                  </a:lnTo>
                  <a:lnTo>
                    <a:pt x="83915" y="206229"/>
                  </a:lnTo>
                  <a:lnTo>
                    <a:pt x="48863" y="226028"/>
                  </a:lnTo>
                  <a:lnTo>
                    <a:pt x="48863" y="296305"/>
                  </a:lnTo>
                  <a:lnTo>
                    <a:pt x="45696" y="295822"/>
                  </a:lnTo>
                  <a:lnTo>
                    <a:pt x="9144" y="270319"/>
                  </a:lnTo>
                  <a:lnTo>
                    <a:pt x="523" y="243531"/>
                  </a:lnTo>
                  <a:lnTo>
                    <a:pt x="0" y="236696"/>
                  </a:lnTo>
                  <a:close/>
                </a:path>
                <a:path w="168275" h="297814">
                  <a:moveTo>
                    <a:pt x="48863" y="296305"/>
                  </a:moveTo>
                  <a:lnTo>
                    <a:pt x="48863" y="242792"/>
                  </a:lnTo>
                  <a:lnTo>
                    <a:pt x="51911" y="248888"/>
                  </a:lnTo>
                  <a:lnTo>
                    <a:pt x="54959" y="251936"/>
                  </a:lnTo>
                  <a:lnTo>
                    <a:pt x="56483" y="254984"/>
                  </a:lnTo>
                  <a:lnTo>
                    <a:pt x="65627" y="259556"/>
                  </a:lnTo>
                  <a:lnTo>
                    <a:pt x="70199" y="259556"/>
                  </a:lnTo>
                  <a:lnTo>
                    <a:pt x="73247" y="261175"/>
                  </a:lnTo>
                  <a:lnTo>
                    <a:pt x="82391" y="261175"/>
                  </a:lnTo>
                  <a:lnTo>
                    <a:pt x="86963" y="259556"/>
                  </a:lnTo>
                  <a:lnTo>
                    <a:pt x="90011" y="258032"/>
                  </a:lnTo>
                  <a:lnTo>
                    <a:pt x="94678" y="258032"/>
                  </a:lnTo>
                  <a:lnTo>
                    <a:pt x="99250" y="256508"/>
                  </a:lnTo>
                  <a:lnTo>
                    <a:pt x="102298" y="253460"/>
                  </a:lnTo>
                  <a:lnTo>
                    <a:pt x="108394" y="250412"/>
                  </a:lnTo>
                  <a:lnTo>
                    <a:pt x="111442" y="247364"/>
                  </a:lnTo>
                  <a:lnTo>
                    <a:pt x="114490" y="245840"/>
                  </a:lnTo>
                  <a:lnTo>
                    <a:pt x="119062" y="241268"/>
                  </a:lnTo>
                  <a:lnTo>
                    <a:pt x="119062" y="274891"/>
                  </a:lnTo>
                  <a:lnTo>
                    <a:pt x="112966" y="280987"/>
                  </a:lnTo>
                  <a:lnTo>
                    <a:pt x="108394" y="284035"/>
                  </a:lnTo>
                  <a:lnTo>
                    <a:pt x="105346" y="287083"/>
                  </a:lnTo>
                  <a:lnTo>
                    <a:pt x="99250" y="290131"/>
                  </a:lnTo>
                  <a:lnTo>
                    <a:pt x="94678" y="291655"/>
                  </a:lnTo>
                  <a:lnTo>
                    <a:pt x="90011" y="294703"/>
                  </a:lnTo>
                  <a:lnTo>
                    <a:pt x="77819" y="297751"/>
                  </a:lnTo>
                  <a:lnTo>
                    <a:pt x="62388" y="297627"/>
                  </a:lnTo>
                  <a:lnTo>
                    <a:pt x="58793" y="297489"/>
                  </a:lnTo>
                  <a:lnTo>
                    <a:pt x="51911" y="296769"/>
                  </a:lnTo>
                  <a:lnTo>
                    <a:pt x="48863" y="296305"/>
                  </a:lnTo>
                  <a:close/>
                </a:path>
                <a:path w="168275" h="297814">
                  <a:moveTo>
                    <a:pt x="38195" y="0"/>
                  </a:moveTo>
                  <a:lnTo>
                    <a:pt x="83915" y="0"/>
                  </a:lnTo>
                  <a:lnTo>
                    <a:pt x="106870" y="70199"/>
                  </a:lnTo>
                  <a:lnTo>
                    <a:pt x="70199" y="70199"/>
                  </a:lnTo>
                  <a:lnTo>
                    <a:pt x="38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37245" y="2057352"/>
              <a:ext cx="141922" cy="20150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4405" y="2546151"/>
            <a:ext cx="167925" cy="201429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1174242" y="2546138"/>
            <a:ext cx="182245" cy="290195"/>
          </a:xfrm>
          <a:custGeom>
            <a:avLst/>
            <a:gdLst/>
            <a:ahLst/>
            <a:cxnLst/>
            <a:rect l="l" t="t" r="r" b="b"/>
            <a:pathLst>
              <a:path w="182244" h="290194">
                <a:moveTo>
                  <a:pt x="0" y="290025"/>
                </a:moveTo>
                <a:lnTo>
                  <a:pt x="0" y="4465"/>
                </a:lnTo>
                <a:lnTo>
                  <a:pt x="41148" y="4465"/>
                </a:lnTo>
                <a:lnTo>
                  <a:pt x="42672" y="25801"/>
                </a:lnTo>
                <a:lnTo>
                  <a:pt x="44196" y="25801"/>
                </a:lnTo>
                <a:lnTo>
                  <a:pt x="80486" y="1226"/>
                </a:lnTo>
                <a:lnTo>
                  <a:pt x="94583" y="0"/>
                </a:lnTo>
                <a:lnTo>
                  <a:pt x="100679" y="1"/>
                </a:lnTo>
                <a:lnTo>
                  <a:pt x="143065" y="12466"/>
                </a:lnTo>
                <a:lnTo>
                  <a:pt x="170305" y="44707"/>
                </a:lnTo>
                <a:lnTo>
                  <a:pt x="181094" y="85341"/>
                </a:lnTo>
                <a:lnTo>
                  <a:pt x="181641" y="97619"/>
                </a:lnTo>
                <a:lnTo>
                  <a:pt x="181094" y="110803"/>
                </a:lnTo>
                <a:lnTo>
                  <a:pt x="170053" y="153832"/>
                </a:lnTo>
                <a:lnTo>
                  <a:pt x="141541" y="187916"/>
                </a:lnTo>
                <a:lnTo>
                  <a:pt x="132778" y="192919"/>
                </a:lnTo>
                <a:lnTo>
                  <a:pt x="132778" y="99143"/>
                </a:lnTo>
                <a:lnTo>
                  <a:pt x="132516" y="92284"/>
                </a:lnTo>
                <a:lnTo>
                  <a:pt x="120586" y="53328"/>
                </a:lnTo>
                <a:lnTo>
                  <a:pt x="117538" y="47232"/>
                </a:lnTo>
                <a:lnTo>
                  <a:pt x="112966" y="44184"/>
                </a:lnTo>
                <a:lnTo>
                  <a:pt x="106870" y="41136"/>
                </a:lnTo>
                <a:lnTo>
                  <a:pt x="102203" y="38088"/>
                </a:lnTo>
                <a:lnTo>
                  <a:pt x="96107" y="36564"/>
                </a:lnTo>
                <a:lnTo>
                  <a:pt x="80867" y="36564"/>
                </a:lnTo>
                <a:lnTo>
                  <a:pt x="45815" y="59424"/>
                </a:lnTo>
                <a:lnTo>
                  <a:pt x="45815" y="290025"/>
                </a:lnTo>
                <a:lnTo>
                  <a:pt x="0" y="290025"/>
                </a:lnTo>
                <a:close/>
              </a:path>
              <a:path w="182244" h="290194">
                <a:moveTo>
                  <a:pt x="45815" y="181630"/>
                </a:moveTo>
                <a:lnTo>
                  <a:pt x="45815" y="144959"/>
                </a:lnTo>
                <a:lnTo>
                  <a:pt x="48863" y="146483"/>
                </a:lnTo>
                <a:lnTo>
                  <a:pt x="50387" y="149531"/>
                </a:lnTo>
                <a:lnTo>
                  <a:pt x="53435" y="151055"/>
                </a:lnTo>
                <a:lnTo>
                  <a:pt x="56483" y="154103"/>
                </a:lnTo>
                <a:lnTo>
                  <a:pt x="62579" y="157151"/>
                </a:lnTo>
                <a:lnTo>
                  <a:pt x="67151" y="160294"/>
                </a:lnTo>
                <a:lnTo>
                  <a:pt x="70199" y="161818"/>
                </a:lnTo>
                <a:lnTo>
                  <a:pt x="74771" y="161818"/>
                </a:lnTo>
                <a:lnTo>
                  <a:pt x="79343" y="163342"/>
                </a:lnTo>
                <a:lnTo>
                  <a:pt x="82391" y="164866"/>
                </a:lnTo>
                <a:lnTo>
                  <a:pt x="94583" y="164866"/>
                </a:lnTo>
                <a:lnTo>
                  <a:pt x="120586" y="146483"/>
                </a:lnTo>
                <a:lnTo>
                  <a:pt x="125158" y="140387"/>
                </a:lnTo>
                <a:lnTo>
                  <a:pt x="132778" y="99143"/>
                </a:lnTo>
                <a:lnTo>
                  <a:pt x="132778" y="192919"/>
                </a:lnTo>
                <a:lnTo>
                  <a:pt x="126682" y="195346"/>
                </a:lnTo>
                <a:lnTo>
                  <a:pt x="119561" y="198227"/>
                </a:lnTo>
                <a:lnTo>
                  <a:pt x="112002" y="200108"/>
                </a:lnTo>
                <a:lnTo>
                  <a:pt x="104139" y="201132"/>
                </a:lnTo>
                <a:lnTo>
                  <a:pt x="97631" y="201383"/>
                </a:lnTo>
                <a:lnTo>
                  <a:pt x="94583" y="201386"/>
                </a:lnTo>
                <a:lnTo>
                  <a:pt x="88368" y="201156"/>
                </a:lnTo>
                <a:lnTo>
                  <a:pt x="51911" y="187726"/>
                </a:lnTo>
                <a:lnTo>
                  <a:pt x="47339" y="181630"/>
                </a:lnTo>
                <a:lnTo>
                  <a:pt x="45815" y="18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00556" y="2455164"/>
            <a:ext cx="47625" cy="288290"/>
          </a:xfrm>
          <a:custGeom>
            <a:avLst/>
            <a:gdLst/>
            <a:ahLst/>
            <a:cxnLst/>
            <a:rect l="l" t="t" r="r" b="b"/>
            <a:pathLst>
              <a:path w="47625" h="288289">
                <a:moveTo>
                  <a:pt x="0" y="288035"/>
                </a:moveTo>
                <a:lnTo>
                  <a:pt x="0" y="0"/>
                </a:lnTo>
                <a:lnTo>
                  <a:pt x="47244" y="0"/>
                </a:lnTo>
                <a:lnTo>
                  <a:pt x="47244" y="288035"/>
                </a:lnTo>
                <a:lnTo>
                  <a:pt x="0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00854" y="2454401"/>
            <a:ext cx="1234916" cy="38642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2854833" y="2454497"/>
            <a:ext cx="401955" cy="293370"/>
            <a:chOff x="2854833" y="2454497"/>
            <a:chExt cx="401955" cy="293370"/>
          </a:xfrm>
        </p:grpSpPr>
        <p:sp>
          <p:nvSpPr>
            <p:cNvPr id="33" name="object 33"/>
            <p:cNvSpPr/>
            <p:nvPr/>
          </p:nvSpPr>
          <p:spPr>
            <a:xfrm>
              <a:off x="2854833" y="2454497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69">
                  <a:moveTo>
                    <a:pt x="48863" y="287780"/>
                  </a:moveTo>
                  <a:lnTo>
                    <a:pt x="48863" y="193929"/>
                  </a:lnTo>
                  <a:lnTo>
                    <a:pt x="49458" y="207945"/>
                  </a:lnTo>
                  <a:lnTo>
                    <a:pt x="51339" y="220265"/>
                  </a:lnTo>
                  <a:lnTo>
                    <a:pt x="73449" y="252126"/>
                  </a:lnTo>
                  <a:lnTo>
                    <a:pt x="93154" y="256508"/>
                  </a:lnTo>
                  <a:lnTo>
                    <a:pt x="97726" y="256508"/>
                  </a:lnTo>
                  <a:lnTo>
                    <a:pt x="100774" y="254984"/>
                  </a:lnTo>
                  <a:lnTo>
                    <a:pt x="105346" y="253460"/>
                  </a:lnTo>
                  <a:lnTo>
                    <a:pt x="109918" y="253460"/>
                  </a:lnTo>
                  <a:lnTo>
                    <a:pt x="112966" y="251936"/>
                  </a:lnTo>
                  <a:lnTo>
                    <a:pt x="117538" y="248888"/>
                  </a:lnTo>
                  <a:lnTo>
                    <a:pt x="120586" y="247364"/>
                  </a:lnTo>
                  <a:lnTo>
                    <a:pt x="125158" y="245840"/>
                  </a:lnTo>
                  <a:lnTo>
                    <a:pt x="126682" y="242792"/>
                  </a:lnTo>
                  <a:lnTo>
                    <a:pt x="129730" y="239744"/>
                  </a:lnTo>
                  <a:lnTo>
                    <a:pt x="132778" y="238220"/>
                  </a:lnTo>
                  <a:lnTo>
                    <a:pt x="134302" y="235172"/>
                  </a:lnTo>
                  <a:lnTo>
                    <a:pt x="134302" y="0"/>
                  </a:lnTo>
                  <a:lnTo>
                    <a:pt x="181641" y="0"/>
                  </a:lnTo>
                  <a:lnTo>
                    <a:pt x="181641" y="273367"/>
                  </a:lnTo>
                  <a:lnTo>
                    <a:pt x="183165" y="280987"/>
                  </a:lnTo>
                  <a:lnTo>
                    <a:pt x="183165" y="288607"/>
                  </a:lnTo>
                  <a:lnTo>
                    <a:pt x="140398" y="288607"/>
                  </a:lnTo>
                  <a:lnTo>
                    <a:pt x="138874" y="268795"/>
                  </a:lnTo>
                  <a:lnTo>
                    <a:pt x="137350" y="268795"/>
                  </a:lnTo>
                  <a:lnTo>
                    <a:pt x="128206" y="277939"/>
                  </a:lnTo>
                  <a:lnTo>
                    <a:pt x="119062" y="284035"/>
                  </a:lnTo>
                  <a:lnTo>
                    <a:pt x="114490" y="285559"/>
                  </a:lnTo>
                  <a:lnTo>
                    <a:pt x="109918" y="288607"/>
                  </a:lnTo>
                  <a:lnTo>
                    <a:pt x="105346" y="290131"/>
                  </a:lnTo>
                  <a:lnTo>
                    <a:pt x="93154" y="293179"/>
                  </a:lnTo>
                  <a:lnTo>
                    <a:pt x="77438" y="293056"/>
                  </a:lnTo>
                  <a:lnTo>
                    <a:pt x="72890" y="292893"/>
                  </a:lnTo>
                  <a:lnTo>
                    <a:pt x="65055" y="292036"/>
                  </a:lnTo>
                  <a:lnTo>
                    <a:pt x="57507" y="290607"/>
                  </a:lnTo>
                  <a:lnTo>
                    <a:pt x="50387" y="288607"/>
                  </a:lnTo>
                  <a:lnTo>
                    <a:pt x="48863" y="287780"/>
                  </a:lnTo>
                  <a:close/>
                </a:path>
                <a:path w="183514" h="293369">
                  <a:moveTo>
                    <a:pt x="0" y="195453"/>
                  </a:moveTo>
                  <a:lnTo>
                    <a:pt x="6096" y="151161"/>
                  </a:lnTo>
                  <a:lnTo>
                    <a:pt x="25908" y="117538"/>
                  </a:lnTo>
                  <a:lnTo>
                    <a:pt x="61436" y="94845"/>
                  </a:lnTo>
                  <a:lnTo>
                    <a:pt x="99250" y="91630"/>
                  </a:lnTo>
                  <a:lnTo>
                    <a:pt x="117538" y="97726"/>
                  </a:lnTo>
                  <a:lnTo>
                    <a:pt x="120586" y="99250"/>
                  </a:lnTo>
                  <a:lnTo>
                    <a:pt x="125158" y="100774"/>
                  </a:lnTo>
                  <a:lnTo>
                    <a:pt x="128206" y="103822"/>
                  </a:lnTo>
                  <a:lnTo>
                    <a:pt x="131254" y="105346"/>
                  </a:lnTo>
                  <a:lnTo>
                    <a:pt x="134302" y="108394"/>
                  </a:lnTo>
                  <a:lnTo>
                    <a:pt x="134302" y="145065"/>
                  </a:lnTo>
                  <a:lnTo>
                    <a:pt x="129730" y="140493"/>
                  </a:lnTo>
                  <a:lnTo>
                    <a:pt x="122110" y="135921"/>
                  </a:lnTo>
                  <a:lnTo>
                    <a:pt x="116014" y="132873"/>
                  </a:lnTo>
                  <a:lnTo>
                    <a:pt x="108394" y="129825"/>
                  </a:lnTo>
                  <a:lnTo>
                    <a:pt x="102298" y="128206"/>
                  </a:lnTo>
                  <a:lnTo>
                    <a:pt x="88487" y="128206"/>
                  </a:lnTo>
                  <a:lnTo>
                    <a:pt x="83915" y="129825"/>
                  </a:lnTo>
                  <a:lnTo>
                    <a:pt x="77819" y="131349"/>
                  </a:lnTo>
                  <a:lnTo>
                    <a:pt x="73247" y="132873"/>
                  </a:lnTo>
                  <a:lnTo>
                    <a:pt x="59531" y="146589"/>
                  </a:lnTo>
                  <a:lnTo>
                    <a:pt x="54959" y="152685"/>
                  </a:lnTo>
                  <a:lnTo>
                    <a:pt x="53435" y="161829"/>
                  </a:lnTo>
                  <a:lnTo>
                    <a:pt x="51435" y="168345"/>
                  </a:lnTo>
                  <a:lnTo>
                    <a:pt x="50006" y="176164"/>
                  </a:lnTo>
                  <a:lnTo>
                    <a:pt x="49149" y="184841"/>
                  </a:lnTo>
                  <a:lnTo>
                    <a:pt x="48863" y="193929"/>
                  </a:lnTo>
                  <a:lnTo>
                    <a:pt x="48863" y="287780"/>
                  </a:lnTo>
                  <a:lnTo>
                    <a:pt x="43538" y="284892"/>
                  </a:lnTo>
                  <a:lnTo>
                    <a:pt x="14097" y="257317"/>
                  </a:lnTo>
                  <a:lnTo>
                    <a:pt x="1333" y="219884"/>
                  </a:lnTo>
                  <a:lnTo>
                    <a:pt x="309" y="208374"/>
                  </a:lnTo>
                  <a:lnTo>
                    <a:pt x="0" y="195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2290" y="2546128"/>
              <a:ext cx="174021" cy="201409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382994" y="2454401"/>
            <a:ext cx="963930" cy="339090"/>
            <a:chOff x="3382994" y="2454401"/>
            <a:chExt cx="963930" cy="339090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2994" y="2546032"/>
              <a:ext cx="308419" cy="20154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24941" y="2454401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69">
                  <a:moveTo>
                    <a:pt x="48863" y="287749"/>
                  </a:moveTo>
                  <a:lnTo>
                    <a:pt x="48863" y="193929"/>
                  </a:lnTo>
                  <a:lnTo>
                    <a:pt x="49458" y="207985"/>
                  </a:lnTo>
                  <a:lnTo>
                    <a:pt x="51339" y="220301"/>
                  </a:lnTo>
                  <a:lnTo>
                    <a:pt x="73485" y="252174"/>
                  </a:lnTo>
                  <a:lnTo>
                    <a:pt x="93154" y="256603"/>
                  </a:lnTo>
                  <a:lnTo>
                    <a:pt x="97726" y="256603"/>
                  </a:lnTo>
                  <a:lnTo>
                    <a:pt x="106870" y="253555"/>
                  </a:lnTo>
                  <a:lnTo>
                    <a:pt x="109918" y="253555"/>
                  </a:lnTo>
                  <a:lnTo>
                    <a:pt x="114490" y="252031"/>
                  </a:lnTo>
                  <a:lnTo>
                    <a:pt x="117538" y="248888"/>
                  </a:lnTo>
                  <a:lnTo>
                    <a:pt x="122110" y="247364"/>
                  </a:lnTo>
                  <a:lnTo>
                    <a:pt x="125158" y="245840"/>
                  </a:lnTo>
                  <a:lnTo>
                    <a:pt x="132778" y="238220"/>
                  </a:lnTo>
                  <a:lnTo>
                    <a:pt x="135921" y="236696"/>
                  </a:lnTo>
                  <a:lnTo>
                    <a:pt x="135921" y="0"/>
                  </a:lnTo>
                  <a:lnTo>
                    <a:pt x="181641" y="0"/>
                  </a:lnTo>
                  <a:lnTo>
                    <a:pt x="181641" y="232124"/>
                  </a:lnTo>
                  <a:lnTo>
                    <a:pt x="181879" y="240997"/>
                  </a:lnTo>
                  <a:lnTo>
                    <a:pt x="182927" y="257064"/>
                  </a:lnTo>
                  <a:lnTo>
                    <a:pt x="183165" y="264223"/>
                  </a:lnTo>
                  <a:lnTo>
                    <a:pt x="183165" y="288607"/>
                  </a:lnTo>
                  <a:lnTo>
                    <a:pt x="140493" y="288607"/>
                  </a:lnTo>
                  <a:lnTo>
                    <a:pt x="138969" y="268795"/>
                  </a:lnTo>
                  <a:lnTo>
                    <a:pt x="135921" y="271843"/>
                  </a:lnTo>
                  <a:lnTo>
                    <a:pt x="132778" y="274891"/>
                  </a:lnTo>
                  <a:lnTo>
                    <a:pt x="123634" y="280987"/>
                  </a:lnTo>
                  <a:lnTo>
                    <a:pt x="120586" y="284035"/>
                  </a:lnTo>
                  <a:lnTo>
                    <a:pt x="114490" y="285559"/>
                  </a:lnTo>
                  <a:lnTo>
                    <a:pt x="109918" y="288607"/>
                  </a:lnTo>
                  <a:lnTo>
                    <a:pt x="105346" y="290131"/>
                  </a:lnTo>
                  <a:lnTo>
                    <a:pt x="99250" y="291655"/>
                  </a:lnTo>
                  <a:lnTo>
                    <a:pt x="94678" y="293179"/>
                  </a:lnTo>
                  <a:lnTo>
                    <a:pt x="79438" y="293123"/>
                  </a:lnTo>
                  <a:lnTo>
                    <a:pt x="73144" y="292893"/>
                  </a:lnTo>
                  <a:lnTo>
                    <a:pt x="65639" y="292036"/>
                  </a:lnTo>
                  <a:lnTo>
                    <a:pt x="58151" y="290607"/>
                  </a:lnTo>
                  <a:lnTo>
                    <a:pt x="50387" y="288607"/>
                  </a:lnTo>
                  <a:lnTo>
                    <a:pt x="48863" y="287749"/>
                  </a:lnTo>
                  <a:close/>
                </a:path>
                <a:path w="183514" h="293369">
                  <a:moveTo>
                    <a:pt x="0" y="195453"/>
                  </a:moveTo>
                  <a:lnTo>
                    <a:pt x="7620" y="151161"/>
                  </a:lnTo>
                  <a:lnTo>
                    <a:pt x="26003" y="117538"/>
                  </a:lnTo>
                  <a:lnTo>
                    <a:pt x="61437" y="94845"/>
                  </a:lnTo>
                  <a:lnTo>
                    <a:pt x="96202" y="91630"/>
                  </a:lnTo>
                  <a:lnTo>
                    <a:pt x="100774" y="93154"/>
                  </a:lnTo>
                  <a:lnTo>
                    <a:pt x="105346" y="93154"/>
                  </a:lnTo>
                  <a:lnTo>
                    <a:pt x="109918" y="94678"/>
                  </a:lnTo>
                  <a:lnTo>
                    <a:pt x="112966" y="96202"/>
                  </a:lnTo>
                  <a:lnTo>
                    <a:pt x="122110" y="99250"/>
                  </a:lnTo>
                  <a:lnTo>
                    <a:pt x="125158" y="102298"/>
                  </a:lnTo>
                  <a:lnTo>
                    <a:pt x="128206" y="103822"/>
                  </a:lnTo>
                  <a:lnTo>
                    <a:pt x="132778" y="105346"/>
                  </a:lnTo>
                  <a:lnTo>
                    <a:pt x="135921" y="108394"/>
                  </a:lnTo>
                  <a:lnTo>
                    <a:pt x="135921" y="145065"/>
                  </a:lnTo>
                  <a:lnTo>
                    <a:pt x="129730" y="140493"/>
                  </a:lnTo>
                  <a:lnTo>
                    <a:pt x="123634" y="135921"/>
                  </a:lnTo>
                  <a:lnTo>
                    <a:pt x="116014" y="132873"/>
                  </a:lnTo>
                  <a:lnTo>
                    <a:pt x="109918" y="129825"/>
                  </a:lnTo>
                  <a:lnTo>
                    <a:pt x="102298" y="128301"/>
                  </a:lnTo>
                  <a:lnTo>
                    <a:pt x="90106" y="128301"/>
                  </a:lnTo>
                  <a:lnTo>
                    <a:pt x="84010" y="129825"/>
                  </a:lnTo>
                  <a:lnTo>
                    <a:pt x="79438" y="131349"/>
                  </a:lnTo>
                  <a:lnTo>
                    <a:pt x="73247" y="132873"/>
                  </a:lnTo>
                  <a:lnTo>
                    <a:pt x="51435" y="168385"/>
                  </a:lnTo>
                  <a:lnTo>
                    <a:pt x="48863" y="193929"/>
                  </a:lnTo>
                  <a:lnTo>
                    <a:pt x="48863" y="287749"/>
                  </a:lnTo>
                  <a:lnTo>
                    <a:pt x="43791" y="284892"/>
                  </a:lnTo>
                  <a:lnTo>
                    <a:pt x="15668" y="257353"/>
                  </a:lnTo>
                  <a:lnTo>
                    <a:pt x="2095" y="219920"/>
                  </a:lnTo>
                  <a:lnTo>
                    <a:pt x="547" y="208414"/>
                  </a:lnTo>
                  <a:lnTo>
                    <a:pt x="0" y="195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2399" y="2546081"/>
              <a:ext cx="175545" cy="20149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147756" y="2476499"/>
              <a:ext cx="198755" cy="317500"/>
            </a:xfrm>
            <a:custGeom>
              <a:avLst/>
              <a:gdLst/>
              <a:ahLst/>
              <a:cxnLst/>
              <a:rect l="l" t="t" r="r" b="b"/>
              <a:pathLst>
                <a:path w="198754" h="317500">
                  <a:moveTo>
                    <a:pt x="116014" y="762"/>
                  </a:moveTo>
                  <a:lnTo>
                    <a:pt x="74866" y="762"/>
                  </a:lnTo>
                  <a:lnTo>
                    <a:pt x="0" y="316903"/>
                  </a:lnTo>
                  <a:lnTo>
                    <a:pt x="41236" y="316903"/>
                  </a:lnTo>
                  <a:lnTo>
                    <a:pt x="116014" y="762"/>
                  </a:lnTo>
                  <a:close/>
                </a:path>
                <a:path w="198754" h="317500">
                  <a:moveTo>
                    <a:pt x="198691" y="0"/>
                  </a:moveTo>
                  <a:lnTo>
                    <a:pt x="149923" y="0"/>
                  </a:lnTo>
                  <a:lnTo>
                    <a:pt x="149923" y="266700"/>
                  </a:lnTo>
                  <a:lnTo>
                    <a:pt x="198691" y="266700"/>
                  </a:lnTo>
                  <a:lnTo>
                    <a:pt x="1986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404265" y="2495645"/>
            <a:ext cx="906780" cy="252095"/>
            <a:chOff x="4404265" y="2495645"/>
            <a:chExt cx="906780" cy="252095"/>
          </a:xfrm>
        </p:grpSpPr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04265" y="2546032"/>
              <a:ext cx="174021" cy="1969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05719" y="2495645"/>
              <a:ext cx="142017" cy="2519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3644" y="2546130"/>
              <a:ext cx="175545" cy="2014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93481" y="2546032"/>
              <a:ext cx="114490" cy="1969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35404" y="2546032"/>
              <a:ext cx="175545" cy="196976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5352193" y="2495645"/>
            <a:ext cx="337820" cy="252095"/>
            <a:chOff x="5352193" y="2495645"/>
            <a:chExt cx="337820" cy="252095"/>
          </a:xfrm>
        </p:grpSpPr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7551" y="2495645"/>
              <a:ext cx="142017" cy="2519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52193" y="2546081"/>
              <a:ext cx="175545" cy="201493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5796439" y="2549080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5">
                <a:moveTo>
                  <a:pt x="0" y="103822"/>
                </a:moveTo>
                <a:lnTo>
                  <a:pt x="7620" y="58007"/>
                </a:lnTo>
                <a:lnTo>
                  <a:pt x="25908" y="24384"/>
                </a:lnTo>
                <a:lnTo>
                  <a:pt x="60515" y="3214"/>
                </a:lnTo>
                <a:lnTo>
                  <a:pt x="91535" y="0"/>
                </a:lnTo>
                <a:lnTo>
                  <a:pt x="99155" y="1524"/>
                </a:lnTo>
                <a:lnTo>
                  <a:pt x="111347" y="4572"/>
                </a:lnTo>
                <a:lnTo>
                  <a:pt x="117538" y="7620"/>
                </a:lnTo>
                <a:lnTo>
                  <a:pt x="120586" y="10668"/>
                </a:lnTo>
                <a:lnTo>
                  <a:pt x="125158" y="13716"/>
                </a:lnTo>
                <a:lnTo>
                  <a:pt x="128206" y="15240"/>
                </a:lnTo>
                <a:lnTo>
                  <a:pt x="131254" y="18288"/>
                </a:lnTo>
                <a:lnTo>
                  <a:pt x="132778" y="21336"/>
                </a:lnTo>
                <a:lnTo>
                  <a:pt x="135826" y="24384"/>
                </a:lnTo>
                <a:lnTo>
                  <a:pt x="137350" y="26003"/>
                </a:lnTo>
                <a:lnTo>
                  <a:pt x="143446" y="4572"/>
                </a:lnTo>
                <a:lnTo>
                  <a:pt x="167830" y="4572"/>
                </a:lnTo>
                <a:lnTo>
                  <a:pt x="167830" y="287083"/>
                </a:lnTo>
                <a:lnTo>
                  <a:pt x="137350" y="287083"/>
                </a:lnTo>
                <a:lnTo>
                  <a:pt x="137350" y="51911"/>
                </a:lnTo>
                <a:lnTo>
                  <a:pt x="134302" y="50387"/>
                </a:lnTo>
                <a:lnTo>
                  <a:pt x="132778" y="47339"/>
                </a:lnTo>
                <a:lnTo>
                  <a:pt x="123634" y="38195"/>
                </a:lnTo>
                <a:lnTo>
                  <a:pt x="119062" y="35147"/>
                </a:lnTo>
                <a:lnTo>
                  <a:pt x="114395" y="33623"/>
                </a:lnTo>
                <a:lnTo>
                  <a:pt x="109823" y="30575"/>
                </a:lnTo>
                <a:lnTo>
                  <a:pt x="105251" y="29051"/>
                </a:lnTo>
                <a:lnTo>
                  <a:pt x="99155" y="27527"/>
                </a:lnTo>
                <a:lnTo>
                  <a:pt x="94678" y="26035"/>
                </a:lnTo>
                <a:lnTo>
                  <a:pt x="79343" y="26003"/>
                </a:lnTo>
                <a:lnTo>
                  <a:pt x="70199" y="27527"/>
                </a:lnTo>
                <a:lnTo>
                  <a:pt x="64103" y="32099"/>
                </a:lnTo>
                <a:lnTo>
                  <a:pt x="56388" y="35147"/>
                </a:lnTo>
                <a:lnTo>
                  <a:pt x="51816" y="41243"/>
                </a:lnTo>
                <a:lnTo>
                  <a:pt x="45720" y="47339"/>
                </a:lnTo>
                <a:lnTo>
                  <a:pt x="41148" y="53435"/>
                </a:lnTo>
                <a:lnTo>
                  <a:pt x="32265" y="92797"/>
                </a:lnTo>
                <a:lnTo>
                  <a:pt x="32004" y="100774"/>
                </a:lnTo>
                <a:lnTo>
                  <a:pt x="32004" y="182499"/>
                </a:lnTo>
                <a:lnTo>
                  <a:pt x="22860" y="175641"/>
                </a:lnTo>
                <a:lnTo>
                  <a:pt x="3048" y="137445"/>
                </a:lnTo>
                <a:lnTo>
                  <a:pt x="261" y="112759"/>
                </a:lnTo>
                <a:lnTo>
                  <a:pt x="0" y="103822"/>
                </a:lnTo>
                <a:close/>
              </a:path>
              <a:path w="168275" h="287655">
                <a:moveTo>
                  <a:pt x="32004" y="182499"/>
                </a:moveTo>
                <a:lnTo>
                  <a:pt x="32004" y="100774"/>
                </a:lnTo>
                <a:lnTo>
                  <a:pt x="32313" y="111688"/>
                </a:lnTo>
                <a:lnTo>
                  <a:pt x="33337" y="121431"/>
                </a:lnTo>
                <a:lnTo>
                  <a:pt x="51816" y="158877"/>
                </a:lnTo>
                <a:lnTo>
                  <a:pt x="56388" y="164973"/>
                </a:lnTo>
                <a:lnTo>
                  <a:pt x="62579" y="168021"/>
                </a:lnTo>
                <a:lnTo>
                  <a:pt x="68675" y="169545"/>
                </a:lnTo>
                <a:lnTo>
                  <a:pt x="76295" y="171069"/>
                </a:lnTo>
                <a:lnTo>
                  <a:pt x="82391" y="172593"/>
                </a:lnTo>
                <a:lnTo>
                  <a:pt x="86963" y="172593"/>
                </a:lnTo>
                <a:lnTo>
                  <a:pt x="94678" y="172283"/>
                </a:lnTo>
                <a:lnTo>
                  <a:pt x="101822" y="171259"/>
                </a:lnTo>
                <a:lnTo>
                  <a:pt x="108394" y="169378"/>
                </a:lnTo>
                <a:lnTo>
                  <a:pt x="114395" y="166497"/>
                </a:lnTo>
                <a:lnTo>
                  <a:pt x="120808" y="163685"/>
                </a:lnTo>
                <a:lnTo>
                  <a:pt x="126480" y="160008"/>
                </a:lnTo>
                <a:lnTo>
                  <a:pt x="131848" y="155741"/>
                </a:lnTo>
                <a:lnTo>
                  <a:pt x="137350" y="151161"/>
                </a:lnTo>
                <a:lnTo>
                  <a:pt x="137350" y="177165"/>
                </a:lnTo>
                <a:lnTo>
                  <a:pt x="135826" y="177165"/>
                </a:lnTo>
                <a:lnTo>
                  <a:pt x="130967" y="181713"/>
                </a:lnTo>
                <a:lnTo>
                  <a:pt x="125527" y="186118"/>
                </a:lnTo>
                <a:lnTo>
                  <a:pt x="83915" y="198446"/>
                </a:lnTo>
                <a:lnTo>
                  <a:pt x="70199" y="198501"/>
                </a:lnTo>
                <a:lnTo>
                  <a:pt x="58007" y="195453"/>
                </a:lnTo>
                <a:lnTo>
                  <a:pt x="51816" y="193929"/>
                </a:lnTo>
                <a:lnTo>
                  <a:pt x="39624" y="187833"/>
                </a:lnTo>
                <a:lnTo>
                  <a:pt x="35052" y="184785"/>
                </a:lnTo>
                <a:lnTo>
                  <a:pt x="32004" y="182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19229" y="2553652"/>
            <a:ext cx="155733" cy="19392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222301" y="2549160"/>
            <a:ext cx="161829" cy="19838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504718" y="2549080"/>
            <a:ext cx="178593" cy="19850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813042" y="2553652"/>
            <a:ext cx="154114" cy="193929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7014495" y="2549080"/>
            <a:ext cx="316230" cy="198755"/>
            <a:chOff x="7014495" y="2549080"/>
            <a:chExt cx="316230" cy="198755"/>
          </a:xfrm>
        </p:grpSpPr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14495" y="2549080"/>
              <a:ext cx="129730" cy="1985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79373" y="2549144"/>
              <a:ext cx="151161" cy="198436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7390067" y="2549080"/>
            <a:ext cx="380365" cy="271780"/>
            <a:chOff x="7390067" y="2549080"/>
            <a:chExt cx="380365" cy="271780"/>
          </a:xfrm>
        </p:grpSpPr>
        <p:sp>
          <p:nvSpPr>
            <p:cNvPr id="58" name="object 58"/>
            <p:cNvSpPr/>
            <p:nvPr/>
          </p:nvSpPr>
          <p:spPr>
            <a:xfrm>
              <a:off x="7390067" y="2549080"/>
              <a:ext cx="278130" cy="194310"/>
            </a:xfrm>
            <a:custGeom>
              <a:avLst/>
              <a:gdLst/>
              <a:ahLst/>
              <a:cxnLst/>
              <a:rect l="l" t="t" r="r" b="b"/>
              <a:pathLst>
                <a:path w="278129" h="194310">
                  <a:moveTo>
                    <a:pt x="0" y="193929"/>
                  </a:moveTo>
                  <a:lnTo>
                    <a:pt x="0" y="4572"/>
                  </a:lnTo>
                  <a:lnTo>
                    <a:pt x="24384" y="4572"/>
                  </a:lnTo>
                  <a:lnTo>
                    <a:pt x="28956" y="30575"/>
                  </a:lnTo>
                  <a:lnTo>
                    <a:pt x="30480" y="30575"/>
                  </a:lnTo>
                  <a:lnTo>
                    <a:pt x="33528" y="27527"/>
                  </a:lnTo>
                  <a:lnTo>
                    <a:pt x="38100" y="22860"/>
                  </a:lnTo>
                  <a:lnTo>
                    <a:pt x="41148" y="18288"/>
                  </a:lnTo>
                  <a:lnTo>
                    <a:pt x="45720" y="15240"/>
                  </a:lnTo>
                  <a:lnTo>
                    <a:pt x="50387" y="12192"/>
                  </a:lnTo>
                  <a:lnTo>
                    <a:pt x="59531" y="6096"/>
                  </a:lnTo>
                  <a:lnTo>
                    <a:pt x="71723" y="3048"/>
                  </a:lnTo>
                  <a:lnTo>
                    <a:pt x="77819" y="0"/>
                  </a:lnTo>
                  <a:lnTo>
                    <a:pt x="91535" y="0"/>
                  </a:lnTo>
                  <a:lnTo>
                    <a:pt x="133016" y="15826"/>
                  </a:lnTo>
                  <a:lnTo>
                    <a:pt x="148018" y="38195"/>
                  </a:lnTo>
                  <a:lnTo>
                    <a:pt x="154915" y="29607"/>
                  </a:lnTo>
                  <a:lnTo>
                    <a:pt x="185380" y="5786"/>
                  </a:lnTo>
                  <a:lnTo>
                    <a:pt x="215169" y="0"/>
                  </a:lnTo>
                  <a:lnTo>
                    <a:pt x="221265" y="0"/>
                  </a:lnTo>
                  <a:lnTo>
                    <a:pt x="228981" y="1524"/>
                  </a:lnTo>
                  <a:lnTo>
                    <a:pt x="235077" y="3048"/>
                  </a:lnTo>
                  <a:lnTo>
                    <a:pt x="242697" y="4572"/>
                  </a:lnTo>
                  <a:lnTo>
                    <a:pt x="271653" y="33623"/>
                  </a:lnTo>
                  <a:lnTo>
                    <a:pt x="277749" y="67151"/>
                  </a:lnTo>
                  <a:lnTo>
                    <a:pt x="277749" y="193929"/>
                  </a:lnTo>
                  <a:lnTo>
                    <a:pt x="247269" y="193929"/>
                  </a:lnTo>
                  <a:lnTo>
                    <a:pt x="247269" y="64103"/>
                  </a:lnTo>
                  <a:lnTo>
                    <a:pt x="245745" y="56483"/>
                  </a:lnTo>
                  <a:lnTo>
                    <a:pt x="244221" y="51911"/>
                  </a:lnTo>
                  <a:lnTo>
                    <a:pt x="242697" y="45815"/>
                  </a:lnTo>
                  <a:lnTo>
                    <a:pt x="236601" y="36671"/>
                  </a:lnTo>
                  <a:lnTo>
                    <a:pt x="233553" y="33623"/>
                  </a:lnTo>
                  <a:lnTo>
                    <a:pt x="228981" y="30575"/>
                  </a:lnTo>
                  <a:lnTo>
                    <a:pt x="224313" y="29051"/>
                  </a:lnTo>
                  <a:lnTo>
                    <a:pt x="215169" y="26003"/>
                  </a:lnTo>
                  <a:lnTo>
                    <a:pt x="209073" y="26003"/>
                  </a:lnTo>
                  <a:lnTo>
                    <a:pt x="201096" y="26574"/>
                  </a:lnTo>
                  <a:lnTo>
                    <a:pt x="165782" y="45624"/>
                  </a:lnTo>
                  <a:lnTo>
                    <a:pt x="154114" y="59531"/>
                  </a:lnTo>
                  <a:lnTo>
                    <a:pt x="154114" y="193929"/>
                  </a:lnTo>
                  <a:lnTo>
                    <a:pt x="123634" y="193929"/>
                  </a:lnTo>
                  <a:lnTo>
                    <a:pt x="123634" y="64103"/>
                  </a:lnTo>
                  <a:lnTo>
                    <a:pt x="122110" y="56483"/>
                  </a:lnTo>
                  <a:lnTo>
                    <a:pt x="120586" y="51911"/>
                  </a:lnTo>
                  <a:lnTo>
                    <a:pt x="119062" y="45815"/>
                  </a:lnTo>
                  <a:lnTo>
                    <a:pt x="112966" y="36671"/>
                  </a:lnTo>
                  <a:lnTo>
                    <a:pt x="109918" y="33623"/>
                  </a:lnTo>
                  <a:lnTo>
                    <a:pt x="105251" y="30575"/>
                  </a:lnTo>
                  <a:lnTo>
                    <a:pt x="91535" y="26003"/>
                  </a:lnTo>
                  <a:lnTo>
                    <a:pt x="85439" y="26003"/>
                  </a:lnTo>
                  <a:lnTo>
                    <a:pt x="48308" y="40028"/>
                  </a:lnTo>
                  <a:lnTo>
                    <a:pt x="30480" y="59531"/>
                  </a:lnTo>
                  <a:lnTo>
                    <a:pt x="30480" y="193929"/>
                  </a:lnTo>
                  <a:lnTo>
                    <a:pt x="0" y="1939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01534" y="2582608"/>
              <a:ext cx="68675" cy="238220"/>
            </a:xfrm>
            <a:prstGeom prst="rect">
              <a:avLst/>
            </a:prstGeom>
          </p:spPr>
        </p:pic>
      </p:grpSp>
      <p:sp>
        <p:nvSpPr>
          <p:cNvPr id="60" name="object 60"/>
          <p:cNvSpPr/>
          <p:nvPr/>
        </p:nvSpPr>
        <p:spPr>
          <a:xfrm>
            <a:off x="643128" y="3540252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71169" y="3454812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184689" y="142017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21456"/>
                </a:lnTo>
                <a:lnTo>
                  <a:pt x="185332" y="201717"/>
                </a:lnTo>
                <a:lnTo>
                  <a:pt x="184880" y="181701"/>
                </a:lnTo>
                <a:lnTo>
                  <a:pt x="184689" y="142017"/>
                </a:lnTo>
                <a:close/>
              </a:path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49780" y="165601"/>
                </a:lnTo>
                <a:lnTo>
                  <a:pt x="161829" y="183642"/>
                </a:lnTo>
                <a:lnTo>
                  <a:pt x="186213" y="221456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438" y="117538"/>
                </a:lnTo>
                <a:lnTo>
                  <a:pt x="32099" y="45815"/>
                </a:lnTo>
                <a:lnTo>
                  <a:pt x="30575" y="45815"/>
                </a:lnTo>
                <a:lnTo>
                  <a:pt x="30575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0575" y="265747"/>
                </a:moveTo>
                <a:lnTo>
                  <a:pt x="30575" y="45815"/>
                </a:lnTo>
                <a:lnTo>
                  <a:pt x="31694" y="64071"/>
                </a:lnTo>
                <a:lnTo>
                  <a:pt x="32670" y="84355"/>
                </a:lnTo>
                <a:lnTo>
                  <a:pt x="33361" y="10637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575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41393" y="3526535"/>
            <a:ext cx="178593" cy="20012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42098" y="3526614"/>
            <a:ext cx="161829" cy="200041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1757267" y="3480720"/>
            <a:ext cx="496570" cy="246379"/>
            <a:chOff x="1757267" y="3480720"/>
            <a:chExt cx="496570" cy="246379"/>
          </a:xfrm>
        </p:grpSpPr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57267" y="3526535"/>
              <a:ext cx="154209" cy="1940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5100" y="3480720"/>
              <a:ext cx="126682" cy="24593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02358" y="3526572"/>
              <a:ext cx="151066" cy="200083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2311431" y="3480720"/>
            <a:ext cx="615315" cy="318135"/>
            <a:chOff x="2311431" y="3480720"/>
            <a:chExt cx="615315" cy="318135"/>
          </a:xfrm>
        </p:grpSpPr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11431" y="3526535"/>
              <a:ext cx="154209" cy="19402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99169" y="3480720"/>
              <a:ext cx="126682" cy="24593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56427" y="3526535"/>
              <a:ext cx="178593" cy="20012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857881" y="3677792"/>
              <a:ext cx="69215" cy="120650"/>
            </a:xfrm>
            <a:custGeom>
              <a:avLst/>
              <a:gdLst/>
              <a:ahLst/>
              <a:cxnLst/>
              <a:rect l="l" t="t" r="r" b="b"/>
              <a:pathLst>
                <a:path w="69214" h="120650">
                  <a:moveTo>
                    <a:pt x="0" y="120586"/>
                  </a:moveTo>
                  <a:lnTo>
                    <a:pt x="33623" y="0"/>
                  </a:lnTo>
                  <a:lnTo>
                    <a:pt x="68770" y="0"/>
                  </a:lnTo>
                  <a:lnTo>
                    <a:pt x="30575" y="120586"/>
                  </a:lnTo>
                  <a:lnTo>
                    <a:pt x="0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062478" y="3523488"/>
            <a:ext cx="193833" cy="20316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372326" y="3431857"/>
            <a:ext cx="1596675" cy="386429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5102352" y="3454908"/>
            <a:ext cx="48895" cy="266700"/>
          </a:xfrm>
          <a:custGeom>
            <a:avLst/>
            <a:gdLst/>
            <a:ahLst/>
            <a:cxnLst/>
            <a:rect l="l" t="t" r="r" b="b"/>
            <a:pathLst>
              <a:path w="48895" h="266700">
                <a:moveTo>
                  <a:pt x="0" y="266700"/>
                </a:moveTo>
                <a:lnTo>
                  <a:pt x="0" y="0"/>
                </a:lnTo>
                <a:lnTo>
                  <a:pt x="48767" y="0"/>
                </a:lnTo>
                <a:lnTo>
                  <a:pt x="48767" y="266700"/>
                </a:lnTo>
                <a:lnTo>
                  <a:pt x="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14835" y="3454818"/>
            <a:ext cx="259715" cy="348615"/>
          </a:xfrm>
          <a:custGeom>
            <a:avLst/>
            <a:gdLst/>
            <a:ahLst/>
            <a:cxnLst/>
            <a:rect l="l" t="t" r="r" b="b"/>
            <a:pathLst>
              <a:path w="259714" h="348614">
                <a:moveTo>
                  <a:pt x="192316" y="79336"/>
                </a:moveTo>
                <a:lnTo>
                  <a:pt x="178600" y="33528"/>
                </a:lnTo>
                <a:lnTo>
                  <a:pt x="141922" y="8534"/>
                </a:lnTo>
                <a:lnTo>
                  <a:pt x="141922" y="70192"/>
                </a:lnTo>
                <a:lnTo>
                  <a:pt x="141922" y="85432"/>
                </a:lnTo>
                <a:lnTo>
                  <a:pt x="126682" y="109918"/>
                </a:lnTo>
                <a:lnTo>
                  <a:pt x="122110" y="114490"/>
                </a:lnTo>
                <a:lnTo>
                  <a:pt x="82105" y="121843"/>
                </a:lnTo>
                <a:lnTo>
                  <a:pt x="54965" y="122110"/>
                </a:lnTo>
                <a:lnTo>
                  <a:pt x="51816" y="120586"/>
                </a:lnTo>
                <a:lnTo>
                  <a:pt x="48768" y="120586"/>
                </a:lnTo>
                <a:lnTo>
                  <a:pt x="48768" y="41148"/>
                </a:lnTo>
                <a:lnTo>
                  <a:pt x="100685" y="41148"/>
                </a:lnTo>
                <a:lnTo>
                  <a:pt x="137350" y="58000"/>
                </a:lnTo>
                <a:lnTo>
                  <a:pt x="141922" y="70192"/>
                </a:lnTo>
                <a:lnTo>
                  <a:pt x="141922" y="8534"/>
                </a:lnTo>
                <a:lnTo>
                  <a:pt x="102654" y="647"/>
                </a:lnTo>
                <a:lnTo>
                  <a:pt x="0" y="0"/>
                </a:lnTo>
                <a:lnTo>
                  <a:pt x="0" y="265747"/>
                </a:lnTo>
                <a:lnTo>
                  <a:pt x="48768" y="265747"/>
                </a:lnTo>
                <a:lnTo>
                  <a:pt x="48768" y="161823"/>
                </a:lnTo>
                <a:lnTo>
                  <a:pt x="51816" y="161823"/>
                </a:lnTo>
                <a:lnTo>
                  <a:pt x="56489" y="163347"/>
                </a:lnTo>
                <a:lnTo>
                  <a:pt x="76301" y="163245"/>
                </a:lnTo>
                <a:lnTo>
                  <a:pt x="87541" y="162826"/>
                </a:lnTo>
                <a:lnTo>
                  <a:pt x="134518" y="153784"/>
                </a:lnTo>
                <a:lnTo>
                  <a:pt x="169214" y="134721"/>
                </a:lnTo>
                <a:lnTo>
                  <a:pt x="190792" y="98094"/>
                </a:lnTo>
                <a:lnTo>
                  <a:pt x="191973" y="89166"/>
                </a:lnTo>
                <a:lnTo>
                  <a:pt x="192316" y="79336"/>
                </a:lnTo>
                <a:close/>
              </a:path>
              <a:path w="259714" h="348614">
                <a:moveTo>
                  <a:pt x="259461" y="212217"/>
                </a:moveTo>
                <a:lnTo>
                  <a:pt x="204508" y="212217"/>
                </a:lnTo>
                <a:lnTo>
                  <a:pt x="166306" y="348145"/>
                </a:lnTo>
                <a:lnTo>
                  <a:pt x="216700" y="348145"/>
                </a:lnTo>
                <a:lnTo>
                  <a:pt x="259461" y="212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5591842" y="3427285"/>
            <a:ext cx="2999740" cy="386715"/>
            <a:chOff x="5591842" y="3427285"/>
            <a:chExt cx="2999740" cy="386715"/>
          </a:xfrm>
        </p:grpSpPr>
        <p:pic>
          <p:nvPicPr>
            <p:cNvPr id="78" name="object 7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594890" y="3427285"/>
              <a:ext cx="2964465" cy="38642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591842" y="3758659"/>
              <a:ext cx="2999740" cy="24765"/>
            </a:xfrm>
            <a:custGeom>
              <a:avLst/>
              <a:gdLst/>
              <a:ahLst/>
              <a:cxnLst/>
              <a:rect l="l" t="t" r="r" b="b"/>
              <a:pathLst>
                <a:path w="2999740" h="24764">
                  <a:moveTo>
                    <a:pt x="0" y="24479"/>
                  </a:moveTo>
                  <a:lnTo>
                    <a:pt x="0" y="0"/>
                  </a:lnTo>
                  <a:lnTo>
                    <a:pt x="2999517" y="0"/>
                  </a:lnTo>
                  <a:lnTo>
                    <a:pt x="2999517" y="24479"/>
                  </a:lnTo>
                  <a:lnTo>
                    <a:pt x="0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954405" y="3916013"/>
            <a:ext cx="704215" cy="299720"/>
            <a:chOff x="954405" y="3916013"/>
            <a:chExt cx="704215" cy="299720"/>
          </a:xfrm>
        </p:grpSpPr>
        <p:pic>
          <p:nvPicPr>
            <p:cNvPr id="81" name="object 8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54405" y="4012215"/>
              <a:ext cx="174021" cy="20152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63479" y="3963352"/>
              <a:ext cx="299275" cy="25193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491710" y="3916013"/>
              <a:ext cx="167005" cy="298450"/>
            </a:xfrm>
            <a:custGeom>
              <a:avLst/>
              <a:gdLst/>
              <a:ahLst/>
              <a:cxnLst/>
              <a:rect l="l" t="t" r="r" b="b"/>
              <a:pathLst>
                <a:path w="167005" h="298450">
                  <a:moveTo>
                    <a:pt x="15240" y="146589"/>
                  </a:moveTo>
                  <a:lnTo>
                    <a:pt x="15240" y="109918"/>
                  </a:lnTo>
                  <a:lnTo>
                    <a:pt x="22415" y="106751"/>
                  </a:lnTo>
                  <a:lnTo>
                    <a:pt x="62781" y="97155"/>
                  </a:lnTo>
                  <a:lnTo>
                    <a:pt x="82486" y="96246"/>
                  </a:lnTo>
                  <a:lnTo>
                    <a:pt x="90963" y="96488"/>
                  </a:lnTo>
                  <a:lnTo>
                    <a:pt x="132218" y="107072"/>
                  </a:lnTo>
                  <a:lnTo>
                    <a:pt x="160305" y="137445"/>
                  </a:lnTo>
                  <a:lnTo>
                    <a:pt x="164877" y="163449"/>
                  </a:lnTo>
                  <a:lnTo>
                    <a:pt x="164877" y="268795"/>
                  </a:lnTo>
                  <a:lnTo>
                    <a:pt x="166401" y="277939"/>
                  </a:lnTo>
                  <a:lnTo>
                    <a:pt x="166401" y="293274"/>
                  </a:lnTo>
                  <a:lnTo>
                    <a:pt x="123634" y="293274"/>
                  </a:lnTo>
                  <a:lnTo>
                    <a:pt x="122110" y="273367"/>
                  </a:lnTo>
                  <a:lnTo>
                    <a:pt x="120586" y="273367"/>
                  </a:lnTo>
                  <a:lnTo>
                    <a:pt x="119062" y="276415"/>
                  </a:lnTo>
                  <a:lnTo>
                    <a:pt x="117538" y="276923"/>
                  </a:lnTo>
                  <a:lnTo>
                    <a:pt x="117538" y="158877"/>
                  </a:lnTo>
                  <a:lnTo>
                    <a:pt x="116014" y="155829"/>
                  </a:lnTo>
                  <a:lnTo>
                    <a:pt x="94678" y="135921"/>
                  </a:lnTo>
                  <a:lnTo>
                    <a:pt x="90106" y="134397"/>
                  </a:lnTo>
                  <a:lnTo>
                    <a:pt x="82486" y="132873"/>
                  </a:lnTo>
                  <a:lnTo>
                    <a:pt x="71723" y="132989"/>
                  </a:lnTo>
                  <a:lnTo>
                    <a:pt x="67889" y="133135"/>
                  </a:lnTo>
                  <a:lnTo>
                    <a:pt x="23272" y="143422"/>
                  </a:lnTo>
                  <a:lnTo>
                    <a:pt x="15240" y="146589"/>
                  </a:lnTo>
                  <a:close/>
                </a:path>
                <a:path w="167005" h="298450">
                  <a:moveTo>
                    <a:pt x="0" y="236696"/>
                  </a:moveTo>
                  <a:lnTo>
                    <a:pt x="11822" y="197405"/>
                  </a:lnTo>
                  <a:lnTo>
                    <a:pt x="45815" y="175641"/>
                  </a:lnTo>
                  <a:lnTo>
                    <a:pt x="93154" y="171069"/>
                  </a:lnTo>
                  <a:lnTo>
                    <a:pt x="99250" y="172593"/>
                  </a:lnTo>
                  <a:lnTo>
                    <a:pt x="106870" y="172593"/>
                  </a:lnTo>
                  <a:lnTo>
                    <a:pt x="112966" y="174117"/>
                  </a:lnTo>
                  <a:lnTo>
                    <a:pt x="117538" y="175641"/>
                  </a:lnTo>
                  <a:lnTo>
                    <a:pt x="117538" y="210788"/>
                  </a:lnTo>
                  <a:lnTo>
                    <a:pt x="112966" y="210788"/>
                  </a:lnTo>
                  <a:lnTo>
                    <a:pt x="108394" y="209264"/>
                  </a:lnTo>
                  <a:lnTo>
                    <a:pt x="102298" y="209264"/>
                  </a:lnTo>
                  <a:lnTo>
                    <a:pt x="96202" y="207740"/>
                  </a:lnTo>
                  <a:lnTo>
                    <a:pt x="80962" y="207862"/>
                  </a:lnTo>
                  <a:lnTo>
                    <a:pt x="76263" y="208049"/>
                  </a:lnTo>
                  <a:lnTo>
                    <a:pt x="47339" y="226028"/>
                  </a:lnTo>
                  <a:lnTo>
                    <a:pt x="47339" y="297008"/>
                  </a:lnTo>
                  <a:lnTo>
                    <a:pt x="44172" y="296560"/>
                  </a:lnTo>
                  <a:lnTo>
                    <a:pt x="7620" y="270319"/>
                  </a:lnTo>
                  <a:lnTo>
                    <a:pt x="285" y="243585"/>
                  </a:lnTo>
                  <a:lnTo>
                    <a:pt x="0" y="236696"/>
                  </a:lnTo>
                  <a:close/>
                </a:path>
                <a:path w="167005" h="298450">
                  <a:moveTo>
                    <a:pt x="47339" y="297008"/>
                  </a:moveTo>
                  <a:lnTo>
                    <a:pt x="47339" y="242887"/>
                  </a:lnTo>
                  <a:lnTo>
                    <a:pt x="50387" y="248983"/>
                  </a:lnTo>
                  <a:lnTo>
                    <a:pt x="58007" y="256603"/>
                  </a:lnTo>
                  <a:lnTo>
                    <a:pt x="64103" y="259651"/>
                  </a:lnTo>
                  <a:lnTo>
                    <a:pt x="68675" y="259651"/>
                  </a:lnTo>
                  <a:lnTo>
                    <a:pt x="71723" y="261175"/>
                  </a:lnTo>
                  <a:lnTo>
                    <a:pt x="80962" y="261175"/>
                  </a:lnTo>
                  <a:lnTo>
                    <a:pt x="85534" y="259651"/>
                  </a:lnTo>
                  <a:lnTo>
                    <a:pt x="88582" y="259651"/>
                  </a:lnTo>
                  <a:lnTo>
                    <a:pt x="97726" y="256603"/>
                  </a:lnTo>
                  <a:lnTo>
                    <a:pt x="100774" y="253555"/>
                  </a:lnTo>
                  <a:lnTo>
                    <a:pt x="105346" y="252031"/>
                  </a:lnTo>
                  <a:lnTo>
                    <a:pt x="108394" y="250507"/>
                  </a:lnTo>
                  <a:lnTo>
                    <a:pt x="109918" y="247459"/>
                  </a:lnTo>
                  <a:lnTo>
                    <a:pt x="112966" y="245935"/>
                  </a:lnTo>
                  <a:lnTo>
                    <a:pt x="116014" y="242887"/>
                  </a:lnTo>
                  <a:lnTo>
                    <a:pt x="117538" y="241268"/>
                  </a:lnTo>
                  <a:lnTo>
                    <a:pt x="117538" y="276923"/>
                  </a:lnTo>
                  <a:lnTo>
                    <a:pt x="114490" y="277939"/>
                  </a:lnTo>
                  <a:lnTo>
                    <a:pt x="108394" y="284035"/>
                  </a:lnTo>
                  <a:lnTo>
                    <a:pt x="103822" y="287178"/>
                  </a:lnTo>
                  <a:lnTo>
                    <a:pt x="99250" y="290226"/>
                  </a:lnTo>
                  <a:lnTo>
                    <a:pt x="93154" y="293274"/>
                  </a:lnTo>
                  <a:lnTo>
                    <a:pt x="88582" y="294798"/>
                  </a:lnTo>
                  <a:lnTo>
                    <a:pt x="76295" y="297846"/>
                  </a:lnTo>
                  <a:lnTo>
                    <a:pt x="57269" y="297799"/>
                  </a:lnTo>
                  <a:lnTo>
                    <a:pt x="50577" y="297465"/>
                  </a:lnTo>
                  <a:lnTo>
                    <a:pt x="47339" y="297008"/>
                  </a:lnTo>
                  <a:close/>
                </a:path>
                <a:path w="167005" h="298450">
                  <a:moveTo>
                    <a:pt x="62579" y="70294"/>
                  </a:moveTo>
                  <a:lnTo>
                    <a:pt x="87058" y="0"/>
                  </a:lnTo>
                  <a:lnTo>
                    <a:pt x="132778" y="0"/>
                  </a:lnTo>
                  <a:lnTo>
                    <a:pt x="99250" y="70294"/>
                  </a:lnTo>
                  <a:lnTo>
                    <a:pt x="62579" y="70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1798511" y="4012215"/>
            <a:ext cx="409575" cy="201930"/>
            <a:chOff x="1798511" y="4012215"/>
            <a:chExt cx="409575" cy="201930"/>
          </a:xfrm>
        </p:grpSpPr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98511" y="4012215"/>
              <a:ext cx="174021" cy="19707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13776" y="4012215"/>
              <a:ext cx="193833" cy="201644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2329720" y="3920585"/>
            <a:ext cx="974090" cy="293370"/>
            <a:chOff x="2329720" y="3920585"/>
            <a:chExt cx="974090" cy="293370"/>
          </a:xfrm>
        </p:grpSpPr>
        <p:pic>
          <p:nvPicPr>
            <p:cNvPr id="88" name="object 8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29720" y="4012215"/>
              <a:ext cx="149637" cy="20164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511457" y="4012259"/>
              <a:ext cx="166306" cy="2016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720530" y="4012215"/>
              <a:ext cx="148113" cy="20164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911316" y="3920585"/>
              <a:ext cx="174625" cy="288925"/>
            </a:xfrm>
            <a:custGeom>
              <a:avLst/>
              <a:gdLst/>
              <a:ahLst/>
              <a:cxnLst/>
              <a:rect l="l" t="t" r="r" b="b"/>
              <a:pathLst>
                <a:path w="174625" h="288925">
                  <a:moveTo>
                    <a:pt x="45815" y="288702"/>
                  </a:moveTo>
                  <a:lnTo>
                    <a:pt x="45815" y="120681"/>
                  </a:lnTo>
                  <a:lnTo>
                    <a:pt x="56483" y="110013"/>
                  </a:lnTo>
                  <a:lnTo>
                    <a:pt x="61055" y="106965"/>
                  </a:lnTo>
                  <a:lnTo>
                    <a:pt x="64103" y="103822"/>
                  </a:lnTo>
                  <a:lnTo>
                    <a:pt x="70294" y="100774"/>
                  </a:lnTo>
                  <a:lnTo>
                    <a:pt x="74866" y="97726"/>
                  </a:lnTo>
                  <a:lnTo>
                    <a:pt x="79438" y="96202"/>
                  </a:lnTo>
                  <a:lnTo>
                    <a:pt x="85534" y="93154"/>
                  </a:lnTo>
                  <a:lnTo>
                    <a:pt x="93154" y="91630"/>
                  </a:lnTo>
                  <a:lnTo>
                    <a:pt x="119062" y="91630"/>
                  </a:lnTo>
                  <a:lnTo>
                    <a:pt x="137445" y="96202"/>
                  </a:lnTo>
                  <a:lnTo>
                    <a:pt x="142017" y="99250"/>
                  </a:lnTo>
                  <a:lnTo>
                    <a:pt x="148113" y="102298"/>
                  </a:lnTo>
                  <a:lnTo>
                    <a:pt x="152685" y="105346"/>
                  </a:lnTo>
                  <a:lnTo>
                    <a:pt x="157257" y="110013"/>
                  </a:lnTo>
                  <a:lnTo>
                    <a:pt x="160305" y="113061"/>
                  </a:lnTo>
                  <a:lnTo>
                    <a:pt x="174021" y="288702"/>
                  </a:lnTo>
                  <a:lnTo>
                    <a:pt x="128301" y="288702"/>
                  </a:lnTo>
                  <a:lnTo>
                    <a:pt x="128301" y="164973"/>
                  </a:lnTo>
                  <a:lnTo>
                    <a:pt x="126682" y="160401"/>
                  </a:lnTo>
                  <a:lnTo>
                    <a:pt x="126682" y="152781"/>
                  </a:lnTo>
                  <a:lnTo>
                    <a:pt x="125158" y="149637"/>
                  </a:lnTo>
                  <a:lnTo>
                    <a:pt x="100774" y="131349"/>
                  </a:lnTo>
                  <a:lnTo>
                    <a:pt x="93154" y="131418"/>
                  </a:lnTo>
                  <a:lnTo>
                    <a:pt x="57447" y="145458"/>
                  </a:lnTo>
                  <a:lnTo>
                    <a:pt x="47339" y="155829"/>
                  </a:lnTo>
                  <a:lnTo>
                    <a:pt x="47339" y="288702"/>
                  </a:lnTo>
                  <a:lnTo>
                    <a:pt x="45815" y="288702"/>
                  </a:lnTo>
                  <a:close/>
                </a:path>
                <a:path w="174625" h="288925">
                  <a:moveTo>
                    <a:pt x="0" y="288702"/>
                  </a:moveTo>
                  <a:lnTo>
                    <a:pt x="0" y="0"/>
                  </a:lnTo>
                  <a:lnTo>
                    <a:pt x="47339" y="0"/>
                  </a:lnTo>
                  <a:lnTo>
                    <a:pt x="47339" y="110013"/>
                  </a:lnTo>
                  <a:lnTo>
                    <a:pt x="45815" y="116109"/>
                  </a:lnTo>
                  <a:lnTo>
                    <a:pt x="45815" y="288702"/>
                  </a:lnTo>
                  <a:lnTo>
                    <a:pt x="0" y="288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28105" y="4012215"/>
              <a:ext cx="175545" cy="201596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3427285" y="3920585"/>
            <a:ext cx="401955" cy="293370"/>
            <a:chOff x="3427285" y="3920585"/>
            <a:chExt cx="401955" cy="293370"/>
          </a:xfrm>
        </p:grpSpPr>
        <p:sp>
          <p:nvSpPr>
            <p:cNvPr id="94" name="object 94"/>
            <p:cNvSpPr/>
            <p:nvPr/>
          </p:nvSpPr>
          <p:spPr>
            <a:xfrm>
              <a:off x="3427285" y="3920585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70">
                  <a:moveTo>
                    <a:pt x="48863" y="287924"/>
                  </a:moveTo>
                  <a:lnTo>
                    <a:pt x="48863" y="194024"/>
                  </a:lnTo>
                  <a:lnTo>
                    <a:pt x="49458" y="208027"/>
                  </a:lnTo>
                  <a:lnTo>
                    <a:pt x="51339" y="220325"/>
                  </a:lnTo>
                  <a:lnTo>
                    <a:pt x="73449" y="252222"/>
                  </a:lnTo>
                  <a:lnTo>
                    <a:pt x="93154" y="256603"/>
                  </a:lnTo>
                  <a:lnTo>
                    <a:pt x="97726" y="256603"/>
                  </a:lnTo>
                  <a:lnTo>
                    <a:pt x="100774" y="255079"/>
                  </a:lnTo>
                  <a:lnTo>
                    <a:pt x="105346" y="255079"/>
                  </a:lnTo>
                  <a:lnTo>
                    <a:pt x="109918" y="253555"/>
                  </a:lnTo>
                  <a:lnTo>
                    <a:pt x="112966" y="252031"/>
                  </a:lnTo>
                  <a:lnTo>
                    <a:pt x="117538" y="250507"/>
                  </a:lnTo>
                  <a:lnTo>
                    <a:pt x="120586" y="247459"/>
                  </a:lnTo>
                  <a:lnTo>
                    <a:pt x="123634" y="245935"/>
                  </a:lnTo>
                  <a:lnTo>
                    <a:pt x="126682" y="242887"/>
                  </a:lnTo>
                  <a:lnTo>
                    <a:pt x="129730" y="241363"/>
                  </a:lnTo>
                  <a:lnTo>
                    <a:pt x="132778" y="238315"/>
                  </a:lnTo>
                  <a:lnTo>
                    <a:pt x="134302" y="236696"/>
                  </a:lnTo>
                  <a:lnTo>
                    <a:pt x="134302" y="0"/>
                  </a:lnTo>
                  <a:lnTo>
                    <a:pt x="181641" y="0"/>
                  </a:lnTo>
                  <a:lnTo>
                    <a:pt x="181641" y="273367"/>
                  </a:lnTo>
                  <a:lnTo>
                    <a:pt x="183165" y="282606"/>
                  </a:lnTo>
                  <a:lnTo>
                    <a:pt x="183165" y="288702"/>
                  </a:lnTo>
                  <a:lnTo>
                    <a:pt x="140493" y="288702"/>
                  </a:lnTo>
                  <a:lnTo>
                    <a:pt x="138969" y="268795"/>
                  </a:lnTo>
                  <a:lnTo>
                    <a:pt x="137350" y="268795"/>
                  </a:lnTo>
                  <a:lnTo>
                    <a:pt x="128206" y="277939"/>
                  </a:lnTo>
                  <a:lnTo>
                    <a:pt x="123634" y="280987"/>
                  </a:lnTo>
                  <a:lnTo>
                    <a:pt x="119062" y="284130"/>
                  </a:lnTo>
                  <a:lnTo>
                    <a:pt x="114490" y="287178"/>
                  </a:lnTo>
                  <a:lnTo>
                    <a:pt x="105346" y="290226"/>
                  </a:lnTo>
                  <a:lnTo>
                    <a:pt x="93154" y="293274"/>
                  </a:lnTo>
                  <a:lnTo>
                    <a:pt x="77819" y="293162"/>
                  </a:lnTo>
                  <a:lnTo>
                    <a:pt x="72930" y="292989"/>
                  </a:lnTo>
                  <a:lnTo>
                    <a:pt x="65067" y="292131"/>
                  </a:lnTo>
                  <a:lnTo>
                    <a:pt x="57508" y="290703"/>
                  </a:lnTo>
                  <a:lnTo>
                    <a:pt x="50387" y="288702"/>
                  </a:lnTo>
                  <a:lnTo>
                    <a:pt x="48863" y="287924"/>
                  </a:lnTo>
                  <a:close/>
                </a:path>
                <a:path w="183514" h="293370">
                  <a:moveTo>
                    <a:pt x="0" y="197072"/>
                  </a:moveTo>
                  <a:lnTo>
                    <a:pt x="6096" y="151257"/>
                  </a:lnTo>
                  <a:lnTo>
                    <a:pt x="26003" y="117633"/>
                  </a:lnTo>
                  <a:lnTo>
                    <a:pt x="60794" y="94845"/>
                  </a:lnTo>
                  <a:lnTo>
                    <a:pt x="94678" y="91630"/>
                  </a:lnTo>
                  <a:lnTo>
                    <a:pt x="99250" y="93154"/>
                  </a:lnTo>
                  <a:lnTo>
                    <a:pt x="103822" y="93154"/>
                  </a:lnTo>
                  <a:lnTo>
                    <a:pt x="117538" y="97726"/>
                  </a:lnTo>
                  <a:lnTo>
                    <a:pt x="120586" y="99250"/>
                  </a:lnTo>
                  <a:lnTo>
                    <a:pt x="125158" y="102298"/>
                  </a:lnTo>
                  <a:lnTo>
                    <a:pt x="131254" y="105346"/>
                  </a:lnTo>
                  <a:lnTo>
                    <a:pt x="134302" y="108489"/>
                  </a:lnTo>
                  <a:lnTo>
                    <a:pt x="134302" y="145065"/>
                  </a:lnTo>
                  <a:lnTo>
                    <a:pt x="122110" y="135921"/>
                  </a:lnTo>
                  <a:lnTo>
                    <a:pt x="116014" y="132873"/>
                  </a:lnTo>
                  <a:lnTo>
                    <a:pt x="108394" y="129825"/>
                  </a:lnTo>
                  <a:lnTo>
                    <a:pt x="102298" y="128301"/>
                  </a:lnTo>
                  <a:lnTo>
                    <a:pt x="88582" y="128301"/>
                  </a:lnTo>
                  <a:lnTo>
                    <a:pt x="84010" y="129825"/>
                  </a:lnTo>
                  <a:lnTo>
                    <a:pt x="77819" y="131349"/>
                  </a:lnTo>
                  <a:lnTo>
                    <a:pt x="68675" y="137445"/>
                  </a:lnTo>
                  <a:lnTo>
                    <a:pt x="59531" y="146589"/>
                  </a:lnTo>
                  <a:lnTo>
                    <a:pt x="54959" y="152781"/>
                  </a:lnTo>
                  <a:lnTo>
                    <a:pt x="53435" y="161925"/>
                  </a:lnTo>
                  <a:lnTo>
                    <a:pt x="51435" y="169070"/>
                  </a:lnTo>
                  <a:lnTo>
                    <a:pt x="50006" y="176795"/>
                  </a:lnTo>
                  <a:lnTo>
                    <a:pt x="49149" y="185110"/>
                  </a:lnTo>
                  <a:lnTo>
                    <a:pt x="48863" y="194024"/>
                  </a:lnTo>
                  <a:lnTo>
                    <a:pt x="48863" y="287924"/>
                  </a:lnTo>
                  <a:lnTo>
                    <a:pt x="43553" y="285211"/>
                  </a:lnTo>
                  <a:lnTo>
                    <a:pt x="14108" y="257746"/>
                  </a:lnTo>
                  <a:lnTo>
                    <a:pt x="1333" y="220325"/>
                  </a:lnTo>
                  <a:lnTo>
                    <a:pt x="309" y="209122"/>
                  </a:lnTo>
                  <a:lnTo>
                    <a:pt x="0" y="197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54743" y="4012310"/>
              <a:ext cx="174021" cy="201426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960019" y="4016787"/>
            <a:ext cx="174021" cy="197072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4184428" y="4012215"/>
            <a:ext cx="296545" cy="197485"/>
          </a:xfrm>
          <a:custGeom>
            <a:avLst/>
            <a:gdLst/>
            <a:ahLst/>
            <a:cxnLst/>
            <a:rect l="l" t="t" r="r" b="b"/>
            <a:pathLst>
              <a:path w="296545" h="197485">
                <a:moveTo>
                  <a:pt x="0" y="197072"/>
                </a:moveTo>
                <a:lnTo>
                  <a:pt x="0" y="4572"/>
                </a:lnTo>
                <a:lnTo>
                  <a:pt x="39719" y="4572"/>
                </a:lnTo>
                <a:lnTo>
                  <a:pt x="44291" y="32099"/>
                </a:lnTo>
                <a:lnTo>
                  <a:pt x="50387" y="22955"/>
                </a:lnTo>
                <a:lnTo>
                  <a:pt x="54959" y="19907"/>
                </a:lnTo>
                <a:lnTo>
                  <a:pt x="59531" y="15335"/>
                </a:lnTo>
                <a:lnTo>
                  <a:pt x="64103" y="12192"/>
                </a:lnTo>
                <a:lnTo>
                  <a:pt x="68675" y="9144"/>
                </a:lnTo>
                <a:lnTo>
                  <a:pt x="74771" y="6096"/>
                </a:lnTo>
                <a:lnTo>
                  <a:pt x="87058" y="3048"/>
                </a:lnTo>
                <a:lnTo>
                  <a:pt x="93154" y="0"/>
                </a:lnTo>
                <a:lnTo>
                  <a:pt x="106870" y="0"/>
                </a:lnTo>
                <a:lnTo>
                  <a:pt x="116633" y="547"/>
                </a:lnTo>
                <a:lnTo>
                  <a:pt x="155721" y="19097"/>
                </a:lnTo>
                <a:lnTo>
                  <a:pt x="164877" y="35147"/>
                </a:lnTo>
                <a:lnTo>
                  <a:pt x="166401" y="35147"/>
                </a:lnTo>
                <a:lnTo>
                  <a:pt x="169449" y="29051"/>
                </a:lnTo>
                <a:lnTo>
                  <a:pt x="178593" y="19907"/>
                </a:lnTo>
                <a:lnTo>
                  <a:pt x="183165" y="16859"/>
                </a:lnTo>
                <a:lnTo>
                  <a:pt x="187737" y="12192"/>
                </a:lnTo>
                <a:lnTo>
                  <a:pt x="193833" y="9144"/>
                </a:lnTo>
                <a:lnTo>
                  <a:pt x="198405" y="6096"/>
                </a:lnTo>
                <a:lnTo>
                  <a:pt x="204597" y="4572"/>
                </a:lnTo>
                <a:lnTo>
                  <a:pt x="210693" y="1524"/>
                </a:lnTo>
                <a:lnTo>
                  <a:pt x="218313" y="0"/>
                </a:lnTo>
                <a:lnTo>
                  <a:pt x="233553" y="83"/>
                </a:lnTo>
                <a:lnTo>
                  <a:pt x="273724" y="12516"/>
                </a:lnTo>
                <a:lnTo>
                  <a:pt x="288512" y="32099"/>
                </a:lnTo>
                <a:lnTo>
                  <a:pt x="290036" y="33623"/>
                </a:lnTo>
                <a:lnTo>
                  <a:pt x="290036" y="36671"/>
                </a:lnTo>
                <a:lnTo>
                  <a:pt x="293084" y="42767"/>
                </a:lnTo>
                <a:lnTo>
                  <a:pt x="293084" y="45815"/>
                </a:lnTo>
                <a:lnTo>
                  <a:pt x="294608" y="50387"/>
                </a:lnTo>
                <a:lnTo>
                  <a:pt x="294608" y="62674"/>
                </a:lnTo>
                <a:lnTo>
                  <a:pt x="296132" y="67246"/>
                </a:lnTo>
                <a:lnTo>
                  <a:pt x="296132" y="197072"/>
                </a:lnTo>
                <a:lnTo>
                  <a:pt x="248793" y="197072"/>
                </a:lnTo>
                <a:lnTo>
                  <a:pt x="248793" y="68770"/>
                </a:lnTo>
                <a:lnTo>
                  <a:pt x="247269" y="64198"/>
                </a:lnTo>
                <a:lnTo>
                  <a:pt x="247269" y="59626"/>
                </a:lnTo>
                <a:lnTo>
                  <a:pt x="245745" y="53435"/>
                </a:lnTo>
                <a:lnTo>
                  <a:pt x="242697" y="48863"/>
                </a:lnTo>
                <a:lnTo>
                  <a:pt x="238125" y="44291"/>
                </a:lnTo>
                <a:lnTo>
                  <a:pt x="233553" y="41243"/>
                </a:lnTo>
                <a:lnTo>
                  <a:pt x="227457" y="39719"/>
                </a:lnTo>
                <a:lnTo>
                  <a:pt x="212217" y="39719"/>
                </a:lnTo>
                <a:lnTo>
                  <a:pt x="207645" y="41243"/>
                </a:lnTo>
                <a:lnTo>
                  <a:pt x="202977" y="42767"/>
                </a:lnTo>
                <a:lnTo>
                  <a:pt x="193833" y="45815"/>
                </a:lnTo>
                <a:lnTo>
                  <a:pt x="190785" y="48863"/>
                </a:lnTo>
                <a:lnTo>
                  <a:pt x="186213" y="50387"/>
                </a:lnTo>
                <a:lnTo>
                  <a:pt x="181641" y="53435"/>
                </a:lnTo>
                <a:lnTo>
                  <a:pt x="178593" y="56483"/>
                </a:lnTo>
                <a:lnTo>
                  <a:pt x="174021" y="61150"/>
                </a:lnTo>
                <a:lnTo>
                  <a:pt x="170973" y="64198"/>
                </a:lnTo>
                <a:lnTo>
                  <a:pt x="170973" y="197072"/>
                </a:lnTo>
                <a:lnTo>
                  <a:pt x="123634" y="197072"/>
                </a:lnTo>
                <a:lnTo>
                  <a:pt x="123634" y="61150"/>
                </a:lnTo>
                <a:lnTo>
                  <a:pt x="122110" y="59626"/>
                </a:lnTo>
                <a:lnTo>
                  <a:pt x="120586" y="53435"/>
                </a:lnTo>
                <a:lnTo>
                  <a:pt x="114490" y="44291"/>
                </a:lnTo>
                <a:lnTo>
                  <a:pt x="109918" y="41243"/>
                </a:lnTo>
                <a:lnTo>
                  <a:pt x="103822" y="39719"/>
                </a:lnTo>
                <a:lnTo>
                  <a:pt x="87058" y="39719"/>
                </a:lnTo>
                <a:lnTo>
                  <a:pt x="83915" y="41243"/>
                </a:lnTo>
                <a:lnTo>
                  <a:pt x="70199" y="45815"/>
                </a:lnTo>
                <a:lnTo>
                  <a:pt x="65627" y="48863"/>
                </a:lnTo>
                <a:lnTo>
                  <a:pt x="62579" y="50387"/>
                </a:lnTo>
                <a:lnTo>
                  <a:pt x="53435" y="56483"/>
                </a:lnTo>
                <a:lnTo>
                  <a:pt x="50387" y="61150"/>
                </a:lnTo>
                <a:lnTo>
                  <a:pt x="47339" y="64198"/>
                </a:lnTo>
                <a:lnTo>
                  <a:pt x="47339" y="197072"/>
                </a:lnTo>
                <a:lnTo>
                  <a:pt x="0" y="197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4613338" y="3920585"/>
            <a:ext cx="1404620" cy="293370"/>
            <a:chOff x="4613338" y="3920585"/>
            <a:chExt cx="1404620" cy="293370"/>
          </a:xfrm>
        </p:grpSpPr>
        <p:pic>
          <p:nvPicPr>
            <p:cNvPr id="99" name="object 9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13338" y="4012215"/>
              <a:ext cx="142017" cy="20162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785837" y="4012215"/>
              <a:ext cx="174021" cy="20159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004150" y="4012215"/>
              <a:ext cx="315943" cy="196977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347614" y="3920591"/>
              <a:ext cx="274955" cy="293370"/>
            </a:xfrm>
            <a:custGeom>
              <a:avLst/>
              <a:gdLst/>
              <a:ahLst/>
              <a:cxnLst/>
              <a:rect l="l" t="t" r="r" b="b"/>
              <a:pathLst>
                <a:path w="274954" h="293370">
                  <a:moveTo>
                    <a:pt x="47244" y="96202"/>
                  </a:moveTo>
                  <a:lnTo>
                    <a:pt x="1524" y="96202"/>
                  </a:lnTo>
                  <a:lnTo>
                    <a:pt x="1524" y="288607"/>
                  </a:lnTo>
                  <a:lnTo>
                    <a:pt x="47244" y="288607"/>
                  </a:lnTo>
                  <a:lnTo>
                    <a:pt x="47244" y="96202"/>
                  </a:lnTo>
                  <a:close/>
                </a:path>
                <a:path w="274954" h="293370">
                  <a:moveTo>
                    <a:pt x="48768" y="0"/>
                  </a:moveTo>
                  <a:lnTo>
                    <a:pt x="0" y="0"/>
                  </a:lnTo>
                  <a:lnTo>
                    <a:pt x="0" y="51904"/>
                  </a:lnTo>
                  <a:lnTo>
                    <a:pt x="48768" y="51904"/>
                  </a:lnTo>
                  <a:lnTo>
                    <a:pt x="48768" y="0"/>
                  </a:lnTo>
                  <a:close/>
                </a:path>
                <a:path w="274954" h="293370">
                  <a:moveTo>
                    <a:pt x="274802" y="273367"/>
                  </a:moveTo>
                  <a:lnTo>
                    <a:pt x="273278" y="264223"/>
                  </a:lnTo>
                  <a:lnTo>
                    <a:pt x="273278" y="0"/>
                  </a:lnTo>
                  <a:lnTo>
                    <a:pt x="225933" y="0"/>
                  </a:lnTo>
                  <a:lnTo>
                    <a:pt x="225933" y="108483"/>
                  </a:lnTo>
                  <a:lnTo>
                    <a:pt x="225933" y="145059"/>
                  </a:lnTo>
                  <a:lnTo>
                    <a:pt x="225933" y="236689"/>
                  </a:lnTo>
                  <a:lnTo>
                    <a:pt x="224409" y="238315"/>
                  </a:lnTo>
                  <a:lnTo>
                    <a:pt x="221361" y="241363"/>
                  </a:lnTo>
                  <a:lnTo>
                    <a:pt x="218313" y="242887"/>
                  </a:lnTo>
                  <a:lnTo>
                    <a:pt x="216789" y="245935"/>
                  </a:lnTo>
                  <a:lnTo>
                    <a:pt x="212128" y="247459"/>
                  </a:lnTo>
                  <a:lnTo>
                    <a:pt x="209080" y="250507"/>
                  </a:lnTo>
                  <a:lnTo>
                    <a:pt x="206032" y="252031"/>
                  </a:lnTo>
                  <a:lnTo>
                    <a:pt x="196888" y="255079"/>
                  </a:lnTo>
                  <a:lnTo>
                    <a:pt x="193840" y="255079"/>
                  </a:lnTo>
                  <a:lnTo>
                    <a:pt x="189268" y="256603"/>
                  </a:lnTo>
                  <a:lnTo>
                    <a:pt x="184696" y="256603"/>
                  </a:lnTo>
                  <a:lnTo>
                    <a:pt x="174091" y="255485"/>
                  </a:lnTo>
                  <a:lnTo>
                    <a:pt x="142875" y="220319"/>
                  </a:lnTo>
                  <a:lnTo>
                    <a:pt x="140398" y="194017"/>
                  </a:lnTo>
                  <a:lnTo>
                    <a:pt x="140690" y="185115"/>
                  </a:lnTo>
                  <a:lnTo>
                    <a:pt x="151066" y="146583"/>
                  </a:lnTo>
                  <a:lnTo>
                    <a:pt x="155740" y="142011"/>
                  </a:lnTo>
                  <a:lnTo>
                    <a:pt x="160312" y="137439"/>
                  </a:lnTo>
                  <a:lnTo>
                    <a:pt x="164884" y="134391"/>
                  </a:lnTo>
                  <a:lnTo>
                    <a:pt x="170980" y="131343"/>
                  </a:lnTo>
                  <a:lnTo>
                    <a:pt x="180124" y="128295"/>
                  </a:lnTo>
                  <a:lnTo>
                    <a:pt x="193840" y="128295"/>
                  </a:lnTo>
                  <a:lnTo>
                    <a:pt x="199936" y="129819"/>
                  </a:lnTo>
                  <a:lnTo>
                    <a:pt x="207556" y="132867"/>
                  </a:lnTo>
                  <a:lnTo>
                    <a:pt x="215265" y="135915"/>
                  </a:lnTo>
                  <a:lnTo>
                    <a:pt x="221361" y="140487"/>
                  </a:lnTo>
                  <a:lnTo>
                    <a:pt x="225933" y="145059"/>
                  </a:lnTo>
                  <a:lnTo>
                    <a:pt x="225933" y="108483"/>
                  </a:lnTo>
                  <a:lnTo>
                    <a:pt x="222885" y="105346"/>
                  </a:lnTo>
                  <a:lnTo>
                    <a:pt x="216789" y="102298"/>
                  </a:lnTo>
                  <a:lnTo>
                    <a:pt x="212128" y="99250"/>
                  </a:lnTo>
                  <a:lnTo>
                    <a:pt x="209080" y="97726"/>
                  </a:lnTo>
                  <a:lnTo>
                    <a:pt x="199936" y="94678"/>
                  </a:lnTo>
                  <a:lnTo>
                    <a:pt x="196888" y="93154"/>
                  </a:lnTo>
                  <a:lnTo>
                    <a:pt x="192316" y="93154"/>
                  </a:lnTo>
                  <a:lnTo>
                    <a:pt x="186220" y="91630"/>
                  </a:lnTo>
                  <a:lnTo>
                    <a:pt x="174091" y="91744"/>
                  </a:lnTo>
                  <a:lnTo>
                    <a:pt x="130111" y="105968"/>
                  </a:lnTo>
                  <a:lnTo>
                    <a:pt x="101460" y="141465"/>
                  </a:lnTo>
                  <a:lnTo>
                    <a:pt x="91846" y="184734"/>
                  </a:lnTo>
                  <a:lnTo>
                    <a:pt x="91541" y="197065"/>
                  </a:lnTo>
                  <a:lnTo>
                    <a:pt x="91846" y="209118"/>
                  </a:lnTo>
                  <a:lnTo>
                    <a:pt x="101447" y="249986"/>
                  </a:lnTo>
                  <a:lnTo>
                    <a:pt x="128397" y="281419"/>
                  </a:lnTo>
                  <a:lnTo>
                    <a:pt x="169062" y="293154"/>
                  </a:lnTo>
                  <a:lnTo>
                    <a:pt x="184696" y="293268"/>
                  </a:lnTo>
                  <a:lnTo>
                    <a:pt x="196888" y="290220"/>
                  </a:lnTo>
                  <a:lnTo>
                    <a:pt x="206032" y="287172"/>
                  </a:lnTo>
                  <a:lnTo>
                    <a:pt x="210604" y="284124"/>
                  </a:lnTo>
                  <a:lnTo>
                    <a:pt x="215265" y="280987"/>
                  </a:lnTo>
                  <a:lnTo>
                    <a:pt x="219837" y="277939"/>
                  </a:lnTo>
                  <a:lnTo>
                    <a:pt x="228981" y="268795"/>
                  </a:lnTo>
                  <a:lnTo>
                    <a:pt x="230505" y="268795"/>
                  </a:lnTo>
                  <a:lnTo>
                    <a:pt x="232029" y="288696"/>
                  </a:lnTo>
                  <a:lnTo>
                    <a:pt x="274802" y="288696"/>
                  </a:lnTo>
                  <a:lnTo>
                    <a:pt x="274802" y="273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666613" y="4012215"/>
              <a:ext cx="193929" cy="20164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903214" y="4012215"/>
              <a:ext cx="114490" cy="197072"/>
            </a:xfrm>
            <a:prstGeom prst="rect">
              <a:avLst/>
            </a:prstGeom>
          </p:spPr>
        </p:pic>
      </p:grpSp>
      <p:sp>
        <p:nvSpPr>
          <p:cNvPr id="105" name="object 105"/>
          <p:cNvSpPr/>
          <p:nvPr/>
        </p:nvSpPr>
        <p:spPr>
          <a:xfrm>
            <a:off x="6139815" y="3943540"/>
            <a:ext cx="229235" cy="266065"/>
          </a:xfrm>
          <a:custGeom>
            <a:avLst/>
            <a:gdLst/>
            <a:ahLst/>
            <a:cxnLst/>
            <a:rect l="l" t="t" r="r" b="b"/>
            <a:pathLst>
              <a:path w="229235" h="266064">
                <a:moveTo>
                  <a:pt x="0" y="265747"/>
                </a:moveTo>
                <a:lnTo>
                  <a:pt x="0" y="0"/>
                </a:lnTo>
                <a:lnTo>
                  <a:pt x="96202" y="0"/>
                </a:lnTo>
                <a:lnTo>
                  <a:pt x="102298" y="1524"/>
                </a:lnTo>
                <a:lnTo>
                  <a:pt x="108394" y="1524"/>
                </a:lnTo>
                <a:lnTo>
                  <a:pt x="114490" y="3048"/>
                </a:lnTo>
                <a:lnTo>
                  <a:pt x="120586" y="3048"/>
                </a:lnTo>
                <a:lnTo>
                  <a:pt x="126777" y="4572"/>
                </a:lnTo>
                <a:lnTo>
                  <a:pt x="131349" y="6096"/>
                </a:lnTo>
                <a:lnTo>
                  <a:pt x="137445" y="7620"/>
                </a:lnTo>
                <a:lnTo>
                  <a:pt x="142017" y="9143"/>
                </a:lnTo>
                <a:lnTo>
                  <a:pt x="180117" y="27432"/>
                </a:lnTo>
                <a:lnTo>
                  <a:pt x="211526" y="63009"/>
                </a:lnTo>
                <a:lnTo>
                  <a:pt x="222885" y="90106"/>
                </a:lnTo>
                <a:lnTo>
                  <a:pt x="225766" y="99537"/>
                </a:lnTo>
                <a:lnTo>
                  <a:pt x="227647" y="109549"/>
                </a:lnTo>
                <a:lnTo>
                  <a:pt x="228671" y="120150"/>
                </a:lnTo>
                <a:lnTo>
                  <a:pt x="228981" y="131349"/>
                </a:lnTo>
                <a:lnTo>
                  <a:pt x="228695" y="142495"/>
                </a:lnTo>
                <a:lnTo>
                  <a:pt x="221813" y="181475"/>
                </a:lnTo>
                <a:lnTo>
                  <a:pt x="209168" y="206121"/>
                </a:lnTo>
                <a:lnTo>
                  <a:pt x="204287" y="213891"/>
                </a:lnTo>
                <a:lnTo>
                  <a:pt x="198691" y="221063"/>
                </a:lnTo>
                <a:lnTo>
                  <a:pt x="192238" y="227646"/>
                </a:lnTo>
                <a:lnTo>
                  <a:pt x="184785" y="233648"/>
                </a:lnTo>
                <a:lnTo>
                  <a:pt x="178593" y="238351"/>
                </a:lnTo>
                <a:lnTo>
                  <a:pt x="178593" y="131349"/>
                </a:lnTo>
                <a:lnTo>
                  <a:pt x="178331" y="123555"/>
                </a:lnTo>
                <a:lnTo>
                  <a:pt x="168044" y="83613"/>
                </a:lnTo>
                <a:lnTo>
                  <a:pt x="148113" y="61055"/>
                </a:lnTo>
                <a:lnTo>
                  <a:pt x="142017" y="56483"/>
                </a:lnTo>
                <a:lnTo>
                  <a:pt x="102298" y="42767"/>
                </a:lnTo>
                <a:lnTo>
                  <a:pt x="48863" y="41243"/>
                </a:lnTo>
                <a:lnTo>
                  <a:pt x="48863" y="265747"/>
                </a:lnTo>
                <a:lnTo>
                  <a:pt x="0" y="265747"/>
                </a:lnTo>
                <a:close/>
              </a:path>
              <a:path w="229235" h="266064">
                <a:moveTo>
                  <a:pt x="48863" y="265747"/>
                </a:moveTo>
                <a:lnTo>
                  <a:pt x="48863" y="226028"/>
                </a:lnTo>
                <a:lnTo>
                  <a:pt x="70294" y="225965"/>
                </a:lnTo>
                <a:lnTo>
                  <a:pt x="89107" y="225193"/>
                </a:lnTo>
                <a:lnTo>
                  <a:pt x="135921" y="213741"/>
                </a:lnTo>
                <a:lnTo>
                  <a:pt x="167925" y="183261"/>
                </a:lnTo>
                <a:lnTo>
                  <a:pt x="178593" y="131349"/>
                </a:lnTo>
                <a:lnTo>
                  <a:pt x="178593" y="238351"/>
                </a:lnTo>
                <a:lnTo>
                  <a:pt x="141325" y="256618"/>
                </a:lnTo>
                <a:lnTo>
                  <a:pt x="111442" y="262699"/>
                </a:lnTo>
                <a:lnTo>
                  <a:pt x="100630" y="264461"/>
                </a:lnTo>
                <a:lnTo>
                  <a:pt x="89107" y="265354"/>
                </a:lnTo>
                <a:lnTo>
                  <a:pt x="78938" y="265638"/>
                </a:lnTo>
                <a:lnTo>
                  <a:pt x="48863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20707" y="3943540"/>
            <a:ext cx="233679" cy="266065"/>
          </a:xfrm>
          <a:custGeom>
            <a:avLst/>
            <a:gdLst/>
            <a:ahLst/>
            <a:cxnLst/>
            <a:rect l="l" t="t" r="r" b="b"/>
            <a:pathLst>
              <a:path w="233679" h="266064">
                <a:moveTo>
                  <a:pt x="0" y="265747"/>
                </a:moveTo>
                <a:lnTo>
                  <a:pt x="0" y="0"/>
                </a:lnTo>
                <a:lnTo>
                  <a:pt x="51911" y="0"/>
                </a:lnTo>
                <a:lnTo>
                  <a:pt x="138969" y="123634"/>
                </a:lnTo>
                <a:lnTo>
                  <a:pt x="164687" y="162436"/>
                </a:lnTo>
                <a:lnTo>
                  <a:pt x="175617" y="179744"/>
                </a:lnTo>
                <a:lnTo>
                  <a:pt x="184689" y="195453"/>
                </a:lnTo>
                <a:lnTo>
                  <a:pt x="186213" y="195453"/>
                </a:lnTo>
                <a:lnTo>
                  <a:pt x="185332" y="171726"/>
                </a:lnTo>
                <a:lnTo>
                  <a:pt x="184880" y="151161"/>
                </a:lnTo>
                <a:lnTo>
                  <a:pt x="184689" y="120586"/>
                </a:lnTo>
                <a:lnTo>
                  <a:pt x="184689" y="0"/>
                </a:lnTo>
                <a:lnTo>
                  <a:pt x="233552" y="0"/>
                </a:lnTo>
                <a:lnTo>
                  <a:pt x="233552" y="265747"/>
                </a:lnTo>
                <a:lnTo>
                  <a:pt x="181641" y="265747"/>
                </a:lnTo>
                <a:lnTo>
                  <a:pt x="94678" y="143541"/>
                </a:lnTo>
                <a:lnTo>
                  <a:pt x="71580" y="109156"/>
                </a:lnTo>
                <a:lnTo>
                  <a:pt x="47339" y="70199"/>
                </a:lnTo>
                <a:lnTo>
                  <a:pt x="45815" y="70199"/>
                </a:lnTo>
                <a:lnTo>
                  <a:pt x="47910" y="112776"/>
                </a:lnTo>
                <a:lnTo>
                  <a:pt x="48601" y="130126"/>
                </a:lnTo>
                <a:lnTo>
                  <a:pt x="48863" y="145065"/>
                </a:lnTo>
                <a:lnTo>
                  <a:pt x="48863" y="265747"/>
                </a:lnTo>
                <a:lnTo>
                  <a:pt x="0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09219" y="3938968"/>
            <a:ext cx="189865" cy="274955"/>
          </a:xfrm>
          <a:custGeom>
            <a:avLst/>
            <a:gdLst/>
            <a:ahLst/>
            <a:cxnLst/>
            <a:rect l="l" t="t" r="r" b="b"/>
            <a:pathLst>
              <a:path w="189865" h="274954">
                <a:moveTo>
                  <a:pt x="0" y="259556"/>
                </a:moveTo>
                <a:lnTo>
                  <a:pt x="0" y="218313"/>
                </a:lnTo>
                <a:lnTo>
                  <a:pt x="9397" y="222416"/>
                </a:lnTo>
                <a:lnTo>
                  <a:pt x="19097" y="225635"/>
                </a:lnTo>
                <a:lnTo>
                  <a:pt x="57245" y="234029"/>
                </a:lnTo>
                <a:lnTo>
                  <a:pt x="76295" y="235172"/>
                </a:lnTo>
                <a:lnTo>
                  <a:pt x="84010" y="235172"/>
                </a:lnTo>
                <a:lnTo>
                  <a:pt x="125158" y="222980"/>
                </a:lnTo>
                <a:lnTo>
                  <a:pt x="138874" y="201549"/>
                </a:lnTo>
                <a:lnTo>
                  <a:pt x="138874" y="193929"/>
                </a:lnTo>
                <a:lnTo>
                  <a:pt x="138874" y="187833"/>
                </a:lnTo>
                <a:lnTo>
                  <a:pt x="137350" y="181737"/>
                </a:lnTo>
                <a:lnTo>
                  <a:pt x="134302" y="177165"/>
                </a:lnTo>
                <a:lnTo>
                  <a:pt x="126682" y="169449"/>
                </a:lnTo>
                <a:lnTo>
                  <a:pt x="120586" y="167925"/>
                </a:lnTo>
                <a:lnTo>
                  <a:pt x="114490" y="164877"/>
                </a:lnTo>
                <a:lnTo>
                  <a:pt x="108394" y="163353"/>
                </a:lnTo>
                <a:lnTo>
                  <a:pt x="100774" y="160305"/>
                </a:lnTo>
                <a:lnTo>
                  <a:pt x="94678" y="158781"/>
                </a:lnTo>
                <a:lnTo>
                  <a:pt x="48863" y="148113"/>
                </a:lnTo>
                <a:lnTo>
                  <a:pt x="14858" y="125741"/>
                </a:lnTo>
                <a:lnTo>
                  <a:pt x="1523" y="82391"/>
                </a:lnTo>
                <a:lnTo>
                  <a:pt x="1833" y="72390"/>
                </a:lnTo>
                <a:lnTo>
                  <a:pt x="17156" y="31063"/>
                </a:lnTo>
                <a:lnTo>
                  <a:pt x="50053" y="7167"/>
                </a:lnTo>
                <a:lnTo>
                  <a:pt x="96202" y="0"/>
                </a:lnTo>
                <a:lnTo>
                  <a:pt x="106727" y="47"/>
                </a:lnTo>
                <a:lnTo>
                  <a:pt x="149788" y="5357"/>
                </a:lnTo>
                <a:lnTo>
                  <a:pt x="175545" y="13716"/>
                </a:lnTo>
                <a:lnTo>
                  <a:pt x="175545" y="56483"/>
                </a:lnTo>
                <a:lnTo>
                  <a:pt x="165495" y="52435"/>
                </a:lnTo>
                <a:lnTo>
                  <a:pt x="155721" y="49244"/>
                </a:lnTo>
                <a:lnTo>
                  <a:pt x="117728" y="41540"/>
                </a:lnTo>
                <a:lnTo>
                  <a:pt x="100774" y="41148"/>
                </a:lnTo>
                <a:lnTo>
                  <a:pt x="89043" y="41482"/>
                </a:lnTo>
                <a:lnTo>
                  <a:pt x="53816" y="60102"/>
                </a:lnTo>
                <a:lnTo>
                  <a:pt x="50387" y="74771"/>
                </a:lnTo>
                <a:lnTo>
                  <a:pt x="50387" y="82391"/>
                </a:lnTo>
                <a:lnTo>
                  <a:pt x="51911" y="88582"/>
                </a:lnTo>
                <a:lnTo>
                  <a:pt x="54959" y="91630"/>
                </a:lnTo>
                <a:lnTo>
                  <a:pt x="61055" y="100774"/>
                </a:lnTo>
                <a:lnTo>
                  <a:pt x="67151" y="103822"/>
                </a:lnTo>
                <a:lnTo>
                  <a:pt x="71723" y="105346"/>
                </a:lnTo>
                <a:lnTo>
                  <a:pt x="76295" y="108394"/>
                </a:lnTo>
                <a:lnTo>
                  <a:pt x="84010" y="109918"/>
                </a:lnTo>
                <a:lnTo>
                  <a:pt x="96202" y="112966"/>
                </a:lnTo>
                <a:lnTo>
                  <a:pt x="103822" y="114490"/>
                </a:lnTo>
                <a:lnTo>
                  <a:pt x="119824" y="118491"/>
                </a:lnTo>
                <a:lnTo>
                  <a:pt x="127825" y="120705"/>
                </a:lnTo>
                <a:lnTo>
                  <a:pt x="135826" y="123634"/>
                </a:lnTo>
                <a:lnTo>
                  <a:pt x="143596" y="125969"/>
                </a:lnTo>
                <a:lnTo>
                  <a:pt x="177926" y="151566"/>
                </a:lnTo>
                <a:lnTo>
                  <a:pt x="189261" y="192405"/>
                </a:lnTo>
                <a:lnTo>
                  <a:pt x="188714" y="202407"/>
                </a:lnTo>
                <a:lnTo>
                  <a:pt x="171354" y="243744"/>
                </a:lnTo>
                <a:lnTo>
                  <a:pt x="133626" y="267709"/>
                </a:lnTo>
                <a:lnTo>
                  <a:pt x="90161" y="274605"/>
                </a:lnTo>
                <a:lnTo>
                  <a:pt x="77819" y="274891"/>
                </a:lnTo>
                <a:lnTo>
                  <a:pt x="66651" y="274843"/>
                </a:lnTo>
                <a:lnTo>
                  <a:pt x="25114" y="269294"/>
                </a:lnTo>
                <a:lnTo>
                  <a:pt x="7407" y="263016"/>
                </a:lnTo>
                <a:lnTo>
                  <a:pt x="0" y="259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7035927" y="3916013"/>
            <a:ext cx="848994" cy="386715"/>
            <a:chOff x="7035927" y="3916013"/>
            <a:chExt cx="848994" cy="386715"/>
          </a:xfrm>
        </p:grpSpPr>
        <p:sp>
          <p:nvSpPr>
            <p:cNvPr id="109" name="object 109"/>
            <p:cNvSpPr/>
            <p:nvPr/>
          </p:nvSpPr>
          <p:spPr>
            <a:xfrm>
              <a:off x="7035927" y="4012330"/>
              <a:ext cx="183515" cy="290195"/>
            </a:xfrm>
            <a:custGeom>
              <a:avLst/>
              <a:gdLst/>
              <a:ahLst/>
              <a:cxnLst/>
              <a:rect l="l" t="t" r="r" b="b"/>
              <a:pathLst>
                <a:path w="183515" h="290195">
                  <a:moveTo>
                    <a:pt x="0" y="290112"/>
                  </a:moveTo>
                  <a:lnTo>
                    <a:pt x="0" y="4457"/>
                  </a:lnTo>
                  <a:lnTo>
                    <a:pt x="41148" y="4457"/>
                  </a:lnTo>
                  <a:lnTo>
                    <a:pt x="44196" y="25888"/>
                  </a:lnTo>
                  <a:lnTo>
                    <a:pt x="49068" y="20444"/>
                  </a:lnTo>
                  <a:lnTo>
                    <a:pt x="89892" y="276"/>
                  </a:lnTo>
                  <a:lnTo>
                    <a:pt x="96107" y="0"/>
                  </a:lnTo>
                  <a:lnTo>
                    <a:pt x="102203" y="5"/>
                  </a:lnTo>
                  <a:lnTo>
                    <a:pt x="144589" y="12696"/>
                  </a:lnTo>
                  <a:lnTo>
                    <a:pt x="171816" y="45343"/>
                  </a:lnTo>
                  <a:lnTo>
                    <a:pt x="182618" y="85584"/>
                  </a:lnTo>
                  <a:lnTo>
                    <a:pt x="183165" y="97611"/>
                  </a:lnTo>
                  <a:lnTo>
                    <a:pt x="182618" y="110835"/>
                  </a:lnTo>
                  <a:lnTo>
                    <a:pt x="171577" y="153864"/>
                  </a:lnTo>
                  <a:lnTo>
                    <a:pt x="141922" y="188527"/>
                  </a:lnTo>
                  <a:lnTo>
                    <a:pt x="134302" y="192880"/>
                  </a:lnTo>
                  <a:lnTo>
                    <a:pt x="134302" y="99135"/>
                  </a:lnTo>
                  <a:lnTo>
                    <a:pt x="134040" y="92301"/>
                  </a:lnTo>
                  <a:lnTo>
                    <a:pt x="133350" y="85610"/>
                  </a:lnTo>
                  <a:lnTo>
                    <a:pt x="132373" y="79204"/>
                  </a:lnTo>
                  <a:lnTo>
                    <a:pt x="131254" y="73227"/>
                  </a:lnTo>
                  <a:lnTo>
                    <a:pt x="128206" y="65607"/>
                  </a:lnTo>
                  <a:lnTo>
                    <a:pt x="126682" y="57892"/>
                  </a:lnTo>
                  <a:lnTo>
                    <a:pt x="122110" y="53320"/>
                  </a:lnTo>
                  <a:lnTo>
                    <a:pt x="119062" y="47224"/>
                  </a:lnTo>
                  <a:lnTo>
                    <a:pt x="114478" y="44170"/>
                  </a:lnTo>
                  <a:lnTo>
                    <a:pt x="108299" y="41128"/>
                  </a:lnTo>
                  <a:lnTo>
                    <a:pt x="103727" y="38080"/>
                  </a:lnTo>
                  <a:lnTo>
                    <a:pt x="82010" y="38156"/>
                  </a:lnTo>
                  <a:lnTo>
                    <a:pt x="74771" y="39604"/>
                  </a:lnTo>
                  <a:lnTo>
                    <a:pt x="67151" y="44176"/>
                  </a:lnTo>
                  <a:lnTo>
                    <a:pt x="59531" y="47224"/>
                  </a:lnTo>
                  <a:lnTo>
                    <a:pt x="47244" y="59511"/>
                  </a:lnTo>
                  <a:lnTo>
                    <a:pt x="47244" y="290112"/>
                  </a:lnTo>
                  <a:lnTo>
                    <a:pt x="0" y="290112"/>
                  </a:lnTo>
                  <a:close/>
                </a:path>
                <a:path w="183515" h="290195">
                  <a:moveTo>
                    <a:pt x="47244" y="183146"/>
                  </a:moveTo>
                  <a:lnTo>
                    <a:pt x="47244" y="144951"/>
                  </a:lnTo>
                  <a:lnTo>
                    <a:pt x="50292" y="148094"/>
                  </a:lnTo>
                  <a:lnTo>
                    <a:pt x="51911" y="149618"/>
                  </a:lnTo>
                  <a:lnTo>
                    <a:pt x="54959" y="152666"/>
                  </a:lnTo>
                  <a:lnTo>
                    <a:pt x="61055" y="155714"/>
                  </a:lnTo>
                  <a:lnTo>
                    <a:pt x="64103" y="158762"/>
                  </a:lnTo>
                  <a:lnTo>
                    <a:pt x="67151" y="160286"/>
                  </a:lnTo>
                  <a:lnTo>
                    <a:pt x="76295" y="163334"/>
                  </a:lnTo>
                  <a:lnTo>
                    <a:pt x="79343" y="163334"/>
                  </a:lnTo>
                  <a:lnTo>
                    <a:pt x="83915" y="164858"/>
                  </a:lnTo>
                  <a:lnTo>
                    <a:pt x="96107" y="164858"/>
                  </a:lnTo>
                  <a:lnTo>
                    <a:pt x="102203" y="163334"/>
                  </a:lnTo>
                  <a:lnTo>
                    <a:pt x="108299" y="160286"/>
                  </a:lnTo>
                  <a:lnTo>
                    <a:pt x="114490" y="157238"/>
                  </a:lnTo>
                  <a:lnTo>
                    <a:pt x="119062" y="152666"/>
                  </a:lnTo>
                  <a:lnTo>
                    <a:pt x="122110" y="146570"/>
                  </a:lnTo>
                  <a:lnTo>
                    <a:pt x="126682" y="140379"/>
                  </a:lnTo>
                  <a:lnTo>
                    <a:pt x="134302" y="99135"/>
                  </a:lnTo>
                  <a:lnTo>
                    <a:pt x="134302" y="192880"/>
                  </a:lnTo>
                  <a:lnTo>
                    <a:pt x="96107" y="201473"/>
                  </a:lnTo>
                  <a:lnTo>
                    <a:pt x="89892" y="201243"/>
                  </a:lnTo>
                  <a:lnTo>
                    <a:pt x="52133" y="186590"/>
                  </a:lnTo>
                  <a:lnTo>
                    <a:pt x="47244" y="183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260241" y="4012215"/>
              <a:ext cx="114490" cy="197072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393115" y="3916013"/>
              <a:ext cx="194310" cy="298450"/>
            </a:xfrm>
            <a:custGeom>
              <a:avLst/>
              <a:gdLst/>
              <a:ahLst/>
              <a:cxnLst/>
              <a:rect l="l" t="t" r="r" b="b"/>
              <a:pathLst>
                <a:path w="194309" h="298450">
                  <a:moveTo>
                    <a:pt x="0" y="196977"/>
                  </a:moveTo>
                  <a:lnTo>
                    <a:pt x="7620" y="155829"/>
                  </a:lnTo>
                  <a:lnTo>
                    <a:pt x="32815" y="117404"/>
                  </a:lnTo>
                  <a:lnTo>
                    <a:pt x="75723" y="97726"/>
                  </a:lnTo>
                  <a:lnTo>
                    <a:pt x="96107" y="96202"/>
                  </a:lnTo>
                  <a:lnTo>
                    <a:pt x="107306" y="96535"/>
                  </a:lnTo>
                  <a:lnTo>
                    <a:pt x="146186" y="107575"/>
                  </a:lnTo>
                  <a:lnTo>
                    <a:pt x="179546" y="138600"/>
                  </a:lnTo>
                  <a:lnTo>
                    <a:pt x="192500" y="175260"/>
                  </a:lnTo>
                  <a:lnTo>
                    <a:pt x="193833" y="196977"/>
                  </a:lnTo>
                  <a:lnTo>
                    <a:pt x="193524" y="208176"/>
                  </a:lnTo>
                  <a:lnTo>
                    <a:pt x="183784" y="247133"/>
                  </a:lnTo>
                  <a:lnTo>
                    <a:pt x="153745" y="282749"/>
                  </a:lnTo>
                  <a:lnTo>
                    <a:pt x="144970" y="288222"/>
                  </a:lnTo>
                  <a:lnTo>
                    <a:pt x="144970" y="196977"/>
                  </a:lnTo>
                  <a:lnTo>
                    <a:pt x="144708" y="189476"/>
                  </a:lnTo>
                  <a:lnTo>
                    <a:pt x="131254" y="151161"/>
                  </a:lnTo>
                  <a:lnTo>
                    <a:pt x="128206" y="145065"/>
                  </a:lnTo>
                  <a:lnTo>
                    <a:pt x="122110" y="140493"/>
                  </a:lnTo>
                  <a:lnTo>
                    <a:pt x="116014" y="138969"/>
                  </a:lnTo>
                  <a:lnTo>
                    <a:pt x="109918" y="135921"/>
                  </a:lnTo>
                  <a:lnTo>
                    <a:pt x="103727" y="134397"/>
                  </a:lnTo>
                  <a:lnTo>
                    <a:pt x="90011" y="134397"/>
                  </a:lnTo>
                  <a:lnTo>
                    <a:pt x="83915" y="135921"/>
                  </a:lnTo>
                  <a:lnTo>
                    <a:pt x="77819" y="138969"/>
                  </a:lnTo>
                  <a:lnTo>
                    <a:pt x="71723" y="140493"/>
                  </a:lnTo>
                  <a:lnTo>
                    <a:pt x="67151" y="145065"/>
                  </a:lnTo>
                  <a:lnTo>
                    <a:pt x="62579" y="151161"/>
                  </a:lnTo>
                  <a:lnTo>
                    <a:pt x="58007" y="155829"/>
                  </a:lnTo>
                  <a:lnTo>
                    <a:pt x="48863" y="196977"/>
                  </a:lnTo>
                  <a:lnTo>
                    <a:pt x="48863" y="288244"/>
                  </a:lnTo>
                  <a:lnTo>
                    <a:pt x="47808" y="287759"/>
                  </a:lnTo>
                  <a:lnTo>
                    <a:pt x="14859" y="255448"/>
                  </a:lnTo>
                  <a:lnTo>
                    <a:pt x="1905" y="218777"/>
                  </a:lnTo>
                  <a:lnTo>
                    <a:pt x="523" y="208176"/>
                  </a:lnTo>
                  <a:lnTo>
                    <a:pt x="0" y="196977"/>
                  </a:lnTo>
                  <a:close/>
                </a:path>
                <a:path w="194309" h="298450">
                  <a:moveTo>
                    <a:pt x="48863" y="288244"/>
                  </a:moveTo>
                  <a:lnTo>
                    <a:pt x="48863" y="196977"/>
                  </a:lnTo>
                  <a:lnTo>
                    <a:pt x="49125" y="204747"/>
                  </a:lnTo>
                  <a:lnTo>
                    <a:pt x="49815" y="211919"/>
                  </a:lnTo>
                  <a:lnTo>
                    <a:pt x="71723" y="253555"/>
                  </a:lnTo>
                  <a:lnTo>
                    <a:pt x="90011" y="259651"/>
                  </a:lnTo>
                  <a:lnTo>
                    <a:pt x="103727" y="259651"/>
                  </a:lnTo>
                  <a:lnTo>
                    <a:pt x="135826" y="238220"/>
                  </a:lnTo>
                  <a:lnTo>
                    <a:pt x="144970" y="196977"/>
                  </a:lnTo>
                  <a:lnTo>
                    <a:pt x="144970" y="288222"/>
                  </a:lnTo>
                  <a:lnTo>
                    <a:pt x="107949" y="297537"/>
                  </a:lnTo>
                  <a:lnTo>
                    <a:pt x="97631" y="297846"/>
                  </a:lnTo>
                  <a:lnTo>
                    <a:pt x="86487" y="297537"/>
                  </a:lnTo>
                  <a:lnTo>
                    <a:pt x="75914" y="296513"/>
                  </a:lnTo>
                  <a:lnTo>
                    <a:pt x="65889" y="294624"/>
                  </a:lnTo>
                  <a:lnTo>
                    <a:pt x="56483" y="291750"/>
                  </a:lnTo>
                  <a:lnTo>
                    <a:pt x="48863" y="288244"/>
                  </a:lnTo>
                  <a:close/>
                </a:path>
                <a:path w="194309" h="298450">
                  <a:moveTo>
                    <a:pt x="79343" y="70294"/>
                  </a:moveTo>
                  <a:lnTo>
                    <a:pt x="102203" y="0"/>
                  </a:lnTo>
                  <a:lnTo>
                    <a:pt x="148018" y="0"/>
                  </a:lnTo>
                  <a:lnTo>
                    <a:pt x="116014" y="70294"/>
                  </a:lnTo>
                  <a:lnTo>
                    <a:pt x="79343" y="70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599141" y="4016787"/>
              <a:ext cx="207644" cy="192500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7835735" y="3920591"/>
              <a:ext cx="48895" cy="288925"/>
            </a:xfrm>
            <a:custGeom>
              <a:avLst/>
              <a:gdLst/>
              <a:ahLst/>
              <a:cxnLst/>
              <a:rect l="l" t="t" r="r" b="b"/>
              <a:pathLst>
                <a:path w="48895" h="288925">
                  <a:moveTo>
                    <a:pt x="48869" y="96202"/>
                  </a:moveTo>
                  <a:lnTo>
                    <a:pt x="1524" y="96202"/>
                  </a:lnTo>
                  <a:lnTo>
                    <a:pt x="1524" y="288607"/>
                  </a:lnTo>
                  <a:lnTo>
                    <a:pt x="48869" y="288607"/>
                  </a:lnTo>
                  <a:lnTo>
                    <a:pt x="48869" y="96202"/>
                  </a:lnTo>
                  <a:close/>
                </a:path>
                <a:path w="48895" h="288925">
                  <a:moveTo>
                    <a:pt x="48869" y="0"/>
                  </a:moveTo>
                  <a:lnTo>
                    <a:pt x="0" y="0"/>
                  </a:lnTo>
                  <a:lnTo>
                    <a:pt x="0" y="51904"/>
                  </a:lnTo>
                  <a:lnTo>
                    <a:pt x="48869" y="51904"/>
                  </a:lnTo>
                  <a:lnTo>
                    <a:pt x="488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7936516" y="4012215"/>
            <a:ext cx="620395" cy="274955"/>
            <a:chOff x="7936516" y="4012215"/>
            <a:chExt cx="620395" cy="274955"/>
          </a:xfrm>
        </p:grpSpPr>
        <p:sp>
          <p:nvSpPr>
            <p:cNvPr id="115" name="object 115"/>
            <p:cNvSpPr/>
            <p:nvPr/>
          </p:nvSpPr>
          <p:spPr>
            <a:xfrm>
              <a:off x="7936516" y="4012215"/>
              <a:ext cx="296545" cy="197485"/>
            </a:xfrm>
            <a:custGeom>
              <a:avLst/>
              <a:gdLst/>
              <a:ahLst/>
              <a:cxnLst/>
              <a:rect l="l" t="t" r="r" b="b"/>
              <a:pathLst>
                <a:path w="296545" h="197485">
                  <a:moveTo>
                    <a:pt x="0" y="197072"/>
                  </a:moveTo>
                  <a:lnTo>
                    <a:pt x="0" y="4572"/>
                  </a:lnTo>
                  <a:lnTo>
                    <a:pt x="39719" y="4572"/>
                  </a:lnTo>
                  <a:lnTo>
                    <a:pt x="44291" y="32099"/>
                  </a:lnTo>
                  <a:lnTo>
                    <a:pt x="50387" y="22955"/>
                  </a:lnTo>
                  <a:lnTo>
                    <a:pt x="54959" y="19907"/>
                  </a:lnTo>
                  <a:lnTo>
                    <a:pt x="59531" y="15335"/>
                  </a:lnTo>
                  <a:lnTo>
                    <a:pt x="64103" y="12192"/>
                  </a:lnTo>
                  <a:lnTo>
                    <a:pt x="70199" y="9144"/>
                  </a:lnTo>
                  <a:lnTo>
                    <a:pt x="74771" y="6096"/>
                  </a:lnTo>
                  <a:lnTo>
                    <a:pt x="86963" y="3048"/>
                  </a:lnTo>
                  <a:lnTo>
                    <a:pt x="93154" y="0"/>
                  </a:lnTo>
                  <a:lnTo>
                    <a:pt x="109918" y="93"/>
                  </a:lnTo>
                  <a:lnTo>
                    <a:pt x="117276" y="547"/>
                  </a:lnTo>
                  <a:lnTo>
                    <a:pt x="155721" y="19097"/>
                  </a:lnTo>
                  <a:lnTo>
                    <a:pt x="164877" y="35147"/>
                  </a:lnTo>
                  <a:lnTo>
                    <a:pt x="166401" y="35147"/>
                  </a:lnTo>
                  <a:lnTo>
                    <a:pt x="169449" y="29051"/>
                  </a:lnTo>
                  <a:lnTo>
                    <a:pt x="178593" y="19907"/>
                  </a:lnTo>
                  <a:lnTo>
                    <a:pt x="183165" y="16859"/>
                  </a:lnTo>
                  <a:lnTo>
                    <a:pt x="187737" y="12192"/>
                  </a:lnTo>
                  <a:lnTo>
                    <a:pt x="199929" y="6096"/>
                  </a:lnTo>
                  <a:lnTo>
                    <a:pt x="204501" y="4572"/>
                  </a:lnTo>
                  <a:lnTo>
                    <a:pt x="212217" y="1524"/>
                  </a:lnTo>
                  <a:lnTo>
                    <a:pt x="218313" y="0"/>
                  </a:lnTo>
                  <a:lnTo>
                    <a:pt x="232029" y="0"/>
                  </a:lnTo>
                  <a:lnTo>
                    <a:pt x="273724" y="12516"/>
                  </a:lnTo>
                  <a:lnTo>
                    <a:pt x="288512" y="32099"/>
                  </a:lnTo>
                  <a:lnTo>
                    <a:pt x="290036" y="33623"/>
                  </a:lnTo>
                  <a:lnTo>
                    <a:pt x="291560" y="36671"/>
                  </a:lnTo>
                  <a:lnTo>
                    <a:pt x="291560" y="39719"/>
                  </a:lnTo>
                  <a:lnTo>
                    <a:pt x="293084" y="42767"/>
                  </a:lnTo>
                  <a:lnTo>
                    <a:pt x="293084" y="45815"/>
                  </a:lnTo>
                  <a:lnTo>
                    <a:pt x="294608" y="50387"/>
                  </a:lnTo>
                  <a:lnTo>
                    <a:pt x="294608" y="58007"/>
                  </a:lnTo>
                  <a:lnTo>
                    <a:pt x="296132" y="62674"/>
                  </a:lnTo>
                  <a:lnTo>
                    <a:pt x="296132" y="197072"/>
                  </a:lnTo>
                  <a:lnTo>
                    <a:pt x="248793" y="197072"/>
                  </a:lnTo>
                  <a:lnTo>
                    <a:pt x="248793" y="64198"/>
                  </a:lnTo>
                  <a:lnTo>
                    <a:pt x="247269" y="61150"/>
                  </a:lnTo>
                  <a:lnTo>
                    <a:pt x="247269" y="59626"/>
                  </a:lnTo>
                  <a:lnTo>
                    <a:pt x="245745" y="53435"/>
                  </a:lnTo>
                  <a:lnTo>
                    <a:pt x="242697" y="48863"/>
                  </a:lnTo>
                  <a:lnTo>
                    <a:pt x="235077" y="41243"/>
                  </a:lnTo>
                  <a:lnTo>
                    <a:pt x="228981" y="39719"/>
                  </a:lnTo>
                  <a:lnTo>
                    <a:pt x="212217" y="39719"/>
                  </a:lnTo>
                  <a:lnTo>
                    <a:pt x="207645" y="41243"/>
                  </a:lnTo>
                  <a:lnTo>
                    <a:pt x="202977" y="42767"/>
                  </a:lnTo>
                  <a:lnTo>
                    <a:pt x="199929" y="44291"/>
                  </a:lnTo>
                  <a:lnTo>
                    <a:pt x="195357" y="45815"/>
                  </a:lnTo>
                  <a:lnTo>
                    <a:pt x="190785" y="48863"/>
                  </a:lnTo>
                  <a:lnTo>
                    <a:pt x="186213" y="50387"/>
                  </a:lnTo>
                  <a:lnTo>
                    <a:pt x="183165" y="53435"/>
                  </a:lnTo>
                  <a:lnTo>
                    <a:pt x="178593" y="56483"/>
                  </a:lnTo>
                  <a:lnTo>
                    <a:pt x="175545" y="61150"/>
                  </a:lnTo>
                  <a:lnTo>
                    <a:pt x="172497" y="64198"/>
                  </a:lnTo>
                  <a:lnTo>
                    <a:pt x="172497" y="197072"/>
                  </a:lnTo>
                  <a:lnTo>
                    <a:pt x="125158" y="197072"/>
                  </a:lnTo>
                  <a:lnTo>
                    <a:pt x="125158" y="71818"/>
                  </a:lnTo>
                  <a:lnTo>
                    <a:pt x="123634" y="68770"/>
                  </a:lnTo>
                  <a:lnTo>
                    <a:pt x="123634" y="59626"/>
                  </a:lnTo>
                  <a:lnTo>
                    <a:pt x="122110" y="53435"/>
                  </a:lnTo>
                  <a:lnTo>
                    <a:pt x="119062" y="48863"/>
                  </a:lnTo>
                  <a:lnTo>
                    <a:pt x="114490" y="44291"/>
                  </a:lnTo>
                  <a:lnTo>
                    <a:pt x="109918" y="41243"/>
                  </a:lnTo>
                  <a:lnTo>
                    <a:pt x="103822" y="39719"/>
                  </a:lnTo>
                  <a:lnTo>
                    <a:pt x="88487" y="39719"/>
                  </a:lnTo>
                  <a:lnTo>
                    <a:pt x="70199" y="45815"/>
                  </a:lnTo>
                  <a:lnTo>
                    <a:pt x="67151" y="48863"/>
                  </a:lnTo>
                  <a:lnTo>
                    <a:pt x="62579" y="50387"/>
                  </a:lnTo>
                  <a:lnTo>
                    <a:pt x="58007" y="53435"/>
                  </a:lnTo>
                  <a:lnTo>
                    <a:pt x="54959" y="56483"/>
                  </a:lnTo>
                  <a:lnTo>
                    <a:pt x="50387" y="61150"/>
                  </a:lnTo>
                  <a:lnTo>
                    <a:pt x="47339" y="64198"/>
                  </a:lnTo>
                  <a:lnTo>
                    <a:pt x="47339" y="197072"/>
                  </a:lnTo>
                  <a:lnTo>
                    <a:pt x="0" y="197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273891" y="4012215"/>
              <a:ext cx="193833" cy="201644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8489061" y="4166520"/>
              <a:ext cx="67310" cy="120650"/>
            </a:xfrm>
            <a:custGeom>
              <a:avLst/>
              <a:gdLst/>
              <a:ahLst/>
              <a:cxnLst/>
              <a:rect l="l" t="t" r="r" b="b"/>
              <a:pathLst>
                <a:path w="67309" h="120650">
                  <a:moveTo>
                    <a:pt x="0" y="120586"/>
                  </a:moveTo>
                  <a:lnTo>
                    <a:pt x="33623" y="0"/>
                  </a:lnTo>
                  <a:lnTo>
                    <a:pt x="67246" y="0"/>
                  </a:lnTo>
                  <a:lnTo>
                    <a:pt x="30575" y="120586"/>
                  </a:lnTo>
                  <a:lnTo>
                    <a:pt x="0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8" name="object 11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957453" y="4409313"/>
            <a:ext cx="1537144" cy="386429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677763" y="4504060"/>
            <a:ext cx="151161" cy="198527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3031903" y="4409313"/>
            <a:ext cx="525145" cy="293370"/>
            <a:chOff x="3031903" y="4409313"/>
            <a:chExt cx="525145" cy="293370"/>
          </a:xfrm>
        </p:grpSpPr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031903" y="4500943"/>
              <a:ext cx="308419" cy="20160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3373850" y="4409313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70">
                  <a:moveTo>
                    <a:pt x="48863" y="287899"/>
                  </a:moveTo>
                  <a:lnTo>
                    <a:pt x="48863" y="194024"/>
                  </a:lnTo>
                  <a:lnTo>
                    <a:pt x="49458" y="208027"/>
                  </a:lnTo>
                  <a:lnTo>
                    <a:pt x="51339" y="220325"/>
                  </a:lnTo>
                  <a:lnTo>
                    <a:pt x="73485" y="252222"/>
                  </a:lnTo>
                  <a:lnTo>
                    <a:pt x="93154" y="256603"/>
                  </a:lnTo>
                  <a:lnTo>
                    <a:pt x="97726" y="256603"/>
                  </a:lnTo>
                  <a:lnTo>
                    <a:pt x="102298" y="255079"/>
                  </a:lnTo>
                  <a:lnTo>
                    <a:pt x="106870" y="255079"/>
                  </a:lnTo>
                  <a:lnTo>
                    <a:pt x="109918" y="253555"/>
                  </a:lnTo>
                  <a:lnTo>
                    <a:pt x="114490" y="252031"/>
                  </a:lnTo>
                  <a:lnTo>
                    <a:pt x="117538" y="250507"/>
                  </a:lnTo>
                  <a:lnTo>
                    <a:pt x="122110" y="247459"/>
                  </a:lnTo>
                  <a:lnTo>
                    <a:pt x="125158" y="245935"/>
                  </a:lnTo>
                  <a:lnTo>
                    <a:pt x="128206" y="242887"/>
                  </a:lnTo>
                  <a:lnTo>
                    <a:pt x="131254" y="241363"/>
                  </a:lnTo>
                  <a:lnTo>
                    <a:pt x="132778" y="238315"/>
                  </a:lnTo>
                  <a:lnTo>
                    <a:pt x="135921" y="236791"/>
                  </a:lnTo>
                  <a:lnTo>
                    <a:pt x="135921" y="0"/>
                  </a:lnTo>
                  <a:lnTo>
                    <a:pt x="181641" y="0"/>
                  </a:lnTo>
                  <a:lnTo>
                    <a:pt x="181641" y="232124"/>
                  </a:lnTo>
                  <a:lnTo>
                    <a:pt x="181879" y="241037"/>
                  </a:lnTo>
                  <a:lnTo>
                    <a:pt x="182927" y="257078"/>
                  </a:lnTo>
                  <a:lnTo>
                    <a:pt x="183165" y="264223"/>
                  </a:lnTo>
                  <a:lnTo>
                    <a:pt x="183165" y="288702"/>
                  </a:lnTo>
                  <a:lnTo>
                    <a:pt x="140493" y="288702"/>
                  </a:lnTo>
                  <a:lnTo>
                    <a:pt x="138969" y="268795"/>
                  </a:lnTo>
                  <a:lnTo>
                    <a:pt x="135921" y="271843"/>
                  </a:lnTo>
                  <a:lnTo>
                    <a:pt x="132778" y="274891"/>
                  </a:lnTo>
                  <a:lnTo>
                    <a:pt x="128206" y="278034"/>
                  </a:lnTo>
                  <a:lnTo>
                    <a:pt x="123634" y="281082"/>
                  </a:lnTo>
                  <a:lnTo>
                    <a:pt x="120586" y="284130"/>
                  </a:lnTo>
                  <a:lnTo>
                    <a:pt x="114490" y="287178"/>
                  </a:lnTo>
                  <a:lnTo>
                    <a:pt x="105346" y="290226"/>
                  </a:lnTo>
                  <a:lnTo>
                    <a:pt x="99250" y="291750"/>
                  </a:lnTo>
                  <a:lnTo>
                    <a:pt x="94678" y="293274"/>
                  </a:lnTo>
                  <a:lnTo>
                    <a:pt x="50387" y="288702"/>
                  </a:lnTo>
                  <a:lnTo>
                    <a:pt x="48863" y="287899"/>
                  </a:lnTo>
                  <a:close/>
                </a:path>
                <a:path w="183514" h="293370">
                  <a:moveTo>
                    <a:pt x="0" y="197072"/>
                  </a:moveTo>
                  <a:lnTo>
                    <a:pt x="7620" y="151257"/>
                  </a:lnTo>
                  <a:lnTo>
                    <a:pt x="26003" y="117633"/>
                  </a:lnTo>
                  <a:lnTo>
                    <a:pt x="61437" y="94845"/>
                  </a:lnTo>
                  <a:lnTo>
                    <a:pt x="96202" y="91630"/>
                  </a:lnTo>
                  <a:lnTo>
                    <a:pt x="100774" y="93154"/>
                  </a:lnTo>
                  <a:lnTo>
                    <a:pt x="105346" y="93154"/>
                  </a:lnTo>
                  <a:lnTo>
                    <a:pt x="109918" y="94678"/>
                  </a:lnTo>
                  <a:lnTo>
                    <a:pt x="112966" y="96202"/>
                  </a:lnTo>
                  <a:lnTo>
                    <a:pt x="122110" y="99250"/>
                  </a:lnTo>
                  <a:lnTo>
                    <a:pt x="125158" y="102393"/>
                  </a:lnTo>
                  <a:lnTo>
                    <a:pt x="128206" y="103917"/>
                  </a:lnTo>
                  <a:lnTo>
                    <a:pt x="132778" y="105441"/>
                  </a:lnTo>
                  <a:lnTo>
                    <a:pt x="135921" y="108489"/>
                  </a:lnTo>
                  <a:lnTo>
                    <a:pt x="135921" y="145161"/>
                  </a:lnTo>
                  <a:lnTo>
                    <a:pt x="123634" y="135921"/>
                  </a:lnTo>
                  <a:lnTo>
                    <a:pt x="116014" y="132873"/>
                  </a:lnTo>
                  <a:lnTo>
                    <a:pt x="109918" y="129825"/>
                  </a:lnTo>
                  <a:lnTo>
                    <a:pt x="102298" y="128301"/>
                  </a:lnTo>
                  <a:lnTo>
                    <a:pt x="90106" y="128301"/>
                  </a:lnTo>
                  <a:lnTo>
                    <a:pt x="56483" y="152781"/>
                  </a:lnTo>
                  <a:lnTo>
                    <a:pt x="48863" y="194024"/>
                  </a:lnTo>
                  <a:lnTo>
                    <a:pt x="48863" y="287899"/>
                  </a:lnTo>
                  <a:lnTo>
                    <a:pt x="43791" y="285224"/>
                  </a:lnTo>
                  <a:lnTo>
                    <a:pt x="15668" y="257746"/>
                  </a:lnTo>
                  <a:lnTo>
                    <a:pt x="2095" y="220325"/>
                  </a:lnTo>
                  <a:lnTo>
                    <a:pt x="547" y="209122"/>
                  </a:lnTo>
                  <a:lnTo>
                    <a:pt x="0" y="197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3608927" y="4409313"/>
            <a:ext cx="464184" cy="293370"/>
            <a:chOff x="3608927" y="4409313"/>
            <a:chExt cx="464184" cy="293370"/>
          </a:xfrm>
        </p:grpSpPr>
        <p:pic>
          <p:nvPicPr>
            <p:cNvPr id="124" name="object 12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608927" y="4505515"/>
              <a:ext cx="174021" cy="19707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821144" y="4505515"/>
              <a:ext cx="164877" cy="19250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024122" y="4409313"/>
              <a:ext cx="48895" cy="288925"/>
            </a:xfrm>
            <a:custGeom>
              <a:avLst/>
              <a:gdLst/>
              <a:ahLst/>
              <a:cxnLst/>
              <a:rect l="l" t="t" r="r" b="b"/>
              <a:pathLst>
                <a:path w="48895" h="288925">
                  <a:moveTo>
                    <a:pt x="48856" y="96202"/>
                  </a:moveTo>
                  <a:lnTo>
                    <a:pt x="1524" y="96202"/>
                  </a:lnTo>
                  <a:lnTo>
                    <a:pt x="1524" y="288607"/>
                  </a:lnTo>
                  <a:lnTo>
                    <a:pt x="48856" y="288607"/>
                  </a:lnTo>
                  <a:lnTo>
                    <a:pt x="48856" y="96202"/>
                  </a:lnTo>
                  <a:close/>
                </a:path>
                <a:path w="48895" h="288925">
                  <a:moveTo>
                    <a:pt x="48856" y="0"/>
                  </a:moveTo>
                  <a:lnTo>
                    <a:pt x="0" y="0"/>
                  </a:lnTo>
                  <a:lnTo>
                    <a:pt x="0" y="51917"/>
                  </a:lnTo>
                  <a:lnTo>
                    <a:pt x="48856" y="51917"/>
                  </a:lnTo>
                  <a:lnTo>
                    <a:pt x="488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7" name="object 12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124897" y="4500943"/>
            <a:ext cx="116014" cy="197072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405789" y="4500943"/>
            <a:ext cx="193833" cy="201644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764501" y="4404740"/>
            <a:ext cx="1282255" cy="391001"/>
          </a:xfrm>
          <a:prstGeom prst="rect">
            <a:avLst/>
          </a:prstGeom>
        </p:spPr>
      </p:pic>
      <p:sp>
        <p:nvSpPr>
          <p:cNvPr id="130" name="object 130"/>
          <p:cNvSpPr/>
          <p:nvPr/>
        </p:nvSpPr>
        <p:spPr>
          <a:xfrm>
            <a:off x="6240590" y="4432268"/>
            <a:ext cx="229235" cy="266065"/>
          </a:xfrm>
          <a:custGeom>
            <a:avLst/>
            <a:gdLst/>
            <a:ahLst/>
            <a:cxnLst/>
            <a:rect l="l" t="t" r="r" b="b"/>
            <a:pathLst>
              <a:path w="229235" h="266064">
                <a:moveTo>
                  <a:pt x="0" y="265747"/>
                </a:moveTo>
                <a:lnTo>
                  <a:pt x="0" y="0"/>
                </a:lnTo>
                <a:lnTo>
                  <a:pt x="96202" y="0"/>
                </a:lnTo>
                <a:lnTo>
                  <a:pt x="102298" y="1524"/>
                </a:lnTo>
                <a:lnTo>
                  <a:pt x="108394" y="1524"/>
                </a:lnTo>
                <a:lnTo>
                  <a:pt x="114490" y="3048"/>
                </a:lnTo>
                <a:lnTo>
                  <a:pt x="120586" y="3048"/>
                </a:lnTo>
                <a:lnTo>
                  <a:pt x="126682" y="4572"/>
                </a:lnTo>
                <a:lnTo>
                  <a:pt x="131254" y="6096"/>
                </a:lnTo>
                <a:lnTo>
                  <a:pt x="137350" y="7620"/>
                </a:lnTo>
                <a:lnTo>
                  <a:pt x="142017" y="9143"/>
                </a:lnTo>
                <a:lnTo>
                  <a:pt x="180117" y="27432"/>
                </a:lnTo>
                <a:lnTo>
                  <a:pt x="211526" y="63009"/>
                </a:lnTo>
                <a:lnTo>
                  <a:pt x="222885" y="90106"/>
                </a:lnTo>
                <a:lnTo>
                  <a:pt x="225766" y="99537"/>
                </a:lnTo>
                <a:lnTo>
                  <a:pt x="227647" y="109549"/>
                </a:lnTo>
                <a:lnTo>
                  <a:pt x="228671" y="120150"/>
                </a:lnTo>
                <a:lnTo>
                  <a:pt x="228981" y="131349"/>
                </a:lnTo>
                <a:lnTo>
                  <a:pt x="228695" y="142495"/>
                </a:lnTo>
                <a:lnTo>
                  <a:pt x="221813" y="181475"/>
                </a:lnTo>
                <a:lnTo>
                  <a:pt x="209168" y="206121"/>
                </a:lnTo>
                <a:lnTo>
                  <a:pt x="204272" y="213891"/>
                </a:lnTo>
                <a:lnTo>
                  <a:pt x="198643" y="221063"/>
                </a:lnTo>
                <a:lnTo>
                  <a:pt x="192157" y="227646"/>
                </a:lnTo>
                <a:lnTo>
                  <a:pt x="184689" y="233648"/>
                </a:lnTo>
                <a:lnTo>
                  <a:pt x="178593" y="238313"/>
                </a:lnTo>
                <a:lnTo>
                  <a:pt x="178593" y="131349"/>
                </a:lnTo>
                <a:lnTo>
                  <a:pt x="178331" y="123555"/>
                </a:lnTo>
                <a:lnTo>
                  <a:pt x="168044" y="83613"/>
                </a:lnTo>
                <a:lnTo>
                  <a:pt x="148113" y="61055"/>
                </a:lnTo>
                <a:lnTo>
                  <a:pt x="142017" y="56483"/>
                </a:lnTo>
                <a:lnTo>
                  <a:pt x="102298" y="42767"/>
                </a:lnTo>
                <a:lnTo>
                  <a:pt x="48863" y="41243"/>
                </a:lnTo>
                <a:lnTo>
                  <a:pt x="48863" y="265747"/>
                </a:lnTo>
                <a:lnTo>
                  <a:pt x="0" y="265747"/>
                </a:lnTo>
                <a:close/>
              </a:path>
              <a:path w="229235" h="266064">
                <a:moveTo>
                  <a:pt x="48863" y="265747"/>
                </a:moveTo>
                <a:lnTo>
                  <a:pt x="48863" y="224504"/>
                </a:lnTo>
                <a:lnTo>
                  <a:pt x="70199" y="224459"/>
                </a:lnTo>
                <a:lnTo>
                  <a:pt x="89066" y="223908"/>
                </a:lnTo>
                <a:lnTo>
                  <a:pt x="135826" y="213836"/>
                </a:lnTo>
                <a:lnTo>
                  <a:pt x="167925" y="183261"/>
                </a:lnTo>
                <a:lnTo>
                  <a:pt x="178593" y="131349"/>
                </a:lnTo>
                <a:lnTo>
                  <a:pt x="178593" y="238313"/>
                </a:lnTo>
                <a:lnTo>
                  <a:pt x="141272" y="256658"/>
                </a:lnTo>
                <a:lnTo>
                  <a:pt x="100616" y="263818"/>
                </a:lnTo>
                <a:lnTo>
                  <a:pt x="68675" y="265652"/>
                </a:lnTo>
                <a:lnTo>
                  <a:pt x="48863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521387" y="4432363"/>
            <a:ext cx="233679" cy="266065"/>
          </a:xfrm>
          <a:custGeom>
            <a:avLst/>
            <a:gdLst/>
            <a:ahLst/>
            <a:cxnLst/>
            <a:rect l="l" t="t" r="r" b="b"/>
            <a:pathLst>
              <a:path w="233679" h="266064">
                <a:moveTo>
                  <a:pt x="0" y="265747"/>
                </a:moveTo>
                <a:lnTo>
                  <a:pt x="0" y="0"/>
                </a:lnTo>
                <a:lnTo>
                  <a:pt x="51911" y="0"/>
                </a:lnTo>
                <a:lnTo>
                  <a:pt x="138969" y="123634"/>
                </a:lnTo>
                <a:lnTo>
                  <a:pt x="164687" y="162436"/>
                </a:lnTo>
                <a:lnTo>
                  <a:pt x="175617" y="179744"/>
                </a:lnTo>
                <a:lnTo>
                  <a:pt x="184689" y="195453"/>
                </a:lnTo>
                <a:lnTo>
                  <a:pt x="186213" y="195453"/>
                </a:lnTo>
                <a:lnTo>
                  <a:pt x="185332" y="171726"/>
                </a:lnTo>
                <a:lnTo>
                  <a:pt x="184880" y="151161"/>
                </a:lnTo>
                <a:lnTo>
                  <a:pt x="184689" y="120586"/>
                </a:lnTo>
                <a:lnTo>
                  <a:pt x="184689" y="0"/>
                </a:lnTo>
                <a:lnTo>
                  <a:pt x="233552" y="0"/>
                </a:lnTo>
                <a:lnTo>
                  <a:pt x="233552" y="265747"/>
                </a:lnTo>
                <a:lnTo>
                  <a:pt x="181641" y="265747"/>
                </a:lnTo>
                <a:lnTo>
                  <a:pt x="94678" y="143541"/>
                </a:lnTo>
                <a:lnTo>
                  <a:pt x="71580" y="109156"/>
                </a:lnTo>
                <a:lnTo>
                  <a:pt x="47339" y="70199"/>
                </a:lnTo>
                <a:lnTo>
                  <a:pt x="45815" y="70199"/>
                </a:lnTo>
                <a:lnTo>
                  <a:pt x="47910" y="112776"/>
                </a:lnTo>
                <a:lnTo>
                  <a:pt x="48601" y="130126"/>
                </a:lnTo>
                <a:lnTo>
                  <a:pt x="48863" y="145065"/>
                </a:lnTo>
                <a:lnTo>
                  <a:pt x="48863" y="265747"/>
                </a:lnTo>
                <a:lnTo>
                  <a:pt x="0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808470" y="4427696"/>
            <a:ext cx="189865" cy="274955"/>
          </a:xfrm>
          <a:custGeom>
            <a:avLst/>
            <a:gdLst/>
            <a:ahLst/>
            <a:cxnLst/>
            <a:rect l="l" t="t" r="r" b="b"/>
            <a:pathLst>
              <a:path w="189865" h="274954">
                <a:moveTo>
                  <a:pt x="0" y="259651"/>
                </a:moveTo>
                <a:lnTo>
                  <a:pt x="0" y="218408"/>
                </a:lnTo>
                <a:lnTo>
                  <a:pt x="9167" y="222456"/>
                </a:lnTo>
                <a:lnTo>
                  <a:pt x="18478" y="225647"/>
                </a:lnTo>
                <a:lnTo>
                  <a:pt x="56661" y="233267"/>
                </a:lnTo>
                <a:lnTo>
                  <a:pt x="91535" y="233648"/>
                </a:lnTo>
                <a:lnTo>
                  <a:pt x="106870" y="230600"/>
                </a:lnTo>
                <a:lnTo>
                  <a:pt x="112966" y="229076"/>
                </a:lnTo>
                <a:lnTo>
                  <a:pt x="125158" y="222980"/>
                </a:lnTo>
                <a:lnTo>
                  <a:pt x="129730" y="218408"/>
                </a:lnTo>
                <a:lnTo>
                  <a:pt x="132778" y="213741"/>
                </a:lnTo>
                <a:lnTo>
                  <a:pt x="137350" y="207645"/>
                </a:lnTo>
                <a:lnTo>
                  <a:pt x="138874" y="201549"/>
                </a:lnTo>
                <a:lnTo>
                  <a:pt x="138874" y="193929"/>
                </a:lnTo>
                <a:lnTo>
                  <a:pt x="138874" y="187833"/>
                </a:lnTo>
                <a:lnTo>
                  <a:pt x="137350" y="181737"/>
                </a:lnTo>
                <a:lnTo>
                  <a:pt x="134302" y="177165"/>
                </a:lnTo>
                <a:lnTo>
                  <a:pt x="129730" y="174117"/>
                </a:lnTo>
                <a:lnTo>
                  <a:pt x="125158" y="169449"/>
                </a:lnTo>
                <a:lnTo>
                  <a:pt x="120586" y="167925"/>
                </a:lnTo>
                <a:lnTo>
                  <a:pt x="114490" y="164877"/>
                </a:lnTo>
                <a:lnTo>
                  <a:pt x="108394" y="163353"/>
                </a:lnTo>
                <a:lnTo>
                  <a:pt x="100679" y="160305"/>
                </a:lnTo>
                <a:lnTo>
                  <a:pt x="93059" y="158781"/>
                </a:lnTo>
                <a:lnTo>
                  <a:pt x="86963" y="157257"/>
                </a:lnTo>
                <a:lnTo>
                  <a:pt x="48863" y="148113"/>
                </a:lnTo>
                <a:lnTo>
                  <a:pt x="24383" y="134397"/>
                </a:lnTo>
                <a:lnTo>
                  <a:pt x="18954" y="130430"/>
                </a:lnTo>
                <a:lnTo>
                  <a:pt x="523" y="91304"/>
                </a:lnTo>
                <a:lnTo>
                  <a:pt x="0" y="82391"/>
                </a:lnTo>
                <a:lnTo>
                  <a:pt x="547" y="72390"/>
                </a:lnTo>
                <a:lnTo>
                  <a:pt x="16382" y="31063"/>
                </a:lnTo>
                <a:lnTo>
                  <a:pt x="49372" y="7167"/>
                </a:lnTo>
                <a:lnTo>
                  <a:pt x="96107" y="0"/>
                </a:lnTo>
                <a:lnTo>
                  <a:pt x="106473" y="47"/>
                </a:lnTo>
                <a:lnTo>
                  <a:pt x="148890" y="5357"/>
                </a:lnTo>
                <a:lnTo>
                  <a:pt x="175545" y="13716"/>
                </a:lnTo>
                <a:lnTo>
                  <a:pt x="175545" y="56483"/>
                </a:lnTo>
                <a:lnTo>
                  <a:pt x="165267" y="52435"/>
                </a:lnTo>
                <a:lnTo>
                  <a:pt x="155114" y="49244"/>
                </a:lnTo>
                <a:lnTo>
                  <a:pt x="117717" y="41624"/>
                </a:lnTo>
                <a:lnTo>
                  <a:pt x="100679" y="41243"/>
                </a:lnTo>
                <a:lnTo>
                  <a:pt x="88939" y="41576"/>
                </a:lnTo>
                <a:lnTo>
                  <a:pt x="53625" y="60102"/>
                </a:lnTo>
                <a:lnTo>
                  <a:pt x="50387" y="74771"/>
                </a:lnTo>
                <a:lnTo>
                  <a:pt x="50387" y="82391"/>
                </a:lnTo>
                <a:lnTo>
                  <a:pt x="51911" y="88582"/>
                </a:lnTo>
                <a:lnTo>
                  <a:pt x="54959" y="91630"/>
                </a:lnTo>
                <a:lnTo>
                  <a:pt x="56483" y="96202"/>
                </a:lnTo>
                <a:lnTo>
                  <a:pt x="61055" y="100774"/>
                </a:lnTo>
                <a:lnTo>
                  <a:pt x="65627" y="103822"/>
                </a:lnTo>
                <a:lnTo>
                  <a:pt x="70199" y="105346"/>
                </a:lnTo>
                <a:lnTo>
                  <a:pt x="76295" y="108394"/>
                </a:lnTo>
                <a:lnTo>
                  <a:pt x="88487" y="111442"/>
                </a:lnTo>
                <a:lnTo>
                  <a:pt x="103822" y="114490"/>
                </a:lnTo>
                <a:lnTo>
                  <a:pt x="119824" y="118491"/>
                </a:lnTo>
                <a:lnTo>
                  <a:pt x="156440" y="131872"/>
                </a:lnTo>
                <a:lnTo>
                  <a:pt x="184761" y="164678"/>
                </a:lnTo>
                <a:lnTo>
                  <a:pt x="189261" y="192405"/>
                </a:lnTo>
                <a:lnTo>
                  <a:pt x="188690" y="202421"/>
                </a:lnTo>
                <a:lnTo>
                  <a:pt x="171152" y="243744"/>
                </a:lnTo>
                <a:lnTo>
                  <a:pt x="132111" y="267722"/>
                </a:lnTo>
                <a:lnTo>
                  <a:pt x="88597" y="274605"/>
                </a:lnTo>
                <a:lnTo>
                  <a:pt x="76295" y="274891"/>
                </a:lnTo>
                <a:lnTo>
                  <a:pt x="65982" y="274843"/>
                </a:lnTo>
                <a:lnTo>
                  <a:pt x="23788" y="269295"/>
                </a:lnTo>
                <a:lnTo>
                  <a:pt x="7167" y="263056"/>
                </a:lnTo>
                <a:lnTo>
                  <a:pt x="0" y="259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" name="object 13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196138" y="4503991"/>
            <a:ext cx="155733" cy="194024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400735" y="4504023"/>
            <a:ext cx="151066" cy="198564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7757922" y="4409313"/>
            <a:ext cx="496570" cy="293370"/>
            <a:chOff x="7757922" y="4409313"/>
            <a:chExt cx="496570" cy="293370"/>
          </a:xfrm>
        </p:grpSpPr>
        <p:pic>
          <p:nvPicPr>
            <p:cNvPr id="136" name="object 13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757922" y="4503991"/>
              <a:ext cx="103822" cy="19402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83081" y="4504016"/>
              <a:ext cx="161829" cy="198496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8086153" y="4409313"/>
              <a:ext cx="168275" cy="293370"/>
            </a:xfrm>
            <a:custGeom>
              <a:avLst/>
              <a:gdLst/>
              <a:ahLst/>
              <a:cxnLst/>
              <a:rect l="l" t="t" r="r" b="b"/>
              <a:pathLst>
                <a:path w="168275" h="293370">
                  <a:moveTo>
                    <a:pt x="32004" y="277372"/>
                  </a:moveTo>
                  <a:lnTo>
                    <a:pt x="32004" y="197072"/>
                  </a:lnTo>
                  <a:lnTo>
                    <a:pt x="32289" y="204811"/>
                  </a:lnTo>
                  <a:lnTo>
                    <a:pt x="33147" y="212121"/>
                  </a:lnTo>
                  <a:lnTo>
                    <a:pt x="34575" y="219146"/>
                  </a:lnTo>
                  <a:lnTo>
                    <a:pt x="36576" y="226028"/>
                  </a:lnTo>
                  <a:lnTo>
                    <a:pt x="38100" y="235267"/>
                  </a:lnTo>
                  <a:lnTo>
                    <a:pt x="42672" y="242887"/>
                  </a:lnTo>
                  <a:lnTo>
                    <a:pt x="51816" y="255079"/>
                  </a:lnTo>
                  <a:lnTo>
                    <a:pt x="56388" y="259651"/>
                  </a:lnTo>
                  <a:lnTo>
                    <a:pt x="64103" y="262699"/>
                  </a:lnTo>
                  <a:lnTo>
                    <a:pt x="70199" y="265747"/>
                  </a:lnTo>
                  <a:lnTo>
                    <a:pt x="77819" y="267271"/>
                  </a:lnTo>
                  <a:lnTo>
                    <a:pt x="99536" y="267176"/>
                  </a:lnTo>
                  <a:lnTo>
                    <a:pt x="105251" y="265747"/>
                  </a:lnTo>
                  <a:lnTo>
                    <a:pt x="109823" y="262699"/>
                  </a:lnTo>
                  <a:lnTo>
                    <a:pt x="114395" y="261175"/>
                  </a:lnTo>
                  <a:lnTo>
                    <a:pt x="119062" y="258127"/>
                  </a:lnTo>
                  <a:lnTo>
                    <a:pt x="123634" y="256603"/>
                  </a:lnTo>
                  <a:lnTo>
                    <a:pt x="135826" y="244411"/>
                  </a:lnTo>
                  <a:lnTo>
                    <a:pt x="137350" y="241363"/>
                  </a:lnTo>
                  <a:lnTo>
                    <a:pt x="137350" y="0"/>
                  </a:lnTo>
                  <a:lnTo>
                    <a:pt x="167830" y="0"/>
                  </a:lnTo>
                  <a:lnTo>
                    <a:pt x="167830" y="288702"/>
                  </a:lnTo>
                  <a:lnTo>
                    <a:pt x="144970" y="288702"/>
                  </a:lnTo>
                  <a:lnTo>
                    <a:pt x="137350" y="267271"/>
                  </a:lnTo>
                  <a:lnTo>
                    <a:pt x="134302" y="270319"/>
                  </a:lnTo>
                  <a:lnTo>
                    <a:pt x="132778" y="273367"/>
                  </a:lnTo>
                  <a:lnTo>
                    <a:pt x="128206" y="276415"/>
                  </a:lnTo>
                  <a:lnTo>
                    <a:pt x="125158" y="279558"/>
                  </a:lnTo>
                  <a:lnTo>
                    <a:pt x="102203" y="291750"/>
                  </a:lnTo>
                  <a:lnTo>
                    <a:pt x="97631" y="293274"/>
                  </a:lnTo>
                  <a:lnTo>
                    <a:pt x="82391" y="293274"/>
                  </a:lnTo>
                  <a:lnTo>
                    <a:pt x="75293" y="292989"/>
                  </a:lnTo>
                  <a:lnTo>
                    <a:pt x="38481" y="282023"/>
                  </a:lnTo>
                  <a:lnTo>
                    <a:pt x="32004" y="277372"/>
                  </a:lnTo>
                  <a:close/>
                </a:path>
                <a:path w="168275" h="293370">
                  <a:moveTo>
                    <a:pt x="0" y="197072"/>
                  </a:moveTo>
                  <a:lnTo>
                    <a:pt x="285" y="187254"/>
                  </a:lnTo>
                  <a:lnTo>
                    <a:pt x="1143" y="178319"/>
                  </a:lnTo>
                  <a:lnTo>
                    <a:pt x="2571" y="169975"/>
                  </a:lnTo>
                  <a:lnTo>
                    <a:pt x="4572" y="161925"/>
                  </a:lnTo>
                  <a:lnTo>
                    <a:pt x="6215" y="154433"/>
                  </a:lnTo>
                  <a:lnTo>
                    <a:pt x="28956" y="116109"/>
                  </a:lnTo>
                  <a:lnTo>
                    <a:pt x="47244" y="103917"/>
                  </a:lnTo>
                  <a:lnTo>
                    <a:pt x="53340" y="100774"/>
                  </a:lnTo>
                  <a:lnTo>
                    <a:pt x="59531" y="97726"/>
                  </a:lnTo>
                  <a:lnTo>
                    <a:pt x="65627" y="96202"/>
                  </a:lnTo>
                  <a:lnTo>
                    <a:pt x="71723" y="96202"/>
                  </a:lnTo>
                  <a:lnTo>
                    <a:pt x="77819" y="94678"/>
                  </a:lnTo>
                  <a:lnTo>
                    <a:pt x="112871" y="100774"/>
                  </a:lnTo>
                  <a:lnTo>
                    <a:pt x="119498" y="103663"/>
                  </a:lnTo>
                  <a:lnTo>
                    <a:pt x="125527" y="107525"/>
                  </a:lnTo>
                  <a:lnTo>
                    <a:pt x="130967" y="112226"/>
                  </a:lnTo>
                  <a:lnTo>
                    <a:pt x="135826" y="117633"/>
                  </a:lnTo>
                  <a:lnTo>
                    <a:pt x="137350" y="117633"/>
                  </a:lnTo>
                  <a:lnTo>
                    <a:pt x="137350" y="143541"/>
                  </a:lnTo>
                  <a:lnTo>
                    <a:pt x="132491" y="138350"/>
                  </a:lnTo>
                  <a:lnTo>
                    <a:pt x="127051" y="134016"/>
                  </a:lnTo>
                  <a:lnTo>
                    <a:pt x="86963" y="120681"/>
                  </a:lnTo>
                  <a:lnTo>
                    <a:pt x="82391" y="120681"/>
                  </a:lnTo>
                  <a:lnTo>
                    <a:pt x="76295" y="122205"/>
                  </a:lnTo>
                  <a:lnTo>
                    <a:pt x="68675" y="125253"/>
                  </a:lnTo>
                  <a:lnTo>
                    <a:pt x="62579" y="126777"/>
                  </a:lnTo>
                  <a:lnTo>
                    <a:pt x="38100" y="158877"/>
                  </a:lnTo>
                  <a:lnTo>
                    <a:pt x="32004" y="197072"/>
                  </a:lnTo>
                  <a:lnTo>
                    <a:pt x="32004" y="277372"/>
                  </a:lnTo>
                  <a:lnTo>
                    <a:pt x="7620" y="241363"/>
                  </a:lnTo>
                  <a:lnTo>
                    <a:pt x="547" y="209337"/>
                  </a:lnTo>
                  <a:lnTo>
                    <a:pt x="0" y="197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8302847" y="4504077"/>
            <a:ext cx="255270" cy="272415"/>
            <a:chOff x="8302847" y="4504077"/>
            <a:chExt cx="255270" cy="272415"/>
          </a:xfrm>
        </p:grpSpPr>
        <p:pic>
          <p:nvPicPr>
            <p:cNvPr id="140" name="object 14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302847" y="4504077"/>
              <a:ext cx="161829" cy="198434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8490585" y="4655248"/>
              <a:ext cx="67310" cy="121285"/>
            </a:xfrm>
            <a:custGeom>
              <a:avLst/>
              <a:gdLst/>
              <a:ahLst/>
              <a:cxnLst/>
              <a:rect l="l" t="t" r="r" b="b"/>
              <a:pathLst>
                <a:path w="67309" h="121285">
                  <a:moveTo>
                    <a:pt x="0" y="120681"/>
                  </a:moveTo>
                  <a:lnTo>
                    <a:pt x="33623" y="0"/>
                  </a:lnTo>
                  <a:lnTo>
                    <a:pt x="67246" y="0"/>
                  </a:lnTo>
                  <a:lnTo>
                    <a:pt x="29051" y="120681"/>
                  </a:lnTo>
                  <a:lnTo>
                    <a:pt x="0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969645" y="4898040"/>
            <a:ext cx="368300" cy="293370"/>
            <a:chOff x="969645" y="4898040"/>
            <a:chExt cx="368300" cy="293370"/>
          </a:xfrm>
        </p:grpSpPr>
        <p:sp>
          <p:nvSpPr>
            <p:cNvPr id="143" name="object 143"/>
            <p:cNvSpPr/>
            <p:nvPr/>
          </p:nvSpPr>
          <p:spPr>
            <a:xfrm>
              <a:off x="969645" y="4898040"/>
              <a:ext cx="168275" cy="293370"/>
            </a:xfrm>
            <a:custGeom>
              <a:avLst/>
              <a:gdLst/>
              <a:ahLst/>
              <a:cxnLst/>
              <a:rect l="l" t="t" r="r" b="b"/>
              <a:pathLst>
                <a:path w="168275" h="293370">
                  <a:moveTo>
                    <a:pt x="30575" y="142113"/>
                  </a:moveTo>
                  <a:lnTo>
                    <a:pt x="30575" y="117633"/>
                  </a:lnTo>
                  <a:lnTo>
                    <a:pt x="32099" y="117633"/>
                  </a:lnTo>
                  <a:lnTo>
                    <a:pt x="36957" y="112442"/>
                  </a:lnTo>
                  <a:lnTo>
                    <a:pt x="77542" y="94989"/>
                  </a:lnTo>
                  <a:lnTo>
                    <a:pt x="97726" y="94678"/>
                  </a:lnTo>
                  <a:lnTo>
                    <a:pt x="103822" y="96202"/>
                  </a:lnTo>
                  <a:lnTo>
                    <a:pt x="109918" y="97821"/>
                  </a:lnTo>
                  <a:lnTo>
                    <a:pt x="116014" y="99345"/>
                  </a:lnTo>
                  <a:lnTo>
                    <a:pt x="128206" y="105441"/>
                  </a:lnTo>
                  <a:lnTo>
                    <a:pt x="132873" y="110013"/>
                  </a:lnTo>
                  <a:lnTo>
                    <a:pt x="145065" y="119157"/>
                  </a:lnTo>
                  <a:lnTo>
                    <a:pt x="154209" y="131349"/>
                  </a:lnTo>
                  <a:lnTo>
                    <a:pt x="159353" y="143779"/>
                  </a:lnTo>
                  <a:lnTo>
                    <a:pt x="161710" y="150503"/>
                  </a:lnTo>
                  <a:lnTo>
                    <a:pt x="163353" y="157353"/>
                  </a:lnTo>
                  <a:lnTo>
                    <a:pt x="165354" y="164736"/>
                  </a:lnTo>
                  <a:lnTo>
                    <a:pt x="166782" y="172985"/>
                  </a:lnTo>
                  <a:lnTo>
                    <a:pt x="167640" y="181824"/>
                  </a:lnTo>
                  <a:lnTo>
                    <a:pt x="167925" y="190976"/>
                  </a:lnTo>
                  <a:lnTo>
                    <a:pt x="167378" y="204122"/>
                  </a:lnTo>
                  <a:lnTo>
                    <a:pt x="156591" y="246507"/>
                  </a:lnTo>
                  <a:lnTo>
                    <a:pt x="135921" y="275200"/>
                  </a:lnTo>
                  <a:lnTo>
                    <a:pt x="135921" y="194024"/>
                  </a:lnTo>
                  <a:lnTo>
                    <a:pt x="135610" y="183110"/>
                  </a:lnTo>
                  <a:lnTo>
                    <a:pt x="123967" y="144698"/>
                  </a:lnTo>
                  <a:lnTo>
                    <a:pt x="87058" y="120681"/>
                  </a:lnTo>
                  <a:lnTo>
                    <a:pt x="80962" y="120681"/>
                  </a:lnTo>
                  <a:lnTo>
                    <a:pt x="41433" y="133838"/>
                  </a:lnTo>
                  <a:lnTo>
                    <a:pt x="36075" y="137747"/>
                  </a:lnTo>
                  <a:lnTo>
                    <a:pt x="30575" y="142113"/>
                  </a:lnTo>
                  <a:close/>
                </a:path>
                <a:path w="168275" h="293370">
                  <a:moveTo>
                    <a:pt x="0" y="288702"/>
                  </a:moveTo>
                  <a:lnTo>
                    <a:pt x="0" y="0"/>
                  </a:lnTo>
                  <a:lnTo>
                    <a:pt x="30575" y="0"/>
                  </a:lnTo>
                  <a:lnTo>
                    <a:pt x="30575" y="241363"/>
                  </a:lnTo>
                  <a:lnTo>
                    <a:pt x="32099" y="244411"/>
                  </a:lnTo>
                  <a:lnTo>
                    <a:pt x="41243" y="253555"/>
                  </a:lnTo>
                  <a:lnTo>
                    <a:pt x="44291" y="255079"/>
                  </a:lnTo>
                  <a:lnTo>
                    <a:pt x="53435" y="261175"/>
                  </a:lnTo>
                  <a:lnTo>
                    <a:pt x="62579" y="264223"/>
                  </a:lnTo>
                  <a:lnTo>
                    <a:pt x="67151" y="267271"/>
                  </a:lnTo>
                  <a:lnTo>
                    <a:pt x="88582" y="267271"/>
                  </a:lnTo>
                  <a:lnTo>
                    <a:pt x="124015" y="241628"/>
                  </a:lnTo>
                  <a:lnTo>
                    <a:pt x="131254" y="222980"/>
                  </a:lnTo>
                  <a:lnTo>
                    <a:pt x="133309" y="216098"/>
                  </a:lnTo>
                  <a:lnTo>
                    <a:pt x="134766" y="209073"/>
                  </a:lnTo>
                  <a:lnTo>
                    <a:pt x="135634" y="201763"/>
                  </a:lnTo>
                  <a:lnTo>
                    <a:pt x="135921" y="194024"/>
                  </a:lnTo>
                  <a:lnTo>
                    <a:pt x="135921" y="275200"/>
                  </a:lnTo>
                  <a:lnTo>
                    <a:pt x="129397" y="280308"/>
                  </a:lnTo>
                  <a:lnTo>
                    <a:pt x="122220" y="284319"/>
                  </a:lnTo>
                  <a:lnTo>
                    <a:pt x="114490" y="287178"/>
                  </a:lnTo>
                  <a:lnTo>
                    <a:pt x="107370" y="290060"/>
                  </a:lnTo>
                  <a:lnTo>
                    <a:pt x="99822" y="291941"/>
                  </a:lnTo>
                  <a:lnTo>
                    <a:pt x="91987" y="292965"/>
                  </a:lnTo>
                  <a:lnTo>
                    <a:pt x="85534" y="293215"/>
                  </a:lnTo>
                  <a:lnTo>
                    <a:pt x="68675" y="293274"/>
                  </a:lnTo>
                  <a:lnTo>
                    <a:pt x="62579" y="290226"/>
                  </a:lnTo>
                  <a:lnTo>
                    <a:pt x="56483" y="288702"/>
                  </a:lnTo>
                  <a:lnTo>
                    <a:pt x="50387" y="285654"/>
                  </a:lnTo>
                  <a:lnTo>
                    <a:pt x="45815" y="284130"/>
                  </a:lnTo>
                  <a:lnTo>
                    <a:pt x="42767" y="281082"/>
                  </a:lnTo>
                  <a:lnTo>
                    <a:pt x="38195" y="278034"/>
                  </a:lnTo>
                  <a:lnTo>
                    <a:pt x="36671" y="274986"/>
                  </a:lnTo>
                  <a:lnTo>
                    <a:pt x="33623" y="271843"/>
                  </a:lnTo>
                  <a:lnTo>
                    <a:pt x="32099" y="270319"/>
                  </a:lnTo>
                  <a:lnTo>
                    <a:pt x="30575" y="267271"/>
                  </a:lnTo>
                  <a:lnTo>
                    <a:pt x="22955" y="288702"/>
                  </a:lnTo>
                  <a:lnTo>
                    <a:pt x="0" y="288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75766" y="4992797"/>
              <a:ext cx="161829" cy="198428"/>
            </a:xfrm>
            <a:prstGeom prst="rect">
              <a:avLst/>
            </a:prstGeom>
          </p:spPr>
        </p:pic>
      </p:grpSp>
      <p:sp>
        <p:nvSpPr>
          <p:cNvPr id="145" name="object 145"/>
          <p:cNvSpPr/>
          <p:nvPr/>
        </p:nvSpPr>
        <p:spPr>
          <a:xfrm>
            <a:off x="1389412" y="499271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4024"/>
                </a:moveTo>
                <a:lnTo>
                  <a:pt x="0" y="4667"/>
                </a:lnTo>
                <a:lnTo>
                  <a:pt x="24479" y="4667"/>
                </a:lnTo>
                <a:lnTo>
                  <a:pt x="30575" y="30575"/>
                </a:lnTo>
                <a:lnTo>
                  <a:pt x="38195" y="22955"/>
                </a:lnTo>
                <a:lnTo>
                  <a:pt x="41243" y="18383"/>
                </a:lnTo>
                <a:lnTo>
                  <a:pt x="59531" y="6191"/>
                </a:lnTo>
                <a:lnTo>
                  <a:pt x="71818" y="3143"/>
                </a:lnTo>
                <a:lnTo>
                  <a:pt x="77914" y="1524"/>
                </a:lnTo>
                <a:lnTo>
                  <a:pt x="84010" y="0"/>
                </a:lnTo>
                <a:lnTo>
                  <a:pt x="91630" y="0"/>
                </a:lnTo>
                <a:lnTo>
                  <a:pt x="133111" y="15906"/>
                </a:lnTo>
                <a:lnTo>
                  <a:pt x="148113" y="38195"/>
                </a:lnTo>
                <a:lnTo>
                  <a:pt x="154995" y="29622"/>
                </a:lnTo>
                <a:lnTo>
                  <a:pt x="185435" y="5866"/>
                </a:lnTo>
                <a:lnTo>
                  <a:pt x="215265" y="0"/>
                </a:lnTo>
                <a:lnTo>
                  <a:pt x="221361" y="0"/>
                </a:lnTo>
                <a:lnTo>
                  <a:pt x="256508" y="13811"/>
                </a:lnTo>
                <a:lnTo>
                  <a:pt x="262604" y="18383"/>
                </a:lnTo>
                <a:lnTo>
                  <a:pt x="277534" y="57492"/>
                </a:lnTo>
                <a:lnTo>
                  <a:pt x="277844" y="67246"/>
                </a:lnTo>
                <a:lnTo>
                  <a:pt x="277844" y="194024"/>
                </a:lnTo>
                <a:lnTo>
                  <a:pt x="247364" y="194024"/>
                </a:lnTo>
                <a:lnTo>
                  <a:pt x="247364" y="56578"/>
                </a:lnTo>
                <a:lnTo>
                  <a:pt x="244316" y="52006"/>
                </a:lnTo>
                <a:lnTo>
                  <a:pt x="215265" y="26003"/>
                </a:lnTo>
                <a:lnTo>
                  <a:pt x="209169" y="26003"/>
                </a:lnTo>
                <a:lnTo>
                  <a:pt x="171997" y="40043"/>
                </a:lnTo>
                <a:lnTo>
                  <a:pt x="154209" y="59626"/>
                </a:lnTo>
                <a:lnTo>
                  <a:pt x="154209" y="194024"/>
                </a:lnTo>
                <a:lnTo>
                  <a:pt x="123729" y="194024"/>
                </a:lnTo>
                <a:lnTo>
                  <a:pt x="123729" y="64198"/>
                </a:lnTo>
                <a:lnTo>
                  <a:pt x="122110" y="56578"/>
                </a:lnTo>
                <a:lnTo>
                  <a:pt x="120586" y="52006"/>
                </a:lnTo>
                <a:lnTo>
                  <a:pt x="119062" y="45910"/>
                </a:lnTo>
                <a:lnTo>
                  <a:pt x="91630" y="26003"/>
                </a:lnTo>
                <a:lnTo>
                  <a:pt x="84010" y="26112"/>
                </a:lnTo>
                <a:lnTo>
                  <a:pt x="48363" y="40043"/>
                </a:lnTo>
                <a:lnTo>
                  <a:pt x="30575" y="59626"/>
                </a:lnTo>
                <a:lnTo>
                  <a:pt x="30575" y="194024"/>
                </a:lnTo>
                <a:lnTo>
                  <a:pt x="0" y="194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6" name="object 146"/>
          <p:cNvGrpSpPr/>
          <p:nvPr/>
        </p:nvGrpSpPr>
        <p:grpSpPr>
          <a:xfrm>
            <a:off x="1793938" y="4992718"/>
            <a:ext cx="358775" cy="198755"/>
            <a:chOff x="1793938" y="4992718"/>
            <a:chExt cx="358775" cy="198755"/>
          </a:xfrm>
        </p:grpSpPr>
        <p:pic>
          <p:nvPicPr>
            <p:cNvPr id="147" name="object 14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793938" y="4992718"/>
              <a:ext cx="143541" cy="19859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972532" y="4992718"/>
              <a:ext cx="180117" cy="198596"/>
            </a:xfrm>
            <a:prstGeom prst="rect">
              <a:avLst/>
            </a:prstGeom>
          </p:spPr>
        </p:pic>
      </p:grpSp>
      <p:sp>
        <p:nvSpPr>
          <p:cNvPr id="149" name="object 149"/>
          <p:cNvSpPr/>
          <p:nvPr/>
        </p:nvSpPr>
        <p:spPr>
          <a:xfrm>
            <a:off x="2201513" y="499271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4024"/>
                </a:moveTo>
                <a:lnTo>
                  <a:pt x="0" y="4667"/>
                </a:lnTo>
                <a:lnTo>
                  <a:pt x="24479" y="4667"/>
                </a:lnTo>
                <a:lnTo>
                  <a:pt x="30575" y="30575"/>
                </a:lnTo>
                <a:lnTo>
                  <a:pt x="38195" y="22955"/>
                </a:lnTo>
                <a:lnTo>
                  <a:pt x="71723" y="3143"/>
                </a:lnTo>
                <a:lnTo>
                  <a:pt x="77914" y="1524"/>
                </a:lnTo>
                <a:lnTo>
                  <a:pt x="84010" y="0"/>
                </a:lnTo>
                <a:lnTo>
                  <a:pt x="91630" y="0"/>
                </a:lnTo>
                <a:lnTo>
                  <a:pt x="133286" y="15906"/>
                </a:lnTo>
                <a:lnTo>
                  <a:pt x="148113" y="38195"/>
                </a:lnTo>
                <a:lnTo>
                  <a:pt x="154995" y="29622"/>
                </a:lnTo>
                <a:lnTo>
                  <a:pt x="185395" y="5866"/>
                </a:lnTo>
                <a:lnTo>
                  <a:pt x="215265" y="0"/>
                </a:lnTo>
                <a:lnTo>
                  <a:pt x="221361" y="0"/>
                </a:lnTo>
                <a:lnTo>
                  <a:pt x="256508" y="13811"/>
                </a:lnTo>
                <a:lnTo>
                  <a:pt x="262604" y="18383"/>
                </a:lnTo>
                <a:lnTo>
                  <a:pt x="268700" y="24479"/>
                </a:lnTo>
                <a:lnTo>
                  <a:pt x="271748" y="33623"/>
                </a:lnTo>
                <a:lnTo>
                  <a:pt x="274629" y="40805"/>
                </a:lnTo>
                <a:lnTo>
                  <a:pt x="276510" y="48720"/>
                </a:lnTo>
                <a:lnTo>
                  <a:pt x="277534" y="57492"/>
                </a:lnTo>
                <a:lnTo>
                  <a:pt x="277844" y="67246"/>
                </a:lnTo>
                <a:lnTo>
                  <a:pt x="277844" y="194024"/>
                </a:lnTo>
                <a:lnTo>
                  <a:pt x="247269" y="194024"/>
                </a:lnTo>
                <a:lnTo>
                  <a:pt x="247269" y="56578"/>
                </a:lnTo>
                <a:lnTo>
                  <a:pt x="244221" y="52006"/>
                </a:lnTo>
                <a:lnTo>
                  <a:pt x="242697" y="45910"/>
                </a:lnTo>
                <a:lnTo>
                  <a:pt x="241173" y="41243"/>
                </a:lnTo>
                <a:lnTo>
                  <a:pt x="230505" y="30575"/>
                </a:lnTo>
                <a:lnTo>
                  <a:pt x="224409" y="29051"/>
                </a:lnTo>
                <a:lnTo>
                  <a:pt x="215265" y="26003"/>
                </a:lnTo>
                <a:lnTo>
                  <a:pt x="209169" y="26003"/>
                </a:lnTo>
                <a:lnTo>
                  <a:pt x="201176" y="26574"/>
                </a:lnTo>
                <a:lnTo>
                  <a:pt x="165830" y="45672"/>
                </a:lnTo>
                <a:lnTo>
                  <a:pt x="154209" y="59626"/>
                </a:lnTo>
                <a:lnTo>
                  <a:pt x="154209" y="194024"/>
                </a:lnTo>
                <a:lnTo>
                  <a:pt x="123634" y="194024"/>
                </a:lnTo>
                <a:lnTo>
                  <a:pt x="123634" y="64198"/>
                </a:lnTo>
                <a:lnTo>
                  <a:pt x="122110" y="56578"/>
                </a:lnTo>
                <a:lnTo>
                  <a:pt x="120586" y="52006"/>
                </a:lnTo>
                <a:lnTo>
                  <a:pt x="119062" y="45910"/>
                </a:lnTo>
                <a:lnTo>
                  <a:pt x="91630" y="26003"/>
                </a:lnTo>
                <a:lnTo>
                  <a:pt x="84010" y="26112"/>
                </a:lnTo>
                <a:lnTo>
                  <a:pt x="48363" y="40043"/>
                </a:lnTo>
                <a:lnTo>
                  <a:pt x="30575" y="59626"/>
                </a:lnTo>
                <a:lnTo>
                  <a:pt x="30575" y="194024"/>
                </a:lnTo>
                <a:lnTo>
                  <a:pt x="0" y="194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0" name="object 15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526697" y="4992718"/>
            <a:ext cx="180117" cy="198596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827401" y="4992718"/>
            <a:ext cx="178593" cy="198596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123533" y="4939283"/>
            <a:ext cx="1080706" cy="252031"/>
          </a:xfrm>
          <a:prstGeom prst="rect">
            <a:avLst/>
          </a:prstGeom>
        </p:spPr>
      </p:pic>
      <p:sp>
        <p:nvSpPr>
          <p:cNvPr id="153" name="object 153"/>
          <p:cNvSpPr/>
          <p:nvPr/>
        </p:nvSpPr>
        <p:spPr>
          <a:xfrm>
            <a:off x="4332541" y="4893474"/>
            <a:ext cx="731520" cy="298450"/>
          </a:xfrm>
          <a:custGeom>
            <a:avLst/>
            <a:gdLst/>
            <a:ahLst/>
            <a:cxnLst/>
            <a:rect l="l" t="t" r="r" b="b"/>
            <a:pathLst>
              <a:path w="731520" h="298450">
                <a:moveTo>
                  <a:pt x="296125" y="158877"/>
                </a:moveTo>
                <a:lnTo>
                  <a:pt x="294601" y="154305"/>
                </a:lnTo>
                <a:lnTo>
                  <a:pt x="294601" y="146685"/>
                </a:lnTo>
                <a:lnTo>
                  <a:pt x="293077" y="142011"/>
                </a:lnTo>
                <a:lnTo>
                  <a:pt x="293077" y="138963"/>
                </a:lnTo>
                <a:lnTo>
                  <a:pt x="291553" y="135915"/>
                </a:lnTo>
                <a:lnTo>
                  <a:pt x="291553" y="132867"/>
                </a:lnTo>
                <a:lnTo>
                  <a:pt x="290029" y="129819"/>
                </a:lnTo>
                <a:lnTo>
                  <a:pt x="288417" y="128295"/>
                </a:lnTo>
                <a:lnTo>
                  <a:pt x="284429" y="120853"/>
                </a:lnTo>
                <a:lnTo>
                  <a:pt x="251269" y="98310"/>
                </a:lnTo>
                <a:lnTo>
                  <a:pt x="218211" y="96202"/>
                </a:lnTo>
                <a:lnTo>
                  <a:pt x="212115" y="97726"/>
                </a:lnTo>
                <a:lnTo>
                  <a:pt x="204495" y="100774"/>
                </a:lnTo>
                <a:lnTo>
                  <a:pt x="198399" y="102387"/>
                </a:lnTo>
                <a:lnTo>
                  <a:pt x="193827" y="105435"/>
                </a:lnTo>
                <a:lnTo>
                  <a:pt x="187731" y="108483"/>
                </a:lnTo>
                <a:lnTo>
                  <a:pt x="183159" y="111531"/>
                </a:lnTo>
                <a:lnTo>
                  <a:pt x="174015" y="120675"/>
                </a:lnTo>
                <a:lnTo>
                  <a:pt x="169354" y="125247"/>
                </a:lnTo>
                <a:lnTo>
                  <a:pt x="166306" y="129819"/>
                </a:lnTo>
                <a:lnTo>
                  <a:pt x="164782" y="129819"/>
                </a:lnTo>
                <a:lnTo>
                  <a:pt x="160782" y="122135"/>
                </a:lnTo>
                <a:lnTo>
                  <a:pt x="155638" y="115150"/>
                </a:lnTo>
                <a:lnTo>
                  <a:pt x="116586" y="96532"/>
                </a:lnTo>
                <a:lnTo>
                  <a:pt x="93052" y="96202"/>
                </a:lnTo>
                <a:lnTo>
                  <a:pt x="86956" y="97726"/>
                </a:lnTo>
                <a:lnTo>
                  <a:pt x="80860" y="100774"/>
                </a:lnTo>
                <a:lnTo>
                  <a:pt x="74764" y="102387"/>
                </a:lnTo>
                <a:lnTo>
                  <a:pt x="68668" y="105435"/>
                </a:lnTo>
                <a:lnTo>
                  <a:pt x="59524" y="111531"/>
                </a:lnTo>
                <a:lnTo>
                  <a:pt x="54864" y="116103"/>
                </a:lnTo>
                <a:lnTo>
                  <a:pt x="50292" y="119151"/>
                </a:lnTo>
                <a:lnTo>
                  <a:pt x="47244" y="123723"/>
                </a:lnTo>
                <a:lnTo>
                  <a:pt x="44196" y="126771"/>
                </a:lnTo>
                <a:lnTo>
                  <a:pt x="39624" y="100774"/>
                </a:lnTo>
                <a:lnTo>
                  <a:pt x="0" y="100774"/>
                </a:lnTo>
                <a:lnTo>
                  <a:pt x="0" y="293268"/>
                </a:lnTo>
                <a:lnTo>
                  <a:pt x="47244" y="293268"/>
                </a:lnTo>
                <a:lnTo>
                  <a:pt x="47244" y="160401"/>
                </a:lnTo>
                <a:lnTo>
                  <a:pt x="50292" y="157353"/>
                </a:lnTo>
                <a:lnTo>
                  <a:pt x="53340" y="152781"/>
                </a:lnTo>
                <a:lnTo>
                  <a:pt x="58000" y="149733"/>
                </a:lnTo>
                <a:lnTo>
                  <a:pt x="62572" y="146685"/>
                </a:lnTo>
                <a:lnTo>
                  <a:pt x="65620" y="145161"/>
                </a:lnTo>
                <a:lnTo>
                  <a:pt x="70192" y="142011"/>
                </a:lnTo>
                <a:lnTo>
                  <a:pt x="88480" y="135915"/>
                </a:lnTo>
                <a:lnTo>
                  <a:pt x="103720" y="135915"/>
                </a:lnTo>
                <a:lnTo>
                  <a:pt x="109816" y="137439"/>
                </a:lnTo>
                <a:lnTo>
                  <a:pt x="114490" y="140487"/>
                </a:lnTo>
                <a:lnTo>
                  <a:pt x="119062" y="145161"/>
                </a:lnTo>
                <a:lnTo>
                  <a:pt x="120586" y="149733"/>
                </a:lnTo>
                <a:lnTo>
                  <a:pt x="122110" y="155829"/>
                </a:lnTo>
                <a:lnTo>
                  <a:pt x="123634" y="157353"/>
                </a:lnTo>
                <a:lnTo>
                  <a:pt x="123634" y="168021"/>
                </a:lnTo>
                <a:lnTo>
                  <a:pt x="125158" y="172593"/>
                </a:lnTo>
                <a:lnTo>
                  <a:pt x="125158" y="293268"/>
                </a:lnTo>
                <a:lnTo>
                  <a:pt x="170878" y="293268"/>
                </a:lnTo>
                <a:lnTo>
                  <a:pt x="170878" y="160401"/>
                </a:lnTo>
                <a:lnTo>
                  <a:pt x="175539" y="157353"/>
                </a:lnTo>
                <a:lnTo>
                  <a:pt x="178587" y="152781"/>
                </a:lnTo>
                <a:lnTo>
                  <a:pt x="181635" y="149733"/>
                </a:lnTo>
                <a:lnTo>
                  <a:pt x="186207" y="146685"/>
                </a:lnTo>
                <a:lnTo>
                  <a:pt x="190779" y="145161"/>
                </a:lnTo>
                <a:lnTo>
                  <a:pt x="193827" y="142011"/>
                </a:lnTo>
                <a:lnTo>
                  <a:pt x="212115" y="135915"/>
                </a:lnTo>
                <a:lnTo>
                  <a:pt x="227355" y="135915"/>
                </a:lnTo>
                <a:lnTo>
                  <a:pt x="247269" y="155829"/>
                </a:lnTo>
                <a:lnTo>
                  <a:pt x="247269" y="157353"/>
                </a:lnTo>
                <a:lnTo>
                  <a:pt x="248793" y="160401"/>
                </a:lnTo>
                <a:lnTo>
                  <a:pt x="248793" y="293268"/>
                </a:lnTo>
                <a:lnTo>
                  <a:pt x="296125" y="293268"/>
                </a:lnTo>
                <a:lnTo>
                  <a:pt x="296125" y="158877"/>
                </a:lnTo>
                <a:close/>
              </a:path>
              <a:path w="731520" h="298450">
                <a:moveTo>
                  <a:pt x="477774" y="0"/>
                </a:moveTo>
                <a:lnTo>
                  <a:pt x="431952" y="0"/>
                </a:lnTo>
                <a:lnTo>
                  <a:pt x="409092" y="70294"/>
                </a:lnTo>
                <a:lnTo>
                  <a:pt x="445668" y="70294"/>
                </a:lnTo>
                <a:lnTo>
                  <a:pt x="477774" y="0"/>
                </a:lnTo>
                <a:close/>
              </a:path>
              <a:path w="731520" h="298450">
                <a:moveTo>
                  <a:pt x="512826" y="194017"/>
                </a:moveTo>
                <a:lnTo>
                  <a:pt x="506730" y="149733"/>
                </a:lnTo>
                <a:lnTo>
                  <a:pt x="482676" y="113728"/>
                </a:lnTo>
                <a:lnTo>
                  <a:pt x="463956" y="101549"/>
                </a:lnTo>
                <a:lnTo>
                  <a:pt x="463956" y="168021"/>
                </a:lnTo>
                <a:lnTo>
                  <a:pt x="463956" y="174117"/>
                </a:lnTo>
                <a:lnTo>
                  <a:pt x="387667" y="174117"/>
                </a:lnTo>
                <a:lnTo>
                  <a:pt x="389191" y="168021"/>
                </a:lnTo>
                <a:lnTo>
                  <a:pt x="390715" y="163449"/>
                </a:lnTo>
                <a:lnTo>
                  <a:pt x="392239" y="157353"/>
                </a:lnTo>
                <a:lnTo>
                  <a:pt x="393763" y="152781"/>
                </a:lnTo>
                <a:lnTo>
                  <a:pt x="396811" y="148209"/>
                </a:lnTo>
                <a:lnTo>
                  <a:pt x="399859" y="145161"/>
                </a:lnTo>
                <a:lnTo>
                  <a:pt x="402907" y="140487"/>
                </a:lnTo>
                <a:lnTo>
                  <a:pt x="407568" y="137439"/>
                </a:lnTo>
                <a:lnTo>
                  <a:pt x="412140" y="135915"/>
                </a:lnTo>
                <a:lnTo>
                  <a:pt x="416712" y="132867"/>
                </a:lnTo>
                <a:lnTo>
                  <a:pt x="439572" y="132867"/>
                </a:lnTo>
                <a:lnTo>
                  <a:pt x="444144" y="135915"/>
                </a:lnTo>
                <a:lnTo>
                  <a:pt x="448716" y="137439"/>
                </a:lnTo>
                <a:lnTo>
                  <a:pt x="451764" y="140487"/>
                </a:lnTo>
                <a:lnTo>
                  <a:pt x="454812" y="145161"/>
                </a:lnTo>
                <a:lnTo>
                  <a:pt x="457860" y="148209"/>
                </a:lnTo>
                <a:lnTo>
                  <a:pt x="460908" y="157353"/>
                </a:lnTo>
                <a:lnTo>
                  <a:pt x="462432" y="163449"/>
                </a:lnTo>
                <a:lnTo>
                  <a:pt x="463956" y="168021"/>
                </a:lnTo>
                <a:lnTo>
                  <a:pt x="463956" y="101549"/>
                </a:lnTo>
                <a:lnTo>
                  <a:pt x="462432" y="100774"/>
                </a:lnTo>
                <a:lnTo>
                  <a:pt x="454406" y="98767"/>
                </a:lnTo>
                <a:lnTo>
                  <a:pt x="446239" y="97345"/>
                </a:lnTo>
                <a:lnTo>
                  <a:pt x="437781" y="96481"/>
                </a:lnTo>
                <a:lnTo>
                  <a:pt x="430428" y="96253"/>
                </a:lnTo>
                <a:lnTo>
                  <a:pt x="424332" y="96367"/>
                </a:lnTo>
                <a:lnTo>
                  <a:pt x="386664" y="106133"/>
                </a:lnTo>
                <a:lnTo>
                  <a:pt x="353745" y="135928"/>
                </a:lnTo>
                <a:lnTo>
                  <a:pt x="339369" y="176034"/>
                </a:lnTo>
                <a:lnTo>
                  <a:pt x="337273" y="200113"/>
                </a:lnTo>
                <a:lnTo>
                  <a:pt x="337845" y="213283"/>
                </a:lnTo>
                <a:lnTo>
                  <a:pt x="350456" y="254774"/>
                </a:lnTo>
                <a:lnTo>
                  <a:pt x="382714" y="286600"/>
                </a:lnTo>
                <a:lnTo>
                  <a:pt x="386143" y="288188"/>
                </a:lnTo>
                <a:lnTo>
                  <a:pt x="390994" y="290436"/>
                </a:lnTo>
                <a:lnTo>
                  <a:pt x="430428" y="297624"/>
                </a:lnTo>
                <a:lnTo>
                  <a:pt x="437781" y="297840"/>
                </a:lnTo>
                <a:lnTo>
                  <a:pt x="446239" y="297815"/>
                </a:lnTo>
                <a:lnTo>
                  <a:pt x="451764" y="297688"/>
                </a:lnTo>
                <a:lnTo>
                  <a:pt x="458444" y="297459"/>
                </a:lnTo>
                <a:lnTo>
                  <a:pt x="468312" y="296557"/>
                </a:lnTo>
                <a:lnTo>
                  <a:pt x="477774" y="294792"/>
                </a:lnTo>
                <a:lnTo>
                  <a:pt x="486346" y="293395"/>
                </a:lnTo>
                <a:lnTo>
                  <a:pt x="493776" y="291553"/>
                </a:lnTo>
                <a:lnTo>
                  <a:pt x="500062" y="289445"/>
                </a:lnTo>
                <a:lnTo>
                  <a:pt x="505206" y="287172"/>
                </a:lnTo>
                <a:lnTo>
                  <a:pt x="505206" y="248983"/>
                </a:lnTo>
                <a:lnTo>
                  <a:pt x="498106" y="252120"/>
                </a:lnTo>
                <a:lnTo>
                  <a:pt x="490728" y="254698"/>
                </a:lnTo>
                <a:lnTo>
                  <a:pt x="448716" y="261112"/>
                </a:lnTo>
                <a:lnTo>
                  <a:pt x="437781" y="261124"/>
                </a:lnTo>
                <a:lnTo>
                  <a:pt x="430428" y="259651"/>
                </a:lnTo>
                <a:lnTo>
                  <a:pt x="424332" y="258127"/>
                </a:lnTo>
                <a:lnTo>
                  <a:pt x="416712" y="256603"/>
                </a:lnTo>
                <a:lnTo>
                  <a:pt x="410616" y="253555"/>
                </a:lnTo>
                <a:lnTo>
                  <a:pt x="404431" y="248983"/>
                </a:lnTo>
                <a:lnTo>
                  <a:pt x="399859" y="245935"/>
                </a:lnTo>
                <a:lnTo>
                  <a:pt x="395287" y="239839"/>
                </a:lnTo>
                <a:lnTo>
                  <a:pt x="392239" y="233743"/>
                </a:lnTo>
                <a:lnTo>
                  <a:pt x="387667" y="227545"/>
                </a:lnTo>
                <a:lnTo>
                  <a:pt x="386143" y="219925"/>
                </a:lnTo>
                <a:lnTo>
                  <a:pt x="386143" y="210781"/>
                </a:lnTo>
                <a:lnTo>
                  <a:pt x="387667" y="210781"/>
                </a:lnTo>
                <a:lnTo>
                  <a:pt x="463956" y="210781"/>
                </a:lnTo>
                <a:lnTo>
                  <a:pt x="512826" y="210781"/>
                </a:lnTo>
                <a:lnTo>
                  <a:pt x="512826" y="194017"/>
                </a:lnTo>
                <a:close/>
              </a:path>
              <a:path w="731520" h="298450">
                <a:moveTo>
                  <a:pt x="731139" y="293268"/>
                </a:moveTo>
                <a:lnTo>
                  <a:pt x="729615" y="285648"/>
                </a:lnTo>
                <a:lnTo>
                  <a:pt x="729615" y="4572"/>
                </a:lnTo>
                <a:lnTo>
                  <a:pt x="682269" y="4572"/>
                </a:lnTo>
                <a:lnTo>
                  <a:pt x="682269" y="113055"/>
                </a:lnTo>
                <a:lnTo>
                  <a:pt x="682269" y="149733"/>
                </a:lnTo>
                <a:lnTo>
                  <a:pt x="682269" y="241363"/>
                </a:lnTo>
                <a:lnTo>
                  <a:pt x="677697" y="245935"/>
                </a:lnTo>
                <a:lnTo>
                  <a:pt x="674649" y="247459"/>
                </a:lnTo>
                <a:lnTo>
                  <a:pt x="671601" y="250507"/>
                </a:lnTo>
                <a:lnTo>
                  <a:pt x="665505" y="253555"/>
                </a:lnTo>
                <a:lnTo>
                  <a:pt x="660933" y="256603"/>
                </a:lnTo>
                <a:lnTo>
                  <a:pt x="657885" y="258127"/>
                </a:lnTo>
                <a:lnTo>
                  <a:pt x="653313" y="259651"/>
                </a:lnTo>
                <a:lnTo>
                  <a:pt x="648741" y="259651"/>
                </a:lnTo>
                <a:lnTo>
                  <a:pt x="644169" y="261175"/>
                </a:lnTo>
                <a:lnTo>
                  <a:pt x="639508" y="261175"/>
                </a:lnTo>
                <a:lnTo>
                  <a:pt x="629793" y="260057"/>
                </a:lnTo>
                <a:lnTo>
                  <a:pt x="598551" y="224929"/>
                </a:lnTo>
                <a:lnTo>
                  <a:pt x="595312" y="198589"/>
                </a:lnTo>
                <a:lnTo>
                  <a:pt x="595591" y="189471"/>
                </a:lnTo>
                <a:lnTo>
                  <a:pt x="607504" y="151257"/>
                </a:lnTo>
                <a:lnTo>
                  <a:pt x="610552" y="146685"/>
                </a:lnTo>
                <a:lnTo>
                  <a:pt x="615124" y="142011"/>
                </a:lnTo>
                <a:lnTo>
                  <a:pt x="621220" y="138963"/>
                </a:lnTo>
                <a:lnTo>
                  <a:pt x="625792" y="135915"/>
                </a:lnTo>
                <a:lnTo>
                  <a:pt x="631888" y="134391"/>
                </a:lnTo>
                <a:lnTo>
                  <a:pt x="636460" y="132867"/>
                </a:lnTo>
                <a:lnTo>
                  <a:pt x="648741" y="132867"/>
                </a:lnTo>
                <a:lnTo>
                  <a:pt x="656361" y="134391"/>
                </a:lnTo>
                <a:lnTo>
                  <a:pt x="663981" y="137439"/>
                </a:lnTo>
                <a:lnTo>
                  <a:pt x="670077" y="140487"/>
                </a:lnTo>
                <a:lnTo>
                  <a:pt x="676173" y="145161"/>
                </a:lnTo>
                <a:lnTo>
                  <a:pt x="682269" y="149733"/>
                </a:lnTo>
                <a:lnTo>
                  <a:pt x="682269" y="113055"/>
                </a:lnTo>
                <a:lnTo>
                  <a:pt x="679221" y="110007"/>
                </a:lnTo>
                <a:lnTo>
                  <a:pt x="676173" y="108483"/>
                </a:lnTo>
                <a:lnTo>
                  <a:pt x="671601" y="106959"/>
                </a:lnTo>
                <a:lnTo>
                  <a:pt x="668553" y="103911"/>
                </a:lnTo>
                <a:lnTo>
                  <a:pt x="663981" y="102387"/>
                </a:lnTo>
                <a:lnTo>
                  <a:pt x="660933" y="100774"/>
                </a:lnTo>
                <a:lnTo>
                  <a:pt x="651789" y="97726"/>
                </a:lnTo>
                <a:lnTo>
                  <a:pt x="647217" y="97726"/>
                </a:lnTo>
                <a:lnTo>
                  <a:pt x="642645" y="96202"/>
                </a:lnTo>
                <a:lnTo>
                  <a:pt x="629793" y="96329"/>
                </a:lnTo>
                <a:lnTo>
                  <a:pt x="586117" y="110578"/>
                </a:lnTo>
                <a:lnTo>
                  <a:pt x="557784" y="146037"/>
                </a:lnTo>
                <a:lnTo>
                  <a:pt x="546989" y="189306"/>
                </a:lnTo>
                <a:lnTo>
                  <a:pt x="546442" y="201637"/>
                </a:lnTo>
                <a:lnTo>
                  <a:pt x="546989" y="213690"/>
                </a:lnTo>
                <a:lnTo>
                  <a:pt x="557784" y="254558"/>
                </a:lnTo>
                <a:lnTo>
                  <a:pt x="584212" y="286029"/>
                </a:lnTo>
                <a:lnTo>
                  <a:pt x="620852" y="297561"/>
                </a:lnTo>
                <a:lnTo>
                  <a:pt x="641032" y="297840"/>
                </a:lnTo>
                <a:lnTo>
                  <a:pt x="647217" y="296316"/>
                </a:lnTo>
                <a:lnTo>
                  <a:pt x="651789" y="294792"/>
                </a:lnTo>
                <a:lnTo>
                  <a:pt x="657885" y="293268"/>
                </a:lnTo>
                <a:lnTo>
                  <a:pt x="662457" y="291744"/>
                </a:lnTo>
                <a:lnTo>
                  <a:pt x="671601" y="285648"/>
                </a:lnTo>
                <a:lnTo>
                  <a:pt x="674649" y="282600"/>
                </a:lnTo>
                <a:lnTo>
                  <a:pt x="679221" y="279552"/>
                </a:lnTo>
                <a:lnTo>
                  <a:pt x="682269" y="276415"/>
                </a:lnTo>
                <a:lnTo>
                  <a:pt x="685317" y="273367"/>
                </a:lnTo>
                <a:lnTo>
                  <a:pt x="688365" y="293268"/>
                </a:lnTo>
                <a:lnTo>
                  <a:pt x="731139" y="293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4" name="object 154"/>
          <p:cNvGrpSpPr/>
          <p:nvPr/>
        </p:nvGrpSpPr>
        <p:grpSpPr>
          <a:xfrm>
            <a:off x="5117116" y="4898040"/>
            <a:ext cx="285750" cy="293370"/>
            <a:chOff x="5117116" y="4898040"/>
            <a:chExt cx="285750" cy="293370"/>
          </a:xfrm>
        </p:grpSpPr>
        <p:sp>
          <p:nvSpPr>
            <p:cNvPr id="155" name="object 155"/>
            <p:cNvSpPr/>
            <p:nvPr/>
          </p:nvSpPr>
          <p:spPr>
            <a:xfrm>
              <a:off x="5117109" y="4898047"/>
              <a:ext cx="48895" cy="288925"/>
            </a:xfrm>
            <a:custGeom>
              <a:avLst/>
              <a:gdLst/>
              <a:ahLst/>
              <a:cxnLst/>
              <a:rect l="l" t="t" r="r" b="b"/>
              <a:pathLst>
                <a:path w="48895" h="288925">
                  <a:moveTo>
                    <a:pt x="48869" y="96202"/>
                  </a:moveTo>
                  <a:lnTo>
                    <a:pt x="1524" y="96202"/>
                  </a:lnTo>
                  <a:lnTo>
                    <a:pt x="1524" y="288607"/>
                  </a:lnTo>
                  <a:lnTo>
                    <a:pt x="48869" y="288607"/>
                  </a:lnTo>
                  <a:lnTo>
                    <a:pt x="48869" y="96202"/>
                  </a:lnTo>
                  <a:close/>
                </a:path>
                <a:path w="48895" h="288925">
                  <a:moveTo>
                    <a:pt x="48869" y="0"/>
                  </a:moveTo>
                  <a:lnTo>
                    <a:pt x="0" y="0"/>
                  </a:lnTo>
                  <a:lnTo>
                    <a:pt x="0" y="51917"/>
                  </a:lnTo>
                  <a:lnTo>
                    <a:pt x="48869" y="51917"/>
                  </a:lnTo>
                  <a:lnTo>
                    <a:pt x="488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208651" y="4989671"/>
              <a:ext cx="193929" cy="201644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5518595" y="4898040"/>
            <a:ext cx="421640" cy="293370"/>
            <a:chOff x="5518595" y="4898040"/>
            <a:chExt cx="421640" cy="293370"/>
          </a:xfrm>
        </p:grpSpPr>
        <p:sp>
          <p:nvSpPr>
            <p:cNvPr id="158" name="object 158"/>
            <p:cNvSpPr/>
            <p:nvPr/>
          </p:nvSpPr>
          <p:spPr>
            <a:xfrm>
              <a:off x="5518595" y="4898040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70">
                  <a:moveTo>
                    <a:pt x="134302" y="105441"/>
                  </a:moveTo>
                  <a:lnTo>
                    <a:pt x="134302" y="0"/>
                  </a:lnTo>
                  <a:lnTo>
                    <a:pt x="181641" y="0"/>
                  </a:lnTo>
                  <a:lnTo>
                    <a:pt x="181641" y="264223"/>
                  </a:lnTo>
                  <a:lnTo>
                    <a:pt x="183165" y="273462"/>
                  </a:lnTo>
                  <a:lnTo>
                    <a:pt x="183165" y="288702"/>
                  </a:lnTo>
                  <a:lnTo>
                    <a:pt x="140398" y="288702"/>
                  </a:lnTo>
                  <a:lnTo>
                    <a:pt x="138874" y="268795"/>
                  </a:lnTo>
                  <a:lnTo>
                    <a:pt x="137350" y="268795"/>
                  </a:lnTo>
                  <a:lnTo>
                    <a:pt x="135826" y="270319"/>
                  </a:lnTo>
                  <a:lnTo>
                    <a:pt x="135826" y="108489"/>
                  </a:lnTo>
                  <a:lnTo>
                    <a:pt x="134302" y="105441"/>
                  </a:lnTo>
                  <a:close/>
                </a:path>
                <a:path w="183514" h="293370">
                  <a:moveTo>
                    <a:pt x="0" y="197072"/>
                  </a:moveTo>
                  <a:lnTo>
                    <a:pt x="6096" y="151257"/>
                  </a:lnTo>
                  <a:lnTo>
                    <a:pt x="25908" y="117633"/>
                  </a:lnTo>
                  <a:lnTo>
                    <a:pt x="61436" y="94885"/>
                  </a:lnTo>
                  <a:lnTo>
                    <a:pt x="94583" y="91630"/>
                  </a:lnTo>
                  <a:lnTo>
                    <a:pt x="100679" y="93154"/>
                  </a:lnTo>
                  <a:lnTo>
                    <a:pt x="105346" y="93154"/>
                  </a:lnTo>
                  <a:lnTo>
                    <a:pt x="108394" y="94678"/>
                  </a:lnTo>
                  <a:lnTo>
                    <a:pt x="112966" y="96202"/>
                  </a:lnTo>
                  <a:lnTo>
                    <a:pt x="117538" y="97821"/>
                  </a:lnTo>
                  <a:lnTo>
                    <a:pt x="120586" y="99345"/>
                  </a:lnTo>
                  <a:lnTo>
                    <a:pt x="125158" y="102393"/>
                  </a:lnTo>
                  <a:lnTo>
                    <a:pt x="131254" y="105441"/>
                  </a:lnTo>
                  <a:lnTo>
                    <a:pt x="134302" y="108489"/>
                  </a:lnTo>
                  <a:lnTo>
                    <a:pt x="135826" y="108489"/>
                  </a:lnTo>
                  <a:lnTo>
                    <a:pt x="135826" y="270319"/>
                  </a:lnTo>
                  <a:lnTo>
                    <a:pt x="134302" y="271843"/>
                  </a:lnTo>
                  <a:lnTo>
                    <a:pt x="134302" y="145161"/>
                  </a:lnTo>
                  <a:lnTo>
                    <a:pt x="129730" y="140589"/>
                  </a:lnTo>
                  <a:lnTo>
                    <a:pt x="123634" y="135921"/>
                  </a:lnTo>
                  <a:lnTo>
                    <a:pt x="108394" y="129825"/>
                  </a:lnTo>
                  <a:lnTo>
                    <a:pt x="102298" y="128301"/>
                  </a:lnTo>
                  <a:lnTo>
                    <a:pt x="88487" y="128301"/>
                  </a:lnTo>
                  <a:lnTo>
                    <a:pt x="79343" y="131349"/>
                  </a:lnTo>
                  <a:lnTo>
                    <a:pt x="73247" y="134397"/>
                  </a:lnTo>
                  <a:lnTo>
                    <a:pt x="68675" y="137445"/>
                  </a:lnTo>
                  <a:lnTo>
                    <a:pt x="64103" y="142113"/>
                  </a:lnTo>
                  <a:lnTo>
                    <a:pt x="59531" y="146685"/>
                  </a:lnTo>
                  <a:lnTo>
                    <a:pt x="49149" y="184896"/>
                  </a:lnTo>
                  <a:lnTo>
                    <a:pt x="48863" y="194024"/>
                  </a:lnTo>
                  <a:lnTo>
                    <a:pt x="48863" y="287933"/>
                  </a:lnTo>
                  <a:lnTo>
                    <a:pt x="43497" y="285224"/>
                  </a:lnTo>
                  <a:lnTo>
                    <a:pt x="14097" y="257746"/>
                  </a:lnTo>
                  <a:lnTo>
                    <a:pt x="1333" y="220325"/>
                  </a:lnTo>
                  <a:lnTo>
                    <a:pt x="309" y="209122"/>
                  </a:lnTo>
                  <a:lnTo>
                    <a:pt x="0" y="197072"/>
                  </a:lnTo>
                  <a:close/>
                </a:path>
                <a:path w="183514" h="293370">
                  <a:moveTo>
                    <a:pt x="48863" y="287933"/>
                  </a:moveTo>
                  <a:lnTo>
                    <a:pt x="48863" y="194024"/>
                  </a:lnTo>
                  <a:lnTo>
                    <a:pt x="49458" y="208040"/>
                  </a:lnTo>
                  <a:lnTo>
                    <a:pt x="51339" y="220360"/>
                  </a:lnTo>
                  <a:lnTo>
                    <a:pt x="73437" y="252222"/>
                  </a:lnTo>
                  <a:lnTo>
                    <a:pt x="93059" y="256603"/>
                  </a:lnTo>
                  <a:lnTo>
                    <a:pt x="97631" y="256603"/>
                  </a:lnTo>
                  <a:lnTo>
                    <a:pt x="102298" y="255079"/>
                  </a:lnTo>
                  <a:lnTo>
                    <a:pt x="105346" y="255079"/>
                  </a:lnTo>
                  <a:lnTo>
                    <a:pt x="114490" y="252031"/>
                  </a:lnTo>
                  <a:lnTo>
                    <a:pt x="117538" y="248983"/>
                  </a:lnTo>
                  <a:lnTo>
                    <a:pt x="120586" y="247459"/>
                  </a:lnTo>
                  <a:lnTo>
                    <a:pt x="125158" y="245935"/>
                  </a:lnTo>
                  <a:lnTo>
                    <a:pt x="126682" y="242887"/>
                  </a:lnTo>
                  <a:lnTo>
                    <a:pt x="129730" y="241363"/>
                  </a:lnTo>
                  <a:lnTo>
                    <a:pt x="134302" y="236791"/>
                  </a:lnTo>
                  <a:lnTo>
                    <a:pt x="134302" y="271843"/>
                  </a:lnTo>
                  <a:lnTo>
                    <a:pt x="93059" y="293274"/>
                  </a:lnTo>
                  <a:lnTo>
                    <a:pt x="77438" y="293151"/>
                  </a:lnTo>
                  <a:lnTo>
                    <a:pt x="72890" y="292989"/>
                  </a:lnTo>
                  <a:lnTo>
                    <a:pt x="65055" y="292131"/>
                  </a:lnTo>
                  <a:lnTo>
                    <a:pt x="57507" y="290703"/>
                  </a:lnTo>
                  <a:lnTo>
                    <a:pt x="50387" y="288702"/>
                  </a:lnTo>
                  <a:lnTo>
                    <a:pt x="48863" y="287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46052" y="4989671"/>
              <a:ext cx="193833" cy="201644"/>
            </a:xfrm>
            <a:prstGeom prst="rect">
              <a:avLst/>
            </a:prstGeom>
          </p:spPr>
        </p:pic>
      </p:grpSp>
      <p:sp>
        <p:nvSpPr>
          <p:cNvPr id="160" name="object 160"/>
          <p:cNvSpPr/>
          <p:nvPr/>
        </p:nvSpPr>
        <p:spPr>
          <a:xfrm>
            <a:off x="6071140" y="4920995"/>
            <a:ext cx="229235" cy="266065"/>
          </a:xfrm>
          <a:custGeom>
            <a:avLst/>
            <a:gdLst/>
            <a:ahLst/>
            <a:cxnLst/>
            <a:rect l="l" t="t" r="r" b="b"/>
            <a:pathLst>
              <a:path w="229235" h="266064">
                <a:moveTo>
                  <a:pt x="0" y="265747"/>
                </a:moveTo>
                <a:lnTo>
                  <a:pt x="0" y="0"/>
                </a:lnTo>
                <a:lnTo>
                  <a:pt x="96202" y="0"/>
                </a:lnTo>
                <a:lnTo>
                  <a:pt x="102298" y="1524"/>
                </a:lnTo>
                <a:lnTo>
                  <a:pt x="108394" y="1524"/>
                </a:lnTo>
                <a:lnTo>
                  <a:pt x="114490" y="3048"/>
                </a:lnTo>
                <a:lnTo>
                  <a:pt x="120586" y="3048"/>
                </a:lnTo>
                <a:lnTo>
                  <a:pt x="126682" y="4572"/>
                </a:lnTo>
                <a:lnTo>
                  <a:pt x="131254" y="6096"/>
                </a:lnTo>
                <a:lnTo>
                  <a:pt x="137445" y="7620"/>
                </a:lnTo>
                <a:lnTo>
                  <a:pt x="142017" y="9143"/>
                </a:lnTo>
                <a:lnTo>
                  <a:pt x="180117" y="27432"/>
                </a:lnTo>
                <a:lnTo>
                  <a:pt x="207644" y="54959"/>
                </a:lnTo>
                <a:lnTo>
                  <a:pt x="224408" y="90106"/>
                </a:lnTo>
                <a:lnTo>
                  <a:pt x="228981" y="131349"/>
                </a:lnTo>
                <a:lnTo>
                  <a:pt x="228695" y="142281"/>
                </a:lnTo>
                <a:lnTo>
                  <a:pt x="221837" y="181476"/>
                </a:lnTo>
                <a:lnTo>
                  <a:pt x="198870" y="221075"/>
                </a:lnTo>
                <a:lnTo>
                  <a:pt x="178593" y="238314"/>
                </a:lnTo>
                <a:lnTo>
                  <a:pt x="178593" y="131349"/>
                </a:lnTo>
                <a:lnTo>
                  <a:pt x="178546" y="123381"/>
                </a:lnTo>
                <a:lnTo>
                  <a:pt x="168044" y="83653"/>
                </a:lnTo>
                <a:lnTo>
                  <a:pt x="148113" y="61055"/>
                </a:lnTo>
                <a:lnTo>
                  <a:pt x="135921" y="51911"/>
                </a:lnTo>
                <a:lnTo>
                  <a:pt x="126682" y="48863"/>
                </a:lnTo>
                <a:lnTo>
                  <a:pt x="119062" y="45815"/>
                </a:lnTo>
                <a:lnTo>
                  <a:pt x="111442" y="44291"/>
                </a:lnTo>
                <a:lnTo>
                  <a:pt x="70199" y="39719"/>
                </a:lnTo>
                <a:lnTo>
                  <a:pt x="48863" y="39719"/>
                </a:lnTo>
                <a:lnTo>
                  <a:pt x="48863" y="265747"/>
                </a:lnTo>
                <a:lnTo>
                  <a:pt x="0" y="265747"/>
                </a:lnTo>
                <a:close/>
              </a:path>
              <a:path w="229235" h="266064">
                <a:moveTo>
                  <a:pt x="48863" y="265747"/>
                </a:moveTo>
                <a:lnTo>
                  <a:pt x="48863" y="224504"/>
                </a:lnTo>
                <a:lnTo>
                  <a:pt x="70199" y="224459"/>
                </a:lnTo>
                <a:lnTo>
                  <a:pt x="89067" y="223908"/>
                </a:lnTo>
                <a:lnTo>
                  <a:pt x="135921" y="213836"/>
                </a:lnTo>
                <a:lnTo>
                  <a:pt x="167925" y="183261"/>
                </a:lnTo>
                <a:lnTo>
                  <a:pt x="178593" y="131349"/>
                </a:lnTo>
                <a:lnTo>
                  <a:pt x="178593" y="238314"/>
                </a:lnTo>
                <a:lnTo>
                  <a:pt x="141312" y="256698"/>
                </a:lnTo>
                <a:lnTo>
                  <a:pt x="100630" y="263818"/>
                </a:lnTo>
                <a:lnTo>
                  <a:pt x="70199" y="265620"/>
                </a:lnTo>
                <a:lnTo>
                  <a:pt x="48863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352032" y="4920996"/>
            <a:ext cx="233679" cy="266065"/>
          </a:xfrm>
          <a:custGeom>
            <a:avLst/>
            <a:gdLst/>
            <a:ahLst/>
            <a:cxnLst/>
            <a:rect l="l" t="t" r="r" b="b"/>
            <a:pathLst>
              <a:path w="233679" h="266064">
                <a:moveTo>
                  <a:pt x="184689" y="120681"/>
                </a:moveTo>
                <a:lnTo>
                  <a:pt x="184689" y="0"/>
                </a:lnTo>
                <a:lnTo>
                  <a:pt x="233553" y="0"/>
                </a:lnTo>
                <a:lnTo>
                  <a:pt x="233553" y="265747"/>
                </a:lnTo>
                <a:lnTo>
                  <a:pt x="186213" y="265747"/>
                </a:lnTo>
                <a:lnTo>
                  <a:pt x="186213" y="195453"/>
                </a:lnTo>
                <a:lnTo>
                  <a:pt x="185332" y="171768"/>
                </a:lnTo>
                <a:lnTo>
                  <a:pt x="184880" y="151209"/>
                </a:lnTo>
                <a:lnTo>
                  <a:pt x="184689" y="120681"/>
                </a:lnTo>
                <a:close/>
              </a:path>
              <a:path w="233679" h="266064">
                <a:moveTo>
                  <a:pt x="0" y="265747"/>
                </a:moveTo>
                <a:lnTo>
                  <a:pt x="0" y="0"/>
                </a:lnTo>
                <a:lnTo>
                  <a:pt x="51911" y="0"/>
                </a:lnTo>
                <a:lnTo>
                  <a:pt x="152955" y="143509"/>
                </a:lnTo>
                <a:lnTo>
                  <a:pt x="176472" y="179102"/>
                </a:lnTo>
                <a:lnTo>
                  <a:pt x="186213" y="265747"/>
                </a:lnTo>
                <a:lnTo>
                  <a:pt x="181641" y="265747"/>
                </a:lnTo>
                <a:lnTo>
                  <a:pt x="94678" y="143541"/>
                </a:lnTo>
                <a:lnTo>
                  <a:pt x="71544" y="109001"/>
                </a:lnTo>
                <a:lnTo>
                  <a:pt x="47339" y="68675"/>
                </a:lnTo>
                <a:lnTo>
                  <a:pt x="47339" y="265747"/>
                </a:lnTo>
                <a:lnTo>
                  <a:pt x="0" y="265747"/>
                </a:lnTo>
                <a:close/>
              </a:path>
              <a:path w="233679" h="266064">
                <a:moveTo>
                  <a:pt x="47339" y="265747"/>
                </a:moveTo>
                <a:lnTo>
                  <a:pt x="47339" y="68675"/>
                </a:lnTo>
                <a:lnTo>
                  <a:pt x="48220" y="92224"/>
                </a:lnTo>
                <a:lnTo>
                  <a:pt x="48672" y="112621"/>
                </a:lnTo>
                <a:lnTo>
                  <a:pt x="48863" y="145065"/>
                </a:lnTo>
                <a:lnTo>
                  <a:pt x="48863" y="265747"/>
                </a:lnTo>
                <a:lnTo>
                  <a:pt x="47339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640545" y="4914900"/>
            <a:ext cx="189865" cy="276860"/>
          </a:xfrm>
          <a:custGeom>
            <a:avLst/>
            <a:gdLst/>
            <a:ahLst/>
            <a:cxnLst/>
            <a:rect l="l" t="t" r="r" b="b"/>
            <a:pathLst>
              <a:path w="189865" h="276860">
                <a:moveTo>
                  <a:pt x="0" y="261175"/>
                </a:moveTo>
                <a:lnTo>
                  <a:pt x="0" y="219932"/>
                </a:lnTo>
                <a:lnTo>
                  <a:pt x="19633" y="226599"/>
                </a:lnTo>
                <a:lnTo>
                  <a:pt x="28972" y="229576"/>
                </a:lnTo>
                <a:lnTo>
                  <a:pt x="67770" y="235124"/>
                </a:lnTo>
                <a:lnTo>
                  <a:pt x="93059" y="235172"/>
                </a:lnTo>
                <a:lnTo>
                  <a:pt x="100774" y="233648"/>
                </a:lnTo>
                <a:lnTo>
                  <a:pt x="106870" y="232124"/>
                </a:lnTo>
                <a:lnTo>
                  <a:pt x="114490" y="230600"/>
                </a:lnTo>
                <a:lnTo>
                  <a:pt x="126682" y="224504"/>
                </a:lnTo>
                <a:lnTo>
                  <a:pt x="131254" y="219932"/>
                </a:lnTo>
                <a:lnTo>
                  <a:pt x="134302" y="215360"/>
                </a:lnTo>
                <a:lnTo>
                  <a:pt x="140398" y="203072"/>
                </a:lnTo>
                <a:lnTo>
                  <a:pt x="140398" y="195452"/>
                </a:lnTo>
                <a:lnTo>
                  <a:pt x="140398" y="189356"/>
                </a:lnTo>
                <a:lnTo>
                  <a:pt x="137350" y="183260"/>
                </a:lnTo>
                <a:lnTo>
                  <a:pt x="134302" y="178688"/>
                </a:lnTo>
                <a:lnTo>
                  <a:pt x="126682" y="171068"/>
                </a:lnTo>
                <a:lnTo>
                  <a:pt x="120586" y="169544"/>
                </a:lnTo>
                <a:lnTo>
                  <a:pt x="116014" y="166401"/>
                </a:lnTo>
                <a:lnTo>
                  <a:pt x="108394" y="163353"/>
                </a:lnTo>
                <a:lnTo>
                  <a:pt x="102298" y="161829"/>
                </a:lnTo>
                <a:lnTo>
                  <a:pt x="79343" y="157257"/>
                </a:lnTo>
                <a:lnTo>
                  <a:pt x="71604" y="155852"/>
                </a:lnTo>
                <a:lnTo>
                  <a:pt x="64293" y="154019"/>
                </a:lnTo>
                <a:lnTo>
                  <a:pt x="24383" y="135921"/>
                </a:lnTo>
                <a:lnTo>
                  <a:pt x="2857" y="101155"/>
                </a:lnTo>
                <a:lnTo>
                  <a:pt x="1523" y="84010"/>
                </a:lnTo>
                <a:lnTo>
                  <a:pt x="2071" y="73954"/>
                </a:lnTo>
                <a:lnTo>
                  <a:pt x="17335" y="32623"/>
                </a:lnTo>
                <a:lnTo>
                  <a:pt x="50052" y="8691"/>
                </a:lnTo>
                <a:lnTo>
                  <a:pt x="96202" y="0"/>
                </a:lnTo>
                <a:lnTo>
                  <a:pt x="107394" y="285"/>
                </a:lnTo>
                <a:lnTo>
                  <a:pt x="150454" y="6881"/>
                </a:lnTo>
                <a:lnTo>
                  <a:pt x="177069" y="15239"/>
                </a:lnTo>
                <a:lnTo>
                  <a:pt x="177069" y="58007"/>
                </a:lnTo>
                <a:lnTo>
                  <a:pt x="166791" y="53744"/>
                </a:lnTo>
                <a:lnTo>
                  <a:pt x="156638" y="50196"/>
                </a:lnTo>
                <a:lnTo>
                  <a:pt x="146771" y="47505"/>
                </a:lnTo>
                <a:lnTo>
                  <a:pt x="137350" y="45815"/>
                </a:lnTo>
                <a:lnTo>
                  <a:pt x="127563" y="43814"/>
                </a:lnTo>
                <a:lnTo>
                  <a:pt x="118490" y="42386"/>
                </a:lnTo>
                <a:lnTo>
                  <a:pt x="109704" y="41528"/>
                </a:lnTo>
                <a:lnTo>
                  <a:pt x="100774" y="41243"/>
                </a:lnTo>
                <a:lnTo>
                  <a:pt x="89860" y="41814"/>
                </a:lnTo>
                <a:lnTo>
                  <a:pt x="53816" y="61626"/>
                </a:lnTo>
                <a:lnTo>
                  <a:pt x="50387" y="76295"/>
                </a:lnTo>
                <a:lnTo>
                  <a:pt x="50387" y="84010"/>
                </a:lnTo>
                <a:lnTo>
                  <a:pt x="51911" y="88582"/>
                </a:lnTo>
                <a:lnTo>
                  <a:pt x="58007" y="97726"/>
                </a:lnTo>
                <a:lnTo>
                  <a:pt x="62579" y="102298"/>
                </a:lnTo>
                <a:lnTo>
                  <a:pt x="67151" y="103822"/>
                </a:lnTo>
                <a:lnTo>
                  <a:pt x="71723" y="106870"/>
                </a:lnTo>
                <a:lnTo>
                  <a:pt x="77819" y="109918"/>
                </a:lnTo>
                <a:lnTo>
                  <a:pt x="90011" y="112966"/>
                </a:lnTo>
                <a:lnTo>
                  <a:pt x="97726" y="114490"/>
                </a:lnTo>
                <a:lnTo>
                  <a:pt x="112680" y="118063"/>
                </a:lnTo>
                <a:lnTo>
                  <a:pt x="150733" y="129444"/>
                </a:lnTo>
                <a:lnTo>
                  <a:pt x="183165" y="158781"/>
                </a:lnTo>
                <a:lnTo>
                  <a:pt x="189261" y="193928"/>
                </a:lnTo>
                <a:lnTo>
                  <a:pt x="188928" y="203945"/>
                </a:lnTo>
                <a:lnTo>
                  <a:pt x="172497" y="245280"/>
                </a:lnTo>
                <a:lnTo>
                  <a:pt x="133613" y="269247"/>
                </a:lnTo>
                <a:lnTo>
                  <a:pt x="90161" y="276129"/>
                </a:lnTo>
                <a:lnTo>
                  <a:pt x="77819" y="276415"/>
                </a:lnTo>
                <a:lnTo>
                  <a:pt x="67292" y="276367"/>
                </a:lnTo>
                <a:lnTo>
                  <a:pt x="25074" y="270819"/>
                </a:lnTo>
                <a:lnTo>
                  <a:pt x="7405" y="264580"/>
                </a:lnTo>
                <a:lnTo>
                  <a:pt x="0" y="2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886956" y="5146547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0" y="39623"/>
                </a:moveTo>
                <a:lnTo>
                  <a:pt x="0" y="0"/>
                </a:lnTo>
                <a:lnTo>
                  <a:pt x="38100" y="0"/>
                </a:lnTo>
                <a:lnTo>
                  <a:pt x="38100" y="39623"/>
                </a:lnTo>
                <a:lnTo>
                  <a:pt x="0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3"/>
            <a:ext cx="9144000" cy="6873240"/>
            <a:chOff x="0" y="1523"/>
            <a:chExt cx="9144000" cy="6873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3"/>
              <a:ext cx="9144000" cy="68732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523"/>
              <a:ext cx="9144000" cy="2609215"/>
            </a:xfrm>
            <a:custGeom>
              <a:avLst/>
              <a:gdLst/>
              <a:ahLst/>
              <a:cxnLst/>
              <a:rect l="l" t="t" r="r" b="b"/>
              <a:pathLst>
                <a:path w="9144000" h="2609215">
                  <a:moveTo>
                    <a:pt x="0" y="2609087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2609087"/>
                  </a:lnTo>
                  <a:lnTo>
                    <a:pt x="0" y="260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86227"/>
              <a:ext cx="9144000" cy="114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610611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19">
                  <a:moveTo>
                    <a:pt x="0" y="45720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33" y="397763"/>
              <a:ext cx="7242047" cy="1216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741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71169" y="1988534"/>
            <a:ext cx="438150" cy="270510"/>
            <a:chOff x="971169" y="1988534"/>
            <a:chExt cx="438150" cy="270510"/>
          </a:xfrm>
        </p:grpSpPr>
        <p:sp>
          <p:nvSpPr>
            <p:cNvPr id="5" name="object 5"/>
            <p:cNvSpPr/>
            <p:nvPr/>
          </p:nvSpPr>
          <p:spPr>
            <a:xfrm>
              <a:off x="971169" y="1988534"/>
              <a:ext cx="217170" cy="266065"/>
            </a:xfrm>
            <a:custGeom>
              <a:avLst/>
              <a:gdLst/>
              <a:ahLst/>
              <a:cxnLst/>
              <a:rect l="l" t="t" r="r" b="b"/>
              <a:pathLst>
                <a:path w="217169" h="266064">
                  <a:moveTo>
                    <a:pt x="0" y="265747"/>
                  </a:moveTo>
                  <a:lnTo>
                    <a:pt x="0" y="0"/>
                  </a:lnTo>
                  <a:lnTo>
                    <a:pt x="75199" y="126"/>
                  </a:lnTo>
                  <a:lnTo>
                    <a:pt x="78474" y="190"/>
                  </a:lnTo>
                  <a:lnTo>
                    <a:pt x="86652" y="642"/>
                  </a:lnTo>
                  <a:lnTo>
                    <a:pt x="94678" y="1524"/>
                  </a:lnTo>
                  <a:lnTo>
                    <a:pt x="102417" y="1809"/>
                  </a:lnTo>
                  <a:lnTo>
                    <a:pt x="145434" y="14108"/>
                  </a:lnTo>
                  <a:lnTo>
                    <a:pt x="180510" y="37052"/>
                  </a:lnTo>
                  <a:lnTo>
                    <a:pt x="203454" y="69139"/>
                  </a:lnTo>
                  <a:lnTo>
                    <a:pt x="214884" y="109394"/>
                  </a:lnTo>
                  <a:lnTo>
                    <a:pt x="216789" y="131349"/>
                  </a:lnTo>
                  <a:lnTo>
                    <a:pt x="216265" y="142770"/>
                  </a:lnTo>
                  <a:lnTo>
                    <a:pt x="207192" y="185657"/>
                  </a:lnTo>
                  <a:lnTo>
                    <a:pt x="186325" y="220052"/>
                  </a:lnTo>
                  <a:lnTo>
                    <a:pt x="181641" y="225119"/>
                  </a:lnTo>
                  <a:lnTo>
                    <a:pt x="181641" y="131349"/>
                  </a:lnTo>
                  <a:lnTo>
                    <a:pt x="180736" y="112959"/>
                  </a:lnTo>
                  <a:lnTo>
                    <a:pt x="164877" y="68770"/>
                  </a:lnTo>
                  <a:lnTo>
                    <a:pt x="132476" y="40816"/>
                  </a:lnTo>
                  <a:lnTo>
                    <a:pt x="90106" y="30575"/>
                  </a:lnTo>
                  <a:lnTo>
                    <a:pt x="82947" y="29694"/>
                  </a:lnTo>
                  <a:lnTo>
                    <a:pt x="75199" y="29241"/>
                  </a:lnTo>
                  <a:lnTo>
                    <a:pt x="69992" y="29137"/>
                  </a:lnTo>
                  <a:lnTo>
                    <a:pt x="33623" y="29051"/>
                  </a:lnTo>
                  <a:lnTo>
                    <a:pt x="33623" y="265747"/>
                  </a:lnTo>
                  <a:lnTo>
                    <a:pt x="0" y="265747"/>
                  </a:lnTo>
                  <a:close/>
                </a:path>
                <a:path w="217169" h="266064">
                  <a:moveTo>
                    <a:pt x="33623" y="265747"/>
                  </a:moveTo>
                  <a:lnTo>
                    <a:pt x="33623" y="236696"/>
                  </a:lnTo>
                  <a:lnTo>
                    <a:pt x="69992" y="236610"/>
                  </a:lnTo>
                  <a:lnTo>
                    <a:pt x="75199" y="236505"/>
                  </a:lnTo>
                  <a:lnTo>
                    <a:pt x="117538" y="230600"/>
                  </a:lnTo>
                  <a:lnTo>
                    <a:pt x="155779" y="207025"/>
                  </a:lnTo>
                  <a:lnTo>
                    <a:pt x="177831" y="166878"/>
                  </a:lnTo>
                  <a:lnTo>
                    <a:pt x="181641" y="131349"/>
                  </a:lnTo>
                  <a:lnTo>
                    <a:pt x="181641" y="225119"/>
                  </a:lnTo>
                  <a:lnTo>
                    <a:pt x="145244" y="251650"/>
                  </a:lnTo>
                  <a:lnTo>
                    <a:pt x="102417" y="263080"/>
                  </a:lnTo>
                  <a:lnTo>
                    <a:pt x="75199" y="265621"/>
                  </a:lnTo>
                  <a:lnTo>
                    <a:pt x="33623" y="265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726" y="2060352"/>
              <a:ext cx="178593" cy="19850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572673" y="2060352"/>
            <a:ext cx="386715" cy="287655"/>
            <a:chOff x="1572673" y="2060352"/>
            <a:chExt cx="386715" cy="287655"/>
          </a:xfrm>
        </p:grpSpPr>
        <p:sp>
          <p:nvSpPr>
            <p:cNvPr id="8" name="object 8"/>
            <p:cNvSpPr/>
            <p:nvPr/>
          </p:nvSpPr>
          <p:spPr>
            <a:xfrm>
              <a:off x="1572673" y="2060352"/>
              <a:ext cx="166370" cy="287655"/>
            </a:xfrm>
            <a:custGeom>
              <a:avLst/>
              <a:gdLst/>
              <a:ahLst/>
              <a:cxnLst/>
              <a:rect l="l" t="t" r="r" b="b"/>
              <a:pathLst>
                <a:path w="166369" h="287655">
                  <a:moveTo>
                    <a:pt x="0" y="287083"/>
                  </a:moveTo>
                  <a:lnTo>
                    <a:pt x="0" y="4572"/>
                  </a:lnTo>
                  <a:lnTo>
                    <a:pt x="22860" y="4572"/>
                  </a:lnTo>
                  <a:lnTo>
                    <a:pt x="28956" y="25908"/>
                  </a:lnTo>
                  <a:lnTo>
                    <a:pt x="30480" y="25908"/>
                  </a:lnTo>
                  <a:lnTo>
                    <a:pt x="32004" y="24384"/>
                  </a:lnTo>
                  <a:lnTo>
                    <a:pt x="33528" y="21336"/>
                  </a:lnTo>
                  <a:lnTo>
                    <a:pt x="36576" y="18288"/>
                  </a:lnTo>
                  <a:lnTo>
                    <a:pt x="39624" y="16764"/>
                  </a:lnTo>
                  <a:lnTo>
                    <a:pt x="42672" y="13716"/>
                  </a:lnTo>
                  <a:lnTo>
                    <a:pt x="51816" y="7620"/>
                  </a:lnTo>
                  <a:lnTo>
                    <a:pt x="58007" y="4572"/>
                  </a:lnTo>
                  <a:lnTo>
                    <a:pt x="70199" y="1524"/>
                  </a:lnTo>
                  <a:lnTo>
                    <a:pt x="77819" y="0"/>
                  </a:lnTo>
                  <a:lnTo>
                    <a:pt x="88487" y="112"/>
                  </a:lnTo>
                  <a:lnTo>
                    <a:pt x="129540" y="12573"/>
                  </a:lnTo>
                  <a:lnTo>
                    <a:pt x="156495" y="43313"/>
                  </a:lnTo>
                  <a:lnTo>
                    <a:pt x="165996" y="84567"/>
                  </a:lnTo>
                  <a:lnTo>
                    <a:pt x="166306" y="97726"/>
                  </a:lnTo>
                  <a:lnTo>
                    <a:pt x="166258" y="106861"/>
                  </a:lnTo>
                  <a:lnTo>
                    <a:pt x="158496" y="146399"/>
                  </a:lnTo>
                  <a:lnTo>
                    <a:pt x="137350" y="177165"/>
                  </a:lnTo>
                  <a:lnTo>
                    <a:pt x="134302" y="181229"/>
                  </a:lnTo>
                  <a:lnTo>
                    <a:pt x="134302" y="97726"/>
                  </a:lnTo>
                  <a:lnTo>
                    <a:pt x="134254" y="89771"/>
                  </a:lnTo>
                  <a:lnTo>
                    <a:pt x="125158" y="51911"/>
                  </a:lnTo>
                  <a:lnTo>
                    <a:pt x="103727" y="32099"/>
                  </a:lnTo>
                  <a:lnTo>
                    <a:pt x="96107" y="27432"/>
                  </a:lnTo>
                  <a:lnTo>
                    <a:pt x="88487" y="25908"/>
                  </a:lnTo>
                  <a:lnTo>
                    <a:pt x="73247" y="25908"/>
                  </a:lnTo>
                  <a:lnTo>
                    <a:pt x="68675" y="27432"/>
                  </a:lnTo>
                  <a:lnTo>
                    <a:pt x="62579" y="28956"/>
                  </a:lnTo>
                  <a:lnTo>
                    <a:pt x="58007" y="30575"/>
                  </a:lnTo>
                  <a:lnTo>
                    <a:pt x="53340" y="33623"/>
                  </a:lnTo>
                  <a:lnTo>
                    <a:pt x="48768" y="35147"/>
                  </a:lnTo>
                  <a:lnTo>
                    <a:pt x="44196" y="38195"/>
                  </a:lnTo>
                  <a:lnTo>
                    <a:pt x="30480" y="51911"/>
                  </a:lnTo>
                  <a:lnTo>
                    <a:pt x="30480" y="287083"/>
                  </a:lnTo>
                  <a:lnTo>
                    <a:pt x="0" y="287083"/>
                  </a:lnTo>
                  <a:close/>
                </a:path>
                <a:path w="166369" h="287655">
                  <a:moveTo>
                    <a:pt x="30480" y="177165"/>
                  </a:moveTo>
                  <a:lnTo>
                    <a:pt x="30480" y="151161"/>
                  </a:lnTo>
                  <a:lnTo>
                    <a:pt x="35313" y="155701"/>
                  </a:lnTo>
                  <a:lnTo>
                    <a:pt x="40576" y="159972"/>
                  </a:lnTo>
                  <a:lnTo>
                    <a:pt x="77819" y="172524"/>
                  </a:lnTo>
                  <a:lnTo>
                    <a:pt x="85439" y="172593"/>
                  </a:lnTo>
                  <a:lnTo>
                    <a:pt x="103727" y="168021"/>
                  </a:lnTo>
                  <a:lnTo>
                    <a:pt x="129730" y="134397"/>
                  </a:lnTo>
                  <a:lnTo>
                    <a:pt x="134302" y="97726"/>
                  </a:lnTo>
                  <a:lnTo>
                    <a:pt x="134302" y="181229"/>
                  </a:lnTo>
                  <a:lnTo>
                    <a:pt x="132778" y="183261"/>
                  </a:lnTo>
                  <a:lnTo>
                    <a:pt x="126682" y="186309"/>
                  </a:lnTo>
                  <a:lnTo>
                    <a:pt x="120586" y="190881"/>
                  </a:lnTo>
                  <a:lnTo>
                    <a:pt x="114395" y="193929"/>
                  </a:lnTo>
                  <a:lnTo>
                    <a:pt x="102203" y="196977"/>
                  </a:lnTo>
                  <a:lnTo>
                    <a:pt x="94583" y="198501"/>
                  </a:lnTo>
                  <a:lnTo>
                    <a:pt x="83915" y="198501"/>
                  </a:lnTo>
                  <a:lnTo>
                    <a:pt x="41910" y="186118"/>
                  </a:lnTo>
                  <a:lnTo>
                    <a:pt x="36195" y="181713"/>
                  </a:lnTo>
                  <a:lnTo>
                    <a:pt x="30480" y="177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8698" y="2060352"/>
              <a:ext cx="180117" cy="19850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007680" y="2013013"/>
            <a:ext cx="525145" cy="246379"/>
            <a:chOff x="2007680" y="2013013"/>
            <a:chExt cx="525145" cy="246379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680" y="2060352"/>
              <a:ext cx="154209" cy="1939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417" y="2013013"/>
              <a:ext cx="126682" cy="2458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2675" y="2060352"/>
              <a:ext cx="180117" cy="198501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2683859" y="1965674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3623" y="278404"/>
                </a:moveTo>
                <a:lnTo>
                  <a:pt x="33623" y="195453"/>
                </a:lnTo>
                <a:lnTo>
                  <a:pt x="33670" y="204088"/>
                </a:lnTo>
                <a:lnTo>
                  <a:pt x="34004" y="211883"/>
                </a:lnTo>
                <a:lnTo>
                  <a:pt x="34909" y="219107"/>
                </a:lnTo>
                <a:lnTo>
                  <a:pt x="36671" y="226028"/>
                </a:lnTo>
                <a:lnTo>
                  <a:pt x="38195" y="235172"/>
                </a:lnTo>
                <a:lnTo>
                  <a:pt x="42767" y="241268"/>
                </a:lnTo>
                <a:lnTo>
                  <a:pt x="47339" y="248888"/>
                </a:lnTo>
                <a:lnTo>
                  <a:pt x="51911" y="254984"/>
                </a:lnTo>
                <a:lnTo>
                  <a:pt x="58007" y="259651"/>
                </a:lnTo>
                <a:lnTo>
                  <a:pt x="64198" y="262699"/>
                </a:lnTo>
                <a:lnTo>
                  <a:pt x="71818" y="265747"/>
                </a:lnTo>
                <a:lnTo>
                  <a:pt x="79438" y="267271"/>
                </a:lnTo>
                <a:lnTo>
                  <a:pt x="99250" y="267271"/>
                </a:lnTo>
                <a:lnTo>
                  <a:pt x="105346" y="264223"/>
                </a:lnTo>
                <a:lnTo>
                  <a:pt x="109918" y="262699"/>
                </a:lnTo>
                <a:lnTo>
                  <a:pt x="116014" y="261175"/>
                </a:lnTo>
                <a:lnTo>
                  <a:pt x="119062" y="258127"/>
                </a:lnTo>
                <a:lnTo>
                  <a:pt x="123729" y="254984"/>
                </a:lnTo>
                <a:lnTo>
                  <a:pt x="126777" y="253460"/>
                </a:lnTo>
                <a:lnTo>
                  <a:pt x="135921" y="244316"/>
                </a:lnTo>
                <a:lnTo>
                  <a:pt x="137445" y="241268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5065" y="288607"/>
                </a:lnTo>
                <a:lnTo>
                  <a:pt x="138969" y="267271"/>
                </a:lnTo>
                <a:lnTo>
                  <a:pt x="137445" y="267271"/>
                </a:lnTo>
                <a:lnTo>
                  <a:pt x="103822" y="291655"/>
                </a:lnTo>
                <a:lnTo>
                  <a:pt x="97726" y="293179"/>
                </a:lnTo>
                <a:lnTo>
                  <a:pt x="82486" y="293124"/>
                </a:lnTo>
                <a:lnTo>
                  <a:pt x="38576" y="281940"/>
                </a:lnTo>
                <a:lnTo>
                  <a:pt x="33623" y="278404"/>
                </a:lnTo>
                <a:close/>
              </a:path>
              <a:path w="168275" h="293369">
                <a:moveTo>
                  <a:pt x="0" y="196977"/>
                </a:moveTo>
                <a:lnTo>
                  <a:pt x="6977" y="154114"/>
                </a:lnTo>
                <a:lnTo>
                  <a:pt x="15335" y="134397"/>
                </a:lnTo>
                <a:lnTo>
                  <a:pt x="18383" y="126777"/>
                </a:lnTo>
                <a:lnTo>
                  <a:pt x="59531" y="97726"/>
                </a:lnTo>
                <a:lnTo>
                  <a:pt x="71818" y="94678"/>
                </a:lnTo>
                <a:lnTo>
                  <a:pt x="84010" y="94678"/>
                </a:lnTo>
                <a:lnTo>
                  <a:pt x="126003" y="107442"/>
                </a:lnTo>
                <a:lnTo>
                  <a:pt x="137445" y="117538"/>
                </a:lnTo>
                <a:lnTo>
                  <a:pt x="137445" y="142017"/>
                </a:lnTo>
                <a:lnTo>
                  <a:pt x="132586" y="137707"/>
                </a:lnTo>
                <a:lnTo>
                  <a:pt x="127146" y="133826"/>
                </a:lnTo>
                <a:lnTo>
                  <a:pt x="88582" y="120586"/>
                </a:lnTo>
                <a:lnTo>
                  <a:pt x="82486" y="120586"/>
                </a:lnTo>
                <a:lnTo>
                  <a:pt x="70294" y="123634"/>
                </a:lnTo>
                <a:lnTo>
                  <a:pt x="64198" y="126777"/>
                </a:lnTo>
                <a:lnTo>
                  <a:pt x="58007" y="129825"/>
                </a:lnTo>
                <a:lnTo>
                  <a:pt x="36195" y="167123"/>
                </a:lnTo>
                <a:lnTo>
                  <a:pt x="33623" y="195453"/>
                </a:lnTo>
                <a:lnTo>
                  <a:pt x="33623" y="278404"/>
                </a:lnTo>
                <a:lnTo>
                  <a:pt x="32004" y="277248"/>
                </a:lnTo>
                <a:lnTo>
                  <a:pt x="7715" y="241268"/>
                </a:lnTo>
                <a:lnTo>
                  <a:pt x="562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07448" y="2064924"/>
            <a:ext cx="177069" cy="1893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03696" y="2060411"/>
            <a:ext cx="161829" cy="19839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421189" y="1987016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2092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2092" y="267271"/>
                </a:lnTo>
                <a:lnTo>
                  <a:pt x="32092" y="77914"/>
                </a:lnTo>
                <a:close/>
              </a:path>
              <a:path w="32385" h="267335">
                <a:moveTo>
                  <a:pt x="32092" y="0"/>
                </a:moveTo>
                <a:lnTo>
                  <a:pt x="0" y="0"/>
                </a:lnTo>
                <a:lnTo>
                  <a:pt x="0" y="33616"/>
                </a:lnTo>
                <a:lnTo>
                  <a:pt x="32092" y="33616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503581" y="2013013"/>
            <a:ext cx="456565" cy="246379"/>
            <a:chOff x="3503581" y="2013013"/>
            <a:chExt cx="456565" cy="246379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3581" y="2060352"/>
              <a:ext cx="128301" cy="1985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1694" y="2013013"/>
              <a:ext cx="126682" cy="2458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8953" y="2060352"/>
              <a:ext cx="151066" cy="198501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4124897" y="1965674"/>
            <a:ext cx="167005" cy="293370"/>
          </a:xfrm>
          <a:custGeom>
            <a:avLst/>
            <a:gdLst/>
            <a:ahLst/>
            <a:cxnLst/>
            <a:rect l="l" t="t" r="r" b="b"/>
            <a:pathLst>
              <a:path w="167004" h="293369">
                <a:moveTo>
                  <a:pt x="32099" y="277537"/>
                </a:moveTo>
                <a:lnTo>
                  <a:pt x="32099" y="195453"/>
                </a:lnTo>
                <a:lnTo>
                  <a:pt x="32146" y="204088"/>
                </a:lnTo>
                <a:lnTo>
                  <a:pt x="32480" y="211883"/>
                </a:lnTo>
                <a:lnTo>
                  <a:pt x="45815" y="248888"/>
                </a:lnTo>
                <a:lnTo>
                  <a:pt x="77819" y="267271"/>
                </a:lnTo>
                <a:lnTo>
                  <a:pt x="99250" y="267271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7538" y="258127"/>
                </a:lnTo>
                <a:lnTo>
                  <a:pt x="122110" y="254984"/>
                </a:lnTo>
                <a:lnTo>
                  <a:pt x="126682" y="253460"/>
                </a:lnTo>
                <a:lnTo>
                  <a:pt x="128206" y="250412"/>
                </a:lnTo>
                <a:lnTo>
                  <a:pt x="134302" y="244316"/>
                </a:lnTo>
                <a:lnTo>
                  <a:pt x="135826" y="241268"/>
                </a:lnTo>
                <a:lnTo>
                  <a:pt x="135826" y="0"/>
                </a:lnTo>
                <a:lnTo>
                  <a:pt x="166401" y="0"/>
                </a:lnTo>
                <a:lnTo>
                  <a:pt x="166401" y="288607"/>
                </a:lnTo>
                <a:lnTo>
                  <a:pt x="143446" y="288607"/>
                </a:lnTo>
                <a:lnTo>
                  <a:pt x="137350" y="267271"/>
                </a:lnTo>
                <a:lnTo>
                  <a:pt x="135826" y="267271"/>
                </a:lnTo>
                <a:lnTo>
                  <a:pt x="134302" y="270319"/>
                </a:lnTo>
                <a:lnTo>
                  <a:pt x="125158" y="279463"/>
                </a:lnTo>
                <a:lnTo>
                  <a:pt x="120586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6870" y="290131"/>
                </a:lnTo>
                <a:lnTo>
                  <a:pt x="102298" y="291655"/>
                </a:lnTo>
                <a:lnTo>
                  <a:pt x="96202" y="293179"/>
                </a:lnTo>
                <a:lnTo>
                  <a:pt x="80867" y="293124"/>
                </a:lnTo>
                <a:lnTo>
                  <a:pt x="74414" y="292893"/>
                </a:lnTo>
                <a:lnTo>
                  <a:pt x="37802" y="281940"/>
                </a:lnTo>
                <a:lnTo>
                  <a:pt x="32099" y="277537"/>
                </a:lnTo>
                <a:close/>
              </a:path>
              <a:path w="167004" h="293369">
                <a:moveTo>
                  <a:pt x="0" y="196977"/>
                </a:moveTo>
                <a:lnTo>
                  <a:pt x="5357" y="154114"/>
                </a:lnTo>
                <a:lnTo>
                  <a:pt x="29051" y="116014"/>
                </a:lnTo>
                <a:lnTo>
                  <a:pt x="33623" y="111442"/>
                </a:lnTo>
                <a:lnTo>
                  <a:pt x="39719" y="106870"/>
                </a:lnTo>
                <a:lnTo>
                  <a:pt x="58007" y="97726"/>
                </a:lnTo>
                <a:lnTo>
                  <a:pt x="70199" y="94678"/>
                </a:lnTo>
                <a:lnTo>
                  <a:pt x="82391" y="94678"/>
                </a:lnTo>
                <a:lnTo>
                  <a:pt x="124396" y="107442"/>
                </a:lnTo>
                <a:lnTo>
                  <a:pt x="135826" y="117538"/>
                </a:lnTo>
                <a:lnTo>
                  <a:pt x="135826" y="142017"/>
                </a:lnTo>
                <a:lnTo>
                  <a:pt x="130992" y="137707"/>
                </a:lnTo>
                <a:lnTo>
                  <a:pt x="125730" y="133826"/>
                </a:lnTo>
                <a:lnTo>
                  <a:pt x="87058" y="120586"/>
                </a:lnTo>
                <a:lnTo>
                  <a:pt x="80867" y="120586"/>
                </a:lnTo>
                <a:lnTo>
                  <a:pt x="68675" y="123634"/>
                </a:lnTo>
                <a:lnTo>
                  <a:pt x="62579" y="126777"/>
                </a:lnTo>
                <a:lnTo>
                  <a:pt x="56483" y="129825"/>
                </a:lnTo>
                <a:lnTo>
                  <a:pt x="34671" y="167123"/>
                </a:lnTo>
                <a:lnTo>
                  <a:pt x="32099" y="195453"/>
                </a:lnTo>
                <a:lnTo>
                  <a:pt x="32099" y="277537"/>
                </a:lnTo>
                <a:lnTo>
                  <a:pt x="31725" y="277248"/>
                </a:lnTo>
                <a:lnTo>
                  <a:pt x="6096" y="241268"/>
                </a:lnTo>
                <a:lnTo>
                  <a:pt x="309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43209" y="2060434"/>
            <a:ext cx="161829" cy="19837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69821" y="2064924"/>
            <a:ext cx="154209" cy="19392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882039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384" y="4572"/>
                </a:lnTo>
                <a:lnTo>
                  <a:pt x="30480" y="30575"/>
                </a:lnTo>
                <a:lnTo>
                  <a:pt x="38195" y="22860"/>
                </a:lnTo>
                <a:lnTo>
                  <a:pt x="71723" y="3048"/>
                </a:lnTo>
                <a:lnTo>
                  <a:pt x="77819" y="0"/>
                </a:lnTo>
                <a:lnTo>
                  <a:pt x="91535" y="0"/>
                </a:lnTo>
                <a:lnTo>
                  <a:pt x="101567" y="595"/>
                </a:lnTo>
                <a:lnTo>
                  <a:pt x="139065" y="22109"/>
                </a:lnTo>
                <a:lnTo>
                  <a:pt x="148018" y="38195"/>
                </a:lnTo>
                <a:lnTo>
                  <a:pt x="154955" y="29567"/>
                </a:lnTo>
                <a:lnTo>
                  <a:pt x="185381" y="5786"/>
                </a:lnTo>
                <a:lnTo>
                  <a:pt x="215265" y="0"/>
                </a:lnTo>
                <a:lnTo>
                  <a:pt x="221361" y="0"/>
                </a:lnTo>
                <a:lnTo>
                  <a:pt x="236601" y="3048"/>
                </a:lnTo>
                <a:lnTo>
                  <a:pt x="242697" y="4572"/>
                </a:lnTo>
                <a:lnTo>
                  <a:pt x="250317" y="7620"/>
                </a:lnTo>
                <a:lnTo>
                  <a:pt x="256413" y="13716"/>
                </a:lnTo>
                <a:lnTo>
                  <a:pt x="262509" y="18288"/>
                </a:lnTo>
                <a:lnTo>
                  <a:pt x="277534" y="57411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41173" y="41243"/>
                </a:lnTo>
                <a:lnTo>
                  <a:pt x="230505" y="30575"/>
                </a:lnTo>
                <a:lnTo>
                  <a:pt x="224409" y="28956"/>
                </a:lnTo>
                <a:lnTo>
                  <a:pt x="215265" y="25908"/>
                </a:lnTo>
                <a:lnTo>
                  <a:pt x="209073" y="25908"/>
                </a:lnTo>
                <a:lnTo>
                  <a:pt x="201096" y="26481"/>
                </a:lnTo>
                <a:lnTo>
                  <a:pt x="165830" y="45624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1535" y="25908"/>
                </a:lnTo>
                <a:lnTo>
                  <a:pt x="85439" y="25908"/>
                </a:lnTo>
                <a:lnTo>
                  <a:pt x="48361" y="4002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07127" y="2060417"/>
            <a:ext cx="151161" cy="19843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21642" y="2060352"/>
            <a:ext cx="149542" cy="198501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732335" y="2060352"/>
            <a:ext cx="166370" cy="287655"/>
          </a:xfrm>
          <a:custGeom>
            <a:avLst/>
            <a:gdLst/>
            <a:ahLst/>
            <a:cxnLst/>
            <a:rect l="l" t="t" r="r" b="b"/>
            <a:pathLst>
              <a:path w="166370" h="287655">
                <a:moveTo>
                  <a:pt x="0" y="287083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25908"/>
                </a:lnTo>
                <a:lnTo>
                  <a:pt x="30480" y="25908"/>
                </a:lnTo>
                <a:lnTo>
                  <a:pt x="32004" y="24384"/>
                </a:lnTo>
                <a:lnTo>
                  <a:pt x="33528" y="21336"/>
                </a:lnTo>
                <a:lnTo>
                  <a:pt x="36576" y="18288"/>
                </a:lnTo>
                <a:lnTo>
                  <a:pt x="39624" y="16764"/>
                </a:lnTo>
                <a:lnTo>
                  <a:pt x="42672" y="13716"/>
                </a:lnTo>
                <a:lnTo>
                  <a:pt x="51816" y="7620"/>
                </a:lnTo>
                <a:lnTo>
                  <a:pt x="58007" y="4572"/>
                </a:lnTo>
                <a:lnTo>
                  <a:pt x="70199" y="1524"/>
                </a:lnTo>
                <a:lnTo>
                  <a:pt x="77819" y="0"/>
                </a:lnTo>
                <a:lnTo>
                  <a:pt x="88487" y="112"/>
                </a:lnTo>
                <a:lnTo>
                  <a:pt x="129540" y="12573"/>
                </a:lnTo>
                <a:lnTo>
                  <a:pt x="156495" y="43313"/>
                </a:lnTo>
                <a:lnTo>
                  <a:pt x="165996" y="84567"/>
                </a:lnTo>
                <a:lnTo>
                  <a:pt x="166306" y="97726"/>
                </a:lnTo>
                <a:lnTo>
                  <a:pt x="166258" y="106861"/>
                </a:lnTo>
                <a:lnTo>
                  <a:pt x="158496" y="146399"/>
                </a:lnTo>
                <a:lnTo>
                  <a:pt x="137350" y="177165"/>
                </a:lnTo>
                <a:lnTo>
                  <a:pt x="134302" y="181229"/>
                </a:lnTo>
                <a:lnTo>
                  <a:pt x="134302" y="97726"/>
                </a:lnTo>
                <a:lnTo>
                  <a:pt x="134254" y="89771"/>
                </a:lnTo>
                <a:lnTo>
                  <a:pt x="125158" y="51911"/>
                </a:lnTo>
                <a:lnTo>
                  <a:pt x="103727" y="32099"/>
                </a:lnTo>
                <a:lnTo>
                  <a:pt x="96107" y="27432"/>
                </a:lnTo>
                <a:lnTo>
                  <a:pt x="88487" y="25908"/>
                </a:lnTo>
                <a:lnTo>
                  <a:pt x="73247" y="25908"/>
                </a:lnTo>
                <a:lnTo>
                  <a:pt x="68675" y="27432"/>
                </a:lnTo>
                <a:lnTo>
                  <a:pt x="62579" y="28956"/>
                </a:lnTo>
                <a:lnTo>
                  <a:pt x="58007" y="30575"/>
                </a:lnTo>
                <a:lnTo>
                  <a:pt x="53340" y="33623"/>
                </a:lnTo>
                <a:lnTo>
                  <a:pt x="48768" y="35147"/>
                </a:lnTo>
                <a:lnTo>
                  <a:pt x="44196" y="38195"/>
                </a:lnTo>
                <a:lnTo>
                  <a:pt x="30480" y="51911"/>
                </a:lnTo>
                <a:lnTo>
                  <a:pt x="30480" y="287083"/>
                </a:lnTo>
                <a:lnTo>
                  <a:pt x="0" y="287083"/>
                </a:lnTo>
                <a:close/>
              </a:path>
              <a:path w="166370" h="287655">
                <a:moveTo>
                  <a:pt x="30480" y="177165"/>
                </a:moveTo>
                <a:lnTo>
                  <a:pt x="30480" y="151161"/>
                </a:lnTo>
                <a:lnTo>
                  <a:pt x="35313" y="155701"/>
                </a:lnTo>
                <a:lnTo>
                  <a:pt x="40576" y="159972"/>
                </a:lnTo>
                <a:lnTo>
                  <a:pt x="77819" y="172524"/>
                </a:lnTo>
                <a:lnTo>
                  <a:pt x="85439" y="172593"/>
                </a:lnTo>
                <a:lnTo>
                  <a:pt x="103727" y="168021"/>
                </a:lnTo>
                <a:lnTo>
                  <a:pt x="129730" y="134397"/>
                </a:lnTo>
                <a:lnTo>
                  <a:pt x="134302" y="97726"/>
                </a:lnTo>
                <a:lnTo>
                  <a:pt x="134302" y="181229"/>
                </a:lnTo>
                <a:lnTo>
                  <a:pt x="132778" y="183261"/>
                </a:lnTo>
                <a:lnTo>
                  <a:pt x="126682" y="186309"/>
                </a:lnTo>
                <a:lnTo>
                  <a:pt x="120586" y="190881"/>
                </a:lnTo>
                <a:lnTo>
                  <a:pt x="114395" y="193929"/>
                </a:lnTo>
                <a:lnTo>
                  <a:pt x="102203" y="196977"/>
                </a:lnTo>
                <a:lnTo>
                  <a:pt x="94583" y="198501"/>
                </a:lnTo>
                <a:lnTo>
                  <a:pt x="83915" y="198501"/>
                </a:lnTo>
                <a:lnTo>
                  <a:pt x="41910" y="186118"/>
                </a:lnTo>
                <a:lnTo>
                  <a:pt x="36195" y="181713"/>
                </a:lnTo>
                <a:lnTo>
                  <a:pt x="30480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49696" y="1965960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6"/>
                </a:moveTo>
                <a:lnTo>
                  <a:pt x="0" y="0"/>
                </a:lnTo>
                <a:lnTo>
                  <a:pt x="32004" y="0"/>
                </a:lnTo>
                <a:lnTo>
                  <a:pt x="32004" y="288036"/>
                </a:lnTo>
                <a:lnTo>
                  <a:pt x="0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40660" y="1977866"/>
            <a:ext cx="1018127" cy="37414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09949" y="2060430"/>
            <a:ext cx="161734" cy="19838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423594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479" y="4572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432"/>
                </a:lnTo>
                <a:lnTo>
                  <a:pt x="38195" y="22860"/>
                </a:lnTo>
                <a:lnTo>
                  <a:pt x="41243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914" y="0"/>
                </a:lnTo>
                <a:lnTo>
                  <a:pt x="91630" y="0"/>
                </a:lnTo>
                <a:lnTo>
                  <a:pt x="101393" y="595"/>
                </a:lnTo>
                <a:lnTo>
                  <a:pt x="138576" y="22109"/>
                </a:lnTo>
                <a:lnTo>
                  <a:pt x="148113" y="38195"/>
                </a:lnTo>
                <a:lnTo>
                  <a:pt x="154995" y="29567"/>
                </a:lnTo>
                <a:lnTo>
                  <a:pt x="185395" y="5786"/>
                </a:lnTo>
                <a:lnTo>
                  <a:pt x="215265" y="0"/>
                </a:lnTo>
                <a:lnTo>
                  <a:pt x="221361" y="0"/>
                </a:lnTo>
                <a:lnTo>
                  <a:pt x="228981" y="1524"/>
                </a:lnTo>
                <a:lnTo>
                  <a:pt x="235077" y="3048"/>
                </a:lnTo>
                <a:lnTo>
                  <a:pt x="242697" y="4572"/>
                </a:lnTo>
                <a:lnTo>
                  <a:pt x="250412" y="7620"/>
                </a:lnTo>
                <a:lnTo>
                  <a:pt x="256508" y="13716"/>
                </a:lnTo>
                <a:lnTo>
                  <a:pt x="262604" y="18288"/>
                </a:lnTo>
                <a:lnTo>
                  <a:pt x="277534" y="57411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24409" y="28956"/>
                </a:lnTo>
                <a:lnTo>
                  <a:pt x="215265" y="25908"/>
                </a:lnTo>
                <a:lnTo>
                  <a:pt x="209169" y="25908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1630" y="25908"/>
                </a:lnTo>
                <a:lnTo>
                  <a:pt x="85534" y="25908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873937" y="2064924"/>
            <a:ext cx="154209" cy="193929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8086153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384" y="4572"/>
                </a:lnTo>
                <a:lnTo>
                  <a:pt x="30480" y="30575"/>
                </a:lnTo>
                <a:lnTo>
                  <a:pt x="33528" y="27432"/>
                </a:lnTo>
                <a:lnTo>
                  <a:pt x="65627" y="4572"/>
                </a:lnTo>
                <a:lnTo>
                  <a:pt x="71723" y="3048"/>
                </a:lnTo>
                <a:lnTo>
                  <a:pt x="77819" y="0"/>
                </a:lnTo>
                <a:lnTo>
                  <a:pt x="91535" y="0"/>
                </a:lnTo>
                <a:lnTo>
                  <a:pt x="101527" y="595"/>
                </a:lnTo>
                <a:lnTo>
                  <a:pt x="139065" y="22109"/>
                </a:lnTo>
                <a:lnTo>
                  <a:pt x="148018" y="38195"/>
                </a:lnTo>
                <a:lnTo>
                  <a:pt x="154901" y="29567"/>
                </a:lnTo>
                <a:lnTo>
                  <a:pt x="185380" y="5786"/>
                </a:lnTo>
                <a:lnTo>
                  <a:pt x="215169" y="0"/>
                </a:lnTo>
                <a:lnTo>
                  <a:pt x="221265" y="0"/>
                </a:lnTo>
                <a:lnTo>
                  <a:pt x="236601" y="3048"/>
                </a:lnTo>
                <a:lnTo>
                  <a:pt x="242697" y="4572"/>
                </a:lnTo>
                <a:lnTo>
                  <a:pt x="250317" y="7620"/>
                </a:lnTo>
                <a:lnTo>
                  <a:pt x="256413" y="13716"/>
                </a:lnTo>
                <a:lnTo>
                  <a:pt x="262509" y="18288"/>
                </a:lnTo>
                <a:lnTo>
                  <a:pt x="268605" y="24384"/>
                </a:lnTo>
                <a:lnTo>
                  <a:pt x="271653" y="33623"/>
                </a:lnTo>
                <a:lnTo>
                  <a:pt x="274534" y="40790"/>
                </a:lnTo>
                <a:lnTo>
                  <a:pt x="276415" y="48672"/>
                </a:lnTo>
                <a:lnTo>
                  <a:pt x="277439" y="57411"/>
                </a:lnTo>
                <a:lnTo>
                  <a:pt x="277749" y="67151"/>
                </a:lnTo>
                <a:lnTo>
                  <a:pt x="277749" y="193929"/>
                </a:lnTo>
                <a:lnTo>
                  <a:pt x="247269" y="193929"/>
                </a:lnTo>
                <a:lnTo>
                  <a:pt x="247269" y="56483"/>
                </a:lnTo>
                <a:lnTo>
                  <a:pt x="244221" y="51911"/>
                </a:lnTo>
                <a:lnTo>
                  <a:pt x="224313" y="28956"/>
                </a:lnTo>
                <a:lnTo>
                  <a:pt x="215169" y="25908"/>
                </a:lnTo>
                <a:lnTo>
                  <a:pt x="209073" y="25908"/>
                </a:lnTo>
                <a:lnTo>
                  <a:pt x="201096" y="26481"/>
                </a:lnTo>
                <a:lnTo>
                  <a:pt x="165746" y="45624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7538" y="41243"/>
                </a:lnTo>
                <a:lnTo>
                  <a:pt x="112871" y="36671"/>
                </a:lnTo>
                <a:lnTo>
                  <a:pt x="109823" y="33623"/>
                </a:lnTo>
                <a:lnTo>
                  <a:pt x="105251" y="30575"/>
                </a:lnTo>
                <a:lnTo>
                  <a:pt x="100679" y="28956"/>
                </a:lnTo>
                <a:lnTo>
                  <a:pt x="91535" y="25908"/>
                </a:lnTo>
                <a:lnTo>
                  <a:pt x="85439" y="25908"/>
                </a:lnTo>
                <a:lnTo>
                  <a:pt x="48267" y="4002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412766" y="2060352"/>
            <a:ext cx="151161" cy="198501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968121" y="2549080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3929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527"/>
                </a:lnTo>
                <a:lnTo>
                  <a:pt x="36671" y="22860"/>
                </a:lnTo>
                <a:lnTo>
                  <a:pt x="41243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914" y="0"/>
                </a:lnTo>
                <a:lnTo>
                  <a:pt x="90106" y="0"/>
                </a:lnTo>
                <a:lnTo>
                  <a:pt x="100726" y="595"/>
                </a:lnTo>
                <a:lnTo>
                  <a:pt x="137624" y="22145"/>
                </a:lnTo>
                <a:lnTo>
                  <a:pt x="146589" y="38195"/>
                </a:lnTo>
                <a:lnTo>
                  <a:pt x="148113" y="38195"/>
                </a:lnTo>
                <a:lnTo>
                  <a:pt x="177069" y="10668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71748" y="33623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9837" y="27527"/>
                </a:lnTo>
                <a:lnTo>
                  <a:pt x="213741" y="26003"/>
                </a:lnTo>
                <a:lnTo>
                  <a:pt x="209169" y="26003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106" y="26003"/>
                </a:lnTo>
                <a:lnTo>
                  <a:pt x="84010" y="26003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94828" y="2449829"/>
            <a:ext cx="151130" cy="297815"/>
          </a:xfrm>
          <a:custGeom>
            <a:avLst/>
            <a:gdLst/>
            <a:ahLst/>
            <a:cxnLst/>
            <a:rect l="l" t="t" r="r" b="b"/>
            <a:pathLst>
              <a:path w="151130" h="297814">
                <a:moveTo>
                  <a:pt x="16764" y="135921"/>
                </a:moveTo>
                <a:lnTo>
                  <a:pt x="16764" y="109918"/>
                </a:lnTo>
                <a:lnTo>
                  <a:pt x="22860" y="106870"/>
                </a:lnTo>
                <a:lnTo>
                  <a:pt x="32004" y="103822"/>
                </a:lnTo>
                <a:lnTo>
                  <a:pt x="36576" y="103822"/>
                </a:lnTo>
                <a:lnTo>
                  <a:pt x="45815" y="100774"/>
                </a:lnTo>
                <a:lnTo>
                  <a:pt x="50387" y="100774"/>
                </a:lnTo>
                <a:lnTo>
                  <a:pt x="55743" y="99435"/>
                </a:lnTo>
                <a:lnTo>
                  <a:pt x="73247" y="99315"/>
                </a:lnTo>
                <a:lnTo>
                  <a:pt x="119062" y="109918"/>
                </a:lnTo>
                <a:lnTo>
                  <a:pt x="149542" y="149637"/>
                </a:lnTo>
                <a:lnTo>
                  <a:pt x="149542" y="155733"/>
                </a:lnTo>
                <a:lnTo>
                  <a:pt x="151066" y="160305"/>
                </a:lnTo>
                <a:lnTo>
                  <a:pt x="151066" y="293179"/>
                </a:lnTo>
                <a:lnTo>
                  <a:pt x="125158" y="293179"/>
                </a:lnTo>
                <a:lnTo>
                  <a:pt x="120586" y="271843"/>
                </a:lnTo>
                <a:lnTo>
                  <a:pt x="119062" y="273367"/>
                </a:lnTo>
                <a:lnTo>
                  <a:pt x="119062" y="158781"/>
                </a:lnTo>
                <a:lnTo>
                  <a:pt x="117538" y="154209"/>
                </a:lnTo>
                <a:lnTo>
                  <a:pt x="117538" y="151161"/>
                </a:lnTo>
                <a:lnTo>
                  <a:pt x="116014" y="148113"/>
                </a:lnTo>
                <a:lnTo>
                  <a:pt x="106870" y="135921"/>
                </a:lnTo>
                <a:lnTo>
                  <a:pt x="99155" y="132873"/>
                </a:lnTo>
                <a:lnTo>
                  <a:pt x="92892" y="129992"/>
                </a:lnTo>
                <a:lnTo>
                  <a:pt x="85629" y="128111"/>
                </a:lnTo>
                <a:lnTo>
                  <a:pt x="77509" y="127087"/>
                </a:lnTo>
                <a:lnTo>
                  <a:pt x="71723" y="126884"/>
                </a:lnTo>
                <a:lnTo>
                  <a:pt x="54375" y="126968"/>
                </a:lnTo>
                <a:lnTo>
                  <a:pt x="22717" y="133659"/>
                </a:lnTo>
                <a:lnTo>
                  <a:pt x="16764" y="135921"/>
                </a:lnTo>
                <a:close/>
              </a:path>
              <a:path w="151130" h="297814">
                <a:moveTo>
                  <a:pt x="0" y="236696"/>
                </a:moveTo>
                <a:lnTo>
                  <a:pt x="0" y="227552"/>
                </a:lnTo>
                <a:lnTo>
                  <a:pt x="1524" y="219932"/>
                </a:lnTo>
                <a:lnTo>
                  <a:pt x="24384" y="187833"/>
                </a:lnTo>
                <a:lnTo>
                  <a:pt x="41148" y="181737"/>
                </a:lnTo>
                <a:lnTo>
                  <a:pt x="48061" y="179736"/>
                </a:lnTo>
                <a:lnTo>
                  <a:pt x="54947" y="178308"/>
                </a:lnTo>
                <a:lnTo>
                  <a:pt x="61815" y="177450"/>
                </a:lnTo>
                <a:lnTo>
                  <a:pt x="64412" y="177342"/>
                </a:lnTo>
                <a:lnTo>
                  <a:pt x="71723" y="177268"/>
                </a:lnTo>
                <a:lnTo>
                  <a:pt x="76390" y="177426"/>
                </a:lnTo>
                <a:lnTo>
                  <a:pt x="83534" y="178117"/>
                </a:lnTo>
                <a:lnTo>
                  <a:pt x="90106" y="179093"/>
                </a:lnTo>
                <a:lnTo>
                  <a:pt x="96107" y="180213"/>
                </a:lnTo>
                <a:lnTo>
                  <a:pt x="105346" y="181737"/>
                </a:lnTo>
                <a:lnTo>
                  <a:pt x="112966" y="183261"/>
                </a:lnTo>
                <a:lnTo>
                  <a:pt x="119062" y="186309"/>
                </a:lnTo>
                <a:lnTo>
                  <a:pt x="119062" y="210693"/>
                </a:lnTo>
                <a:lnTo>
                  <a:pt x="114490" y="209169"/>
                </a:lnTo>
                <a:lnTo>
                  <a:pt x="97631" y="205835"/>
                </a:lnTo>
                <a:lnTo>
                  <a:pt x="92892" y="204958"/>
                </a:lnTo>
                <a:lnTo>
                  <a:pt x="86772" y="204025"/>
                </a:lnTo>
                <a:lnTo>
                  <a:pt x="80081" y="203334"/>
                </a:lnTo>
                <a:lnTo>
                  <a:pt x="74771" y="203131"/>
                </a:lnTo>
                <a:lnTo>
                  <a:pt x="71723" y="203171"/>
                </a:lnTo>
                <a:lnTo>
                  <a:pt x="34492" y="222206"/>
                </a:lnTo>
                <a:lnTo>
                  <a:pt x="32004" y="236696"/>
                </a:lnTo>
                <a:lnTo>
                  <a:pt x="32004" y="292874"/>
                </a:lnTo>
                <a:lnTo>
                  <a:pt x="28956" y="291655"/>
                </a:lnTo>
                <a:lnTo>
                  <a:pt x="2571" y="256881"/>
                </a:lnTo>
                <a:lnTo>
                  <a:pt x="285" y="244174"/>
                </a:lnTo>
                <a:lnTo>
                  <a:pt x="0" y="236696"/>
                </a:lnTo>
                <a:close/>
              </a:path>
              <a:path w="151130" h="297814">
                <a:moveTo>
                  <a:pt x="32004" y="292874"/>
                </a:moveTo>
                <a:lnTo>
                  <a:pt x="32004" y="248888"/>
                </a:lnTo>
                <a:lnTo>
                  <a:pt x="35052" y="251936"/>
                </a:lnTo>
                <a:lnTo>
                  <a:pt x="38100" y="261175"/>
                </a:lnTo>
                <a:lnTo>
                  <a:pt x="42767" y="264223"/>
                </a:lnTo>
                <a:lnTo>
                  <a:pt x="45815" y="265747"/>
                </a:lnTo>
                <a:lnTo>
                  <a:pt x="48863" y="268795"/>
                </a:lnTo>
                <a:lnTo>
                  <a:pt x="58007" y="271843"/>
                </a:lnTo>
                <a:lnTo>
                  <a:pt x="80867" y="271843"/>
                </a:lnTo>
                <a:lnTo>
                  <a:pt x="86963" y="268795"/>
                </a:lnTo>
                <a:lnTo>
                  <a:pt x="91535" y="267271"/>
                </a:lnTo>
                <a:lnTo>
                  <a:pt x="97631" y="264223"/>
                </a:lnTo>
                <a:lnTo>
                  <a:pt x="102298" y="262699"/>
                </a:lnTo>
                <a:lnTo>
                  <a:pt x="105346" y="259651"/>
                </a:lnTo>
                <a:lnTo>
                  <a:pt x="109918" y="256603"/>
                </a:lnTo>
                <a:lnTo>
                  <a:pt x="112966" y="253460"/>
                </a:lnTo>
                <a:lnTo>
                  <a:pt x="116014" y="251936"/>
                </a:lnTo>
                <a:lnTo>
                  <a:pt x="117538" y="248888"/>
                </a:lnTo>
                <a:lnTo>
                  <a:pt x="119062" y="247364"/>
                </a:lnTo>
                <a:lnTo>
                  <a:pt x="119062" y="273367"/>
                </a:lnTo>
                <a:lnTo>
                  <a:pt x="114490" y="277939"/>
                </a:lnTo>
                <a:lnTo>
                  <a:pt x="111442" y="282511"/>
                </a:lnTo>
                <a:lnTo>
                  <a:pt x="106870" y="285559"/>
                </a:lnTo>
                <a:lnTo>
                  <a:pt x="102298" y="287083"/>
                </a:lnTo>
                <a:lnTo>
                  <a:pt x="97631" y="290131"/>
                </a:lnTo>
                <a:lnTo>
                  <a:pt x="93178" y="293100"/>
                </a:lnTo>
                <a:lnTo>
                  <a:pt x="92892" y="293221"/>
                </a:lnTo>
                <a:lnTo>
                  <a:pt x="74771" y="297751"/>
                </a:lnTo>
                <a:lnTo>
                  <a:pt x="61172" y="297697"/>
                </a:lnTo>
                <a:lnTo>
                  <a:pt x="55743" y="297489"/>
                </a:lnTo>
                <a:lnTo>
                  <a:pt x="48863" y="296771"/>
                </a:lnTo>
                <a:lnTo>
                  <a:pt x="42608" y="295822"/>
                </a:lnTo>
                <a:lnTo>
                  <a:pt x="36576" y="294703"/>
                </a:lnTo>
                <a:lnTo>
                  <a:pt x="32004" y="292874"/>
                </a:lnTo>
                <a:close/>
              </a:path>
              <a:path w="151130" h="297814">
                <a:moveTo>
                  <a:pt x="62579" y="70199"/>
                </a:moveTo>
                <a:lnTo>
                  <a:pt x="86963" y="0"/>
                </a:lnTo>
                <a:lnTo>
                  <a:pt x="120586" y="0"/>
                </a:lnTo>
                <a:lnTo>
                  <a:pt x="88487" y="70199"/>
                </a:lnTo>
                <a:lnTo>
                  <a:pt x="62579" y="7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93235" y="2549080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5">
                <a:moveTo>
                  <a:pt x="0" y="103822"/>
                </a:moveTo>
                <a:lnTo>
                  <a:pt x="7620" y="58007"/>
                </a:lnTo>
                <a:lnTo>
                  <a:pt x="26003" y="24384"/>
                </a:lnTo>
                <a:lnTo>
                  <a:pt x="60556" y="3214"/>
                </a:lnTo>
                <a:lnTo>
                  <a:pt x="91630" y="0"/>
                </a:lnTo>
                <a:lnTo>
                  <a:pt x="99250" y="1524"/>
                </a:lnTo>
                <a:lnTo>
                  <a:pt x="111442" y="4572"/>
                </a:lnTo>
                <a:lnTo>
                  <a:pt x="117538" y="7620"/>
                </a:lnTo>
                <a:lnTo>
                  <a:pt x="120586" y="10668"/>
                </a:lnTo>
                <a:lnTo>
                  <a:pt x="125158" y="13716"/>
                </a:lnTo>
                <a:lnTo>
                  <a:pt x="128206" y="15240"/>
                </a:lnTo>
                <a:lnTo>
                  <a:pt x="134302" y="21336"/>
                </a:lnTo>
                <a:lnTo>
                  <a:pt x="135826" y="24384"/>
                </a:lnTo>
                <a:lnTo>
                  <a:pt x="137445" y="26003"/>
                </a:lnTo>
                <a:lnTo>
                  <a:pt x="145065" y="4572"/>
                </a:lnTo>
                <a:lnTo>
                  <a:pt x="167925" y="4572"/>
                </a:lnTo>
                <a:lnTo>
                  <a:pt x="167925" y="287083"/>
                </a:lnTo>
                <a:lnTo>
                  <a:pt x="137445" y="287083"/>
                </a:lnTo>
                <a:lnTo>
                  <a:pt x="137445" y="51911"/>
                </a:lnTo>
                <a:lnTo>
                  <a:pt x="134302" y="50387"/>
                </a:lnTo>
                <a:lnTo>
                  <a:pt x="132778" y="47339"/>
                </a:lnTo>
                <a:lnTo>
                  <a:pt x="123634" y="38195"/>
                </a:lnTo>
                <a:lnTo>
                  <a:pt x="119062" y="35147"/>
                </a:lnTo>
                <a:lnTo>
                  <a:pt x="114490" y="33623"/>
                </a:lnTo>
                <a:lnTo>
                  <a:pt x="109918" y="30575"/>
                </a:lnTo>
                <a:lnTo>
                  <a:pt x="105346" y="29051"/>
                </a:lnTo>
                <a:lnTo>
                  <a:pt x="99250" y="27527"/>
                </a:lnTo>
                <a:lnTo>
                  <a:pt x="94678" y="26003"/>
                </a:lnTo>
                <a:lnTo>
                  <a:pt x="79438" y="26003"/>
                </a:lnTo>
                <a:lnTo>
                  <a:pt x="70199" y="27527"/>
                </a:lnTo>
                <a:lnTo>
                  <a:pt x="64103" y="32099"/>
                </a:lnTo>
                <a:lnTo>
                  <a:pt x="56483" y="35147"/>
                </a:lnTo>
                <a:lnTo>
                  <a:pt x="51911" y="41243"/>
                </a:lnTo>
                <a:lnTo>
                  <a:pt x="45815" y="47339"/>
                </a:lnTo>
                <a:lnTo>
                  <a:pt x="41243" y="53435"/>
                </a:lnTo>
                <a:lnTo>
                  <a:pt x="32361" y="92797"/>
                </a:lnTo>
                <a:lnTo>
                  <a:pt x="32099" y="100774"/>
                </a:lnTo>
                <a:lnTo>
                  <a:pt x="32099" y="182499"/>
                </a:lnTo>
                <a:lnTo>
                  <a:pt x="22955" y="175641"/>
                </a:lnTo>
                <a:lnTo>
                  <a:pt x="18288" y="169545"/>
                </a:lnTo>
                <a:lnTo>
                  <a:pt x="13716" y="161925"/>
                </a:lnTo>
                <a:lnTo>
                  <a:pt x="11215" y="156131"/>
                </a:lnTo>
                <a:lnTo>
                  <a:pt x="8572" y="150221"/>
                </a:lnTo>
                <a:lnTo>
                  <a:pt x="6215" y="144043"/>
                </a:lnTo>
                <a:lnTo>
                  <a:pt x="2571" y="129419"/>
                </a:lnTo>
                <a:lnTo>
                  <a:pt x="1143" y="121241"/>
                </a:lnTo>
                <a:lnTo>
                  <a:pt x="285" y="112759"/>
                </a:lnTo>
                <a:lnTo>
                  <a:pt x="0" y="103822"/>
                </a:lnTo>
                <a:close/>
              </a:path>
              <a:path w="168275" h="287655">
                <a:moveTo>
                  <a:pt x="32099" y="182499"/>
                </a:moveTo>
                <a:lnTo>
                  <a:pt x="32099" y="100774"/>
                </a:lnTo>
                <a:lnTo>
                  <a:pt x="32408" y="111688"/>
                </a:lnTo>
                <a:lnTo>
                  <a:pt x="33432" y="121431"/>
                </a:lnTo>
                <a:lnTo>
                  <a:pt x="51911" y="158877"/>
                </a:lnTo>
                <a:lnTo>
                  <a:pt x="56483" y="164973"/>
                </a:lnTo>
                <a:lnTo>
                  <a:pt x="62579" y="168021"/>
                </a:lnTo>
                <a:lnTo>
                  <a:pt x="68675" y="169545"/>
                </a:lnTo>
                <a:lnTo>
                  <a:pt x="76295" y="171069"/>
                </a:lnTo>
                <a:lnTo>
                  <a:pt x="82486" y="172593"/>
                </a:lnTo>
                <a:lnTo>
                  <a:pt x="114490" y="166497"/>
                </a:lnTo>
                <a:lnTo>
                  <a:pt x="120849" y="163685"/>
                </a:lnTo>
                <a:lnTo>
                  <a:pt x="126503" y="160008"/>
                </a:lnTo>
                <a:lnTo>
                  <a:pt x="131890" y="155741"/>
                </a:lnTo>
                <a:lnTo>
                  <a:pt x="137445" y="151161"/>
                </a:lnTo>
                <a:lnTo>
                  <a:pt x="137445" y="177165"/>
                </a:lnTo>
                <a:lnTo>
                  <a:pt x="135826" y="177165"/>
                </a:lnTo>
                <a:lnTo>
                  <a:pt x="130968" y="181713"/>
                </a:lnTo>
                <a:lnTo>
                  <a:pt x="125539" y="186118"/>
                </a:lnTo>
                <a:lnTo>
                  <a:pt x="84010" y="198446"/>
                </a:lnTo>
                <a:lnTo>
                  <a:pt x="70199" y="198501"/>
                </a:lnTo>
                <a:lnTo>
                  <a:pt x="51911" y="193929"/>
                </a:lnTo>
                <a:lnTo>
                  <a:pt x="39719" y="187833"/>
                </a:lnTo>
                <a:lnTo>
                  <a:pt x="35147" y="184785"/>
                </a:lnTo>
                <a:lnTo>
                  <a:pt x="32099" y="182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16120" y="2553652"/>
            <a:ext cx="155733" cy="193929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1931378" y="2475750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0581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0581" y="267271"/>
                </a:lnTo>
                <a:lnTo>
                  <a:pt x="30581" y="77914"/>
                </a:lnTo>
                <a:close/>
              </a:path>
              <a:path w="32385" h="267335">
                <a:moveTo>
                  <a:pt x="32105" y="0"/>
                </a:moveTo>
                <a:lnTo>
                  <a:pt x="0" y="0"/>
                </a:lnTo>
                <a:lnTo>
                  <a:pt x="0" y="33616"/>
                </a:lnTo>
                <a:lnTo>
                  <a:pt x="32105" y="33616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022919" y="2549080"/>
            <a:ext cx="154209" cy="19392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225993" y="2549080"/>
            <a:ext cx="151066" cy="19850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09088" y="2549080"/>
            <a:ext cx="143541" cy="19850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2799588" y="2455164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5"/>
                </a:moveTo>
                <a:lnTo>
                  <a:pt x="0" y="0"/>
                </a:lnTo>
                <a:lnTo>
                  <a:pt x="32003" y="0"/>
                </a:lnTo>
                <a:lnTo>
                  <a:pt x="32003" y="288035"/>
                </a:lnTo>
                <a:lnTo>
                  <a:pt x="0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94545" y="2475750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2105" y="77914"/>
                </a:moveTo>
                <a:lnTo>
                  <a:pt x="1524" y="77914"/>
                </a:lnTo>
                <a:lnTo>
                  <a:pt x="1524" y="267271"/>
                </a:lnTo>
                <a:lnTo>
                  <a:pt x="32105" y="267271"/>
                </a:lnTo>
                <a:lnTo>
                  <a:pt x="32105" y="77914"/>
                </a:lnTo>
                <a:close/>
              </a:path>
              <a:path w="32385" h="267335">
                <a:moveTo>
                  <a:pt x="32105" y="0"/>
                </a:moveTo>
                <a:lnTo>
                  <a:pt x="0" y="0"/>
                </a:lnTo>
                <a:lnTo>
                  <a:pt x="0" y="33616"/>
                </a:lnTo>
                <a:lnTo>
                  <a:pt x="32105" y="33616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75515" y="2549247"/>
            <a:ext cx="161734" cy="19838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90684" y="2549080"/>
            <a:ext cx="154209" cy="193929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3378422" y="2501741"/>
            <a:ext cx="412750" cy="319405"/>
            <a:chOff x="3378422" y="2501741"/>
            <a:chExt cx="412750" cy="319405"/>
          </a:xfrm>
        </p:grpSpPr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35680" y="2549139"/>
              <a:ext cx="161829" cy="19839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78422" y="2501741"/>
              <a:ext cx="126682" cy="24584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723418" y="2700242"/>
              <a:ext cx="67310" cy="121285"/>
            </a:xfrm>
            <a:custGeom>
              <a:avLst/>
              <a:gdLst/>
              <a:ahLst/>
              <a:cxnLst/>
              <a:rect l="l" t="t" r="r" b="b"/>
              <a:pathLst>
                <a:path w="67310" h="121285">
                  <a:moveTo>
                    <a:pt x="0" y="120681"/>
                  </a:moveTo>
                  <a:lnTo>
                    <a:pt x="33623" y="0"/>
                  </a:lnTo>
                  <a:lnTo>
                    <a:pt x="67151" y="0"/>
                  </a:lnTo>
                  <a:lnTo>
                    <a:pt x="30575" y="120681"/>
                  </a:lnTo>
                  <a:lnTo>
                    <a:pt x="0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object 5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031742" y="2549080"/>
            <a:ext cx="178593" cy="198501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4450080" y="2477261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70" h="266064">
                <a:moveTo>
                  <a:pt x="0" y="265747"/>
                </a:moveTo>
                <a:lnTo>
                  <a:pt x="0" y="0"/>
                </a:lnTo>
                <a:lnTo>
                  <a:pt x="75152" y="126"/>
                </a:lnTo>
                <a:lnTo>
                  <a:pt x="78390" y="190"/>
                </a:lnTo>
                <a:lnTo>
                  <a:pt x="86558" y="642"/>
                </a:lnTo>
                <a:lnTo>
                  <a:pt x="94583" y="1524"/>
                </a:lnTo>
                <a:lnTo>
                  <a:pt x="102337" y="1809"/>
                </a:lnTo>
                <a:lnTo>
                  <a:pt x="145351" y="14180"/>
                </a:lnTo>
                <a:lnTo>
                  <a:pt x="180486" y="37052"/>
                </a:lnTo>
                <a:lnTo>
                  <a:pt x="203358" y="69139"/>
                </a:lnTo>
                <a:lnTo>
                  <a:pt x="214788" y="109430"/>
                </a:lnTo>
                <a:lnTo>
                  <a:pt x="216693" y="131349"/>
                </a:lnTo>
                <a:lnTo>
                  <a:pt x="216169" y="142811"/>
                </a:lnTo>
                <a:lnTo>
                  <a:pt x="207097" y="185697"/>
                </a:lnTo>
                <a:lnTo>
                  <a:pt x="186283" y="220042"/>
                </a:lnTo>
                <a:lnTo>
                  <a:pt x="181641" y="224978"/>
                </a:lnTo>
                <a:lnTo>
                  <a:pt x="181641" y="131349"/>
                </a:lnTo>
                <a:lnTo>
                  <a:pt x="180735" y="112999"/>
                </a:lnTo>
                <a:lnTo>
                  <a:pt x="164782" y="68770"/>
                </a:lnTo>
                <a:lnTo>
                  <a:pt x="132421" y="40829"/>
                </a:lnTo>
                <a:lnTo>
                  <a:pt x="90011" y="30575"/>
                </a:lnTo>
                <a:lnTo>
                  <a:pt x="82867" y="29694"/>
                </a:lnTo>
                <a:lnTo>
                  <a:pt x="75152" y="29241"/>
                </a:lnTo>
                <a:lnTo>
                  <a:pt x="69937" y="29136"/>
                </a:lnTo>
                <a:lnTo>
                  <a:pt x="33528" y="29051"/>
                </a:lnTo>
                <a:lnTo>
                  <a:pt x="33528" y="265747"/>
                </a:lnTo>
                <a:lnTo>
                  <a:pt x="0" y="265747"/>
                </a:lnTo>
                <a:close/>
              </a:path>
              <a:path w="217170" h="266064">
                <a:moveTo>
                  <a:pt x="33528" y="265747"/>
                </a:moveTo>
                <a:lnTo>
                  <a:pt x="33528" y="236791"/>
                </a:lnTo>
                <a:lnTo>
                  <a:pt x="69937" y="236705"/>
                </a:lnTo>
                <a:lnTo>
                  <a:pt x="75152" y="236601"/>
                </a:lnTo>
                <a:lnTo>
                  <a:pt x="117538" y="230695"/>
                </a:lnTo>
                <a:lnTo>
                  <a:pt x="155686" y="207027"/>
                </a:lnTo>
                <a:lnTo>
                  <a:pt x="177819" y="166878"/>
                </a:lnTo>
                <a:lnTo>
                  <a:pt x="181641" y="131349"/>
                </a:lnTo>
                <a:lnTo>
                  <a:pt x="181641" y="224978"/>
                </a:lnTo>
                <a:lnTo>
                  <a:pt x="179534" y="227218"/>
                </a:lnTo>
                <a:lnTo>
                  <a:pt x="171909" y="233823"/>
                </a:lnTo>
                <a:lnTo>
                  <a:pt x="163258" y="239839"/>
                </a:lnTo>
                <a:lnTo>
                  <a:pt x="154709" y="246149"/>
                </a:lnTo>
                <a:lnTo>
                  <a:pt x="116737" y="260794"/>
                </a:lnTo>
                <a:lnTo>
                  <a:pt x="78390" y="265557"/>
                </a:lnTo>
                <a:lnTo>
                  <a:pt x="75152" y="265620"/>
                </a:lnTo>
                <a:lnTo>
                  <a:pt x="33528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23257" y="2477262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70" h="266064">
                <a:moveTo>
                  <a:pt x="184689" y="140493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19932"/>
                </a:lnTo>
                <a:lnTo>
                  <a:pt x="185332" y="200461"/>
                </a:lnTo>
                <a:lnTo>
                  <a:pt x="184880" y="180820"/>
                </a:lnTo>
                <a:lnTo>
                  <a:pt x="184689" y="140493"/>
                </a:lnTo>
                <a:close/>
              </a:path>
              <a:path w="217170" h="266064">
                <a:moveTo>
                  <a:pt x="0" y="265747"/>
                </a:moveTo>
                <a:lnTo>
                  <a:pt x="0" y="0"/>
                </a:lnTo>
                <a:lnTo>
                  <a:pt x="33623" y="0"/>
                </a:lnTo>
                <a:lnTo>
                  <a:pt x="149780" y="165630"/>
                </a:lnTo>
                <a:lnTo>
                  <a:pt x="161829" y="183499"/>
                </a:lnTo>
                <a:lnTo>
                  <a:pt x="173878" y="201653"/>
                </a:lnTo>
                <a:lnTo>
                  <a:pt x="186213" y="219932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438" y="117633"/>
                </a:lnTo>
                <a:lnTo>
                  <a:pt x="42911" y="61778"/>
                </a:lnTo>
                <a:lnTo>
                  <a:pt x="32099" y="44291"/>
                </a:lnTo>
                <a:lnTo>
                  <a:pt x="30575" y="44291"/>
                </a:lnTo>
                <a:lnTo>
                  <a:pt x="30575" y="265747"/>
                </a:lnTo>
                <a:lnTo>
                  <a:pt x="0" y="265747"/>
                </a:lnTo>
                <a:close/>
              </a:path>
              <a:path w="217170" h="266064">
                <a:moveTo>
                  <a:pt x="30575" y="265747"/>
                </a:moveTo>
                <a:lnTo>
                  <a:pt x="30575" y="44291"/>
                </a:lnTo>
                <a:lnTo>
                  <a:pt x="31694" y="63482"/>
                </a:lnTo>
                <a:lnTo>
                  <a:pt x="32670" y="84236"/>
                </a:lnTo>
                <a:lnTo>
                  <a:pt x="33361" y="10640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575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99577" y="2471165"/>
            <a:ext cx="174625" cy="276860"/>
          </a:xfrm>
          <a:custGeom>
            <a:avLst/>
            <a:gdLst/>
            <a:ahLst/>
            <a:cxnLst/>
            <a:rect l="l" t="t" r="r" b="b"/>
            <a:pathLst>
              <a:path w="174625" h="276860">
                <a:moveTo>
                  <a:pt x="0" y="261175"/>
                </a:moveTo>
                <a:lnTo>
                  <a:pt x="0" y="232124"/>
                </a:lnTo>
                <a:lnTo>
                  <a:pt x="4571" y="233648"/>
                </a:lnTo>
                <a:lnTo>
                  <a:pt x="9143" y="236791"/>
                </a:lnTo>
                <a:lnTo>
                  <a:pt x="21335" y="239839"/>
                </a:lnTo>
                <a:lnTo>
                  <a:pt x="27431" y="242887"/>
                </a:lnTo>
                <a:lnTo>
                  <a:pt x="33623" y="242887"/>
                </a:lnTo>
                <a:lnTo>
                  <a:pt x="41243" y="244411"/>
                </a:lnTo>
                <a:lnTo>
                  <a:pt x="53435" y="247459"/>
                </a:lnTo>
                <a:lnTo>
                  <a:pt x="78582" y="247435"/>
                </a:lnTo>
                <a:lnTo>
                  <a:pt x="85451" y="247268"/>
                </a:lnTo>
                <a:lnTo>
                  <a:pt x="126682" y="233648"/>
                </a:lnTo>
                <a:lnTo>
                  <a:pt x="141922" y="207740"/>
                </a:lnTo>
                <a:lnTo>
                  <a:pt x="141922" y="190880"/>
                </a:lnTo>
                <a:lnTo>
                  <a:pt x="140398" y="183260"/>
                </a:lnTo>
                <a:lnTo>
                  <a:pt x="135826" y="178688"/>
                </a:lnTo>
                <a:lnTo>
                  <a:pt x="132778" y="174116"/>
                </a:lnTo>
                <a:lnTo>
                  <a:pt x="123634" y="164972"/>
                </a:lnTo>
                <a:lnTo>
                  <a:pt x="117538" y="161924"/>
                </a:lnTo>
                <a:lnTo>
                  <a:pt x="111442" y="160400"/>
                </a:lnTo>
                <a:lnTo>
                  <a:pt x="105346" y="157352"/>
                </a:lnTo>
                <a:lnTo>
                  <a:pt x="97726" y="155828"/>
                </a:lnTo>
                <a:lnTo>
                  <a:pt x="90011" y="152780"/>
                </a:lnTo>
                <a:lnTo>
                  <a:pt x="74628" y="149837"/>
                </a:lnTo>
                <a:lnTo>
                  <a:pt x="38373" y="138017"/>
                </a:lnTo>
                <a:lnTo>
                  <a:pt x="6095" y="110013"/>
                </a:lnTo>
                <a:lnTo>
                  <a:pt x="0" y="77914"/>
                </a:lnTo>
                <a:lnTo>
                  <a:pt x="309" y="68136"/>
                </a:lnTo>
                <a:lnTo>
                  <a:pt x="15430" y="30194"/>
                </a:lnTo>
                <a:lnTo>
                  <a:pt x="47218" y="7169"/>
                </a:lnTo>
                <a:lnTo>
                  <a:pt x="90011" y="0"/>
                </a:lnTo>
                <a:lnTo>
                  <a:pt x="100329" y="285"/>
                </a:lnTo>
                <a:lnTo>
                  <a:pt x="138841" y="6883"/>
                </a:lnTo>
                <a:lnTo>
                  <a:pt x="163353" y="15335"/>
                </a:lnTo>
                <a:lnTo>
                  <a:pt x="163353" y="45815"/>
                </a:lnTo>
                <a:lnTo>
                  <a:pt x="155314" y="42410"/>
                </a:lnTo>
                <a:lnTo>
                  <a:pt x="147113" y="39147"/>
                </a:lnTo>
                <a:lnTo>
                  <a:pt x="101615" y="29336"/>
                </a:lnTo>
                <a:lnTo>
                  <a:pt x="91535" y="29051"/>
                </a:lnTo>
                <a:lnTo>
                  <a:pt x="84701" y="29313"/>
                </a:lnTo>
                <a:lnTo>
                  <a:pt x="47339" y="42767"/>
                </a:lnTo>
                <a:lnTo>
                  <a:pt x="42767" y="45815"/>
                </a:lnTo>
                <a:lnTo>
                  <a:pt x="38195" y="50387"/>
                </a:lnTo>
                <a:lnTo>
                  <a:pt x="36671" y="56483"/>
                </a:lnTo>
                <a:lnTo>
                  <a:pt x="33623" y="62674"/>
                </a:lnTo>
                <a:lnTo>
                  <a:pt x="32003" y="68770"/>
                </a:lnTo>
                <a:lnTo>
                  <a:pt x="32003" y="76390"/>
                </a:lnTo>
                <a:lnTo>
                  <a:pt x="32003" y="84010"/>
                </a:lnTo>
                <a:lnTo>
                  <a:pt x="33623" y="90106"/>
                </a:lnTo>
                <a:lnTo>
                  <a:pt x="38195" y="94678"/>
                </a:lnTo>
                <a:lnTo>
                  <a:pt x="41243" y="100774"/>
                </a:lnTo>
                <a:lnTo>
                  <a:pt x="44291" y="105441"/>
                </a:lnTo>
                <a:lnTo>
                  <a:pt x="50387" y="108489"/>
                </a:lnTo>
                <a:lnTo>
                  <a:pt x="54959" y="111537"/>
                </a:lnTo>
                <a:lnTo>
                  <a:pt x="62579" y="114585"/>
                </a:lnTo>
                <a:lnTo>
                  <a:pt x="68675" y="116109"/>
                </a:lnTo>
                <a:lnTo>
                  <a:pt x="76295" y="117633"/>
                </a:lnTo>
                <a:lnTo>
                  <a:pt x="83915" y="120681"/>
                </a:lnTo>
                <a:lnTo>
                  <a:pt x="91535" y="122205"/>
                </a:lnTo>
                <a:lnTo>
                  <a:pt x="99353" y="124253"/>
                </a:lnTo>
                <a:lnTo>
                  <a:pt x="114346" y="127777"/>
                </a:lnTo>
                <a:lnTo>
                  <a:pt x="153740" y="147573"/>
                </a:lnTo>
                <a:lnTo>
                  <a:pt x="173712" y="187301"/>
                </a:lnTo>
                <a:lnTo>
                  <a:pt x="174021" y="197072"/>
                </a:lnTo>
                <a:lnTo>
                  <a:pt x="173688" y="207073"/>
                </a:lnTo>
                <a:lnTo>
                  <a:pt x="158198" y="247066"/>
                </a:lnTo>
                <a:lnTo>
                  <a:pt x="122062" y="269271"/>
                </a:lnTo>
                <a:lnTo>
                  <a:pt x="82882" y="276129"/>
                </a:lnTo>
                <a:lnTo>
                  <a:pt x="71723" y="276415"/>
                </a:lnTo>
                <a:lnTo>
                  <a:pt x="58007" y="276415"/>
                </a:lnTo>
                <a:lnTo>
                  <a:pt x="50387" y="274891"/>
                </a:lnTo>
                <a:lnTo>
                  <a:pt x="44291" y="274891"/>
                </a:lnTo>
                <a:lnTo>
                  <a:pt x="36671" y="273367"/>
                </a:lnTo>
                <a:lnTo>
                  <a:pt x="30479" y="271843"/>
                </a:lnTo>
                <a:lnTo>
                  <a:pt x="22859" y="270319"/>
                </a:lnTo>
                <a:lnTo>
                  <a:pt x="18287" y="268795"/>
                </a:lnTo>
                <a:lnTo>
                  <a:pt x="12191" y="267271"/>
                </a:lnTo>
                <a:lnTo>
                  <a:pt x="3047" y="264223"/>
                </a:lnTo>
                <a:lnTo>
                  <a:pt x="0" y="2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04104" y="2449830"/>
            <a:ext cx="161925" cy="297815"/>
          </a:xfrm>
          <a:custGeom>
            <a:avLst/>
            <a:gdLst/>
            <a:ahLst/>
            <a:cxnLst/>
            <a:rect l="l" t="t" r="r" b="b"/>
            <a:pathLst>
              <a:path w="161925" h="297814">
                <a:moveTo>
                  <a:pt x="70199" y="70199"/>
                </a:moveTo>
                <a:lnTo>
                  <a:pt x="94583" y="0"/>
                </a:lnTo>
                <a:lnTo>
                  <a:pt x="128206" y="0"/>
                </a:lnTo>
                <a:lnTo>
                  <a:pt x="96107" y="70199"/>
                </a:lnTo>
                <a:lnTo>
                  <a:pt x="70199" y="70199"/>
                </a:lnTo>
                <a:close/>
              </a:path>
              <a:path w="161925" h="297814">
                <a:moveTo>
                  <a:pt x="0" y="201549"/>
                </a:moveTo>
                <a:lnTo>
                  <a:pt x="6096" y="155733"/>
                </a:lnTo>
                <a:lnTo>
                  <a:pt x="31923" y="118888"/>
                </a:lnTo>
                <a:lnTo>
                  <a:pt x="69437" y="100584"/>
                </a:lnTo>
                <a:lnTo>
                  <a:pt x="83915" y="99309"/>
                </a:lnTo>
                <a:lnTo>
                  <a:pt x="87606" y="99327"/>
                </a:lnTo>
                <a:lnTo>
                  <a:pt x="128587" y="111061"/>
                </a:lnTo>
                <a:lnTo>
                  <a:pt x="152161" y="141682"/>
                </a:lnTo>
                <a:lnTo>
                  <a:pt x="161304" y="181650"/>
                </a:lnTo>
                <a:lnTo>
                  <a:pt x="161829" y="193929"/>
                </a:lnTo>
                <a:lnTo>
                  <a:pt x="161829" y="201549"/>
                </a:lnTo>
                <a:lnTo>
                  <a:pt x="160305" y="204597"/>
                </a:lnTo>
                <a:lnTo>
                  <a:pt x="128206" y="204597"/>
                </a:lnTo>
                <a:lnTo>
                  <a:pt x="128206" y="164877"/>
                </a:lnTo>
                <a:lnTo>
                  <a:pt x="125158" y="157257"/>
                </a:lnTo>
                <a:lnTo>
                  <a:pt x="97631" y="126777"/>
                </a:lnTo>
                <a:lnTo>
                  <a:pt x="91535" y="125253"/>
                </a:lnTo>
                <a:lnTo>
                  <a:pt x="77438" y="125329"/>
                </a:lnTo>
                <a:lnTo>
                  <a:pt x="70199" y="126777"/>
                </a:lnTo>
                <a:lnTo>
                  <a:pt x="64103" y="129825"/>
                </a:lnTo>
                <a:lnTo>
                  <a:pt x="59531" y="132873"/>
                </a:lnTo>
                <a:lnTo>
                  <a:pt x="53435" y="135921"/>
                </a:lnTo>
                <a:lnTo>
                  <a:pt x="33528" y="171068"/>
                </a:lnTo>
                <a:lnTo>
                  <a:pt x="33528" y="204597"/>
                </a:lnTo>
                <a:lnTo>
                  <a:pt x="30480" y="204597"/>
                </a:lnTo>
                <a:lnTo>
                  <a:pt x="30480" y="278717"/>
                </a:lnTo>
                <a:lnTo>
                  <a:pt x="27432" y="276415"/>
                </a:lnTo>
                <a:lnTo>
                  <a:pt x="21764" y="270151"/>
                </a:lnTo>
                <a:lnTo>
                  <a:pt x="3857" y="236147"/>
                </a:lnTo>
                <a:lnTo>
                  <a:pt x="333" y="213867"/>
                </a:lnTo>
                <a:lnTo>
                  <a:pt x="0" y="201549"/>
                </a:lnTo>
                <a:close/>
              </a:path>
              <a:path w="161925" h="297814">
                <a:moveTo>
                  <a:pt x="30480" y="278717"/>
                </a:moveTo>
                <a:lnTo>
                  <a:pt x="30480" y="204597"/>
                </a:lnTo>
                <a:lnTo>
                  <a:pt x="31003" y="213486"/>
                </a:lnTo>
                <a:lnTo>
                  <a:pt x="32385" y="221634"/>
                </a:lnTo>
                <a:lnTo>
                  <a:pt x="51911" y="256603"/>
                </a:lnTo>
                <a:lnTo>
                  <a:pt x="73247" y="267271"/>
                </a:lnTo>
                <a:lnTo>
                  <a:pt x="80106" y="269271"/>
                </a:lnTo>
                <a:lnTo>
                  <a:pt x="86975" y="270700"/>
                </a:lnTo>
                <a:lnTo>
                  <a:pt x="93861" y="271557"/>
                </a:lnTo>
                <a:lnTo>
                  <a:pt x="97631" y="271713"/>
                </a:lnTo>
                <a:lnTo>
                  <a:pt x="103822" y="271740"/>
                </a:lnTo>
                <a:lnTo>
                  <a:pt x="108513" y="271581"/>
                </a:lnTo>
                <a:lnTo>
                  <a:pt x="148399" y="263347"/>
                </a:lnTo>
                <a:lnTo>
                  <a:pt x="154114" y="261175"/>
                </a:lnTo>
                <a:lnTo>
                  <a:pt x="154114" y="287083"/>
                </a:lnTo>
                <a:lnTo>
                  <a:pt x="149018" y="289345"/>
                </a:lnTo>
                <a:lnTo>
                  <a:pt x="143065" y="291465"/>
                </a:lnTo>
                <a:lnTo>
                  <a:pt x="136540" y="293298"/>
                </a:lnTo>
                <a:lnTo>
                  <a:pt x="129730" y="294703"/>
                </a:lnTo>
                <a:lnTo>
                  <a:pt x="121728" y="296465"/>
                </a:lnTo>
                <a:lnTo>
                  <a:pt x="113716" y="297370"/>
                </a:lnTo>
                <a:lnTo>
                  <a:pt x="105687" y="297703"/>
                </a:lnTo>
                <a:lnTo>
                  <a:pt x="91535" y="297577"/>
                </a:lnTo>
                <a:lnTo>
                  <a:pt x="50658" y="290345"/>
                </a:lnTo>
                <a:lnTo>
                  <a:pt x="34590" y="281820"/>
                </a:lnTo>
                <a:lnTo>
                  <a:pt x="30480" y="278717"/>
                </a:lnTo>
                <a:close/>
              </a:path>
              <a:path w="161925" h="297814">
                <a:moveTo>
                  <a:pt x="33528" y="204597"/>
                </a:moveTo>
                <a:lnTo>
                  <a:pt x="33528" y="178689"/>
                </a:lnTo>
                <a:lnTo>
                  <a:pt x="128206" y="178689"/>
                </a:lnTo>
                <a:lnTo>
                  <a:pt x="128206" y="204597"/>
                </a:lnTo>
                <a:lnTo>
                  <a:pt x="33528" y="204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801011" y="2553652"/>
            <a:ext cx="155638" cy="19392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6014656" y="2549080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527"/>
                </a:lnTo>
                <a:lnTo>
                  <a:pt x="36671" y="22860"/>
                </a:lnTo>
                <a:lnTo>
                  <a:pt x="41243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914" y="0"/>
                </a:lnTo>
                <a:lnTo>
                  <a:pt x="90106" y="0"/>
                </a:lnTo>
                <a:lnTo>
                  <a:pt x="100726" y="595"/>
                </a:lnTo>
                <a:lnTo>
                  <a:pt x="137624" y="22145"/>
                </a:lnTo>
                <a:lnTo>
                  <a:pt x="146589" y="38195"/>
                </a:lnTo>
                <a:lnTo>
                  <a:pt x="148113" y="38195"/>
                </a:lnTo>
                <a:lnTo>
                  <a:pt x="177069" y="10668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71748" y="33623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9837" y="27527"/>
                </a:lnTo>
                <a:lnTo>
                  <a:pt x="213741" y="26003"/>
                </a:lnTo>
                <a:lnTo>
                  <a:pt x="209169" y="26003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106" y="26003"/>
                </a:lnTo>
                <a:lnTo>
                  <a:pt x="85534" y="26003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41364" y="2549148"/>
            <a:ext cx="149542" cy="198433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6727507" y="2549080"/>
            <a:ext cx="327025" cy="198755"/>
            <a:chOff x="6727507" y="2549080"/>
            <a:chExt cx="327025" cy="198755"/>
          </a:xfrm>
        </p:grpSpPr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27507" y="2549080"/>
              <a:ext cx="142017" cy="1985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04577" y="2549145"/>
              <a:ext cx="149637" cy="198436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7115270" y="2475738"/>
            <a:ext cx="420370" cy="272415"/>
            <a:chOff x="7115270" y="2475738"/>
            <a:chExt cx="420370" cy="272415"/>
          </a:xfrm>
        </p:grpSpPr>
        <p:sp>
          <p:nvSpPr>
            <p:cNvPr id="64" name="object 64"/>
            <p:cNvSpPr/>
            <p:nvPr/>
          </p:nvSpPr>
          <p:spPr>
            <a:xfrm>
              <a:off x="7115263" y="2475750"/>
              <a:ext cx="33655" cy="267335"/>
            </a:xfrm>
            <a:custGeom>
              <a:avLst/>
              <a:gdLst/>
              <a:ahLst/>
              <a:cxnLst/>
              <a:rect l="l" t="t" r="r" b="b"/>
              <a:pathLst>
                <a:path w="33654" h="267335">
                  <a:moveTo>
                    <a:pt x="32105" y="77914"/>
                  </a:moveTo>
                  <a:lnTo>
                    <a:pt x="1524" y="77914"/>
                  </a:lnTo>
                  <a:lnTo>
                    <a:pt x="1524" y="267271"/>
                  </a:lnTo>
                  <a:lnTo>
                    <a:pt x="32105" y="267271"/>
                  </a:lnTo>
                  <a:lnTo>
                    <a:pt x="32105" y="77914"/>
                  </a:lnTo>
                  <a:close/>
                </a:path>
                <a:path w="33654" h="267335">
                  <a:moveTo>
                    <a:pt x="33629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33629" y="33616"/>
                  </a:lnTo>
                  <a:lnTo>
                    <a:pt x="336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83945" y="2553652"/>
              <a:ext cx="177069" cy="18935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83970" y="2549138"/>
              <a:ext cx="151066" cy="198442"/>
            </a:xfrm>
            <a:prstGeom prst="rect">
              <a:avLst/>
            </a:prstGeom>
          </p:spPr>
        </p:pic>
      </p:grpSp>
      <p:sp>
        <p:nvSpPr>
          <p:cNvPr id="67" name="object 67"/>
          <p:cNvSpPr/>
          <p:nvPr/>
        </p:nvSpPr>
        <p:spPr>
          <a:xfrm>
            <a:off x="7586472" y="2630424"/>
            <a:ext cx="88900" cy="29209"/>
          </a:xfrm>
          <a:custGeom>
            <a:avLst/>
            <a:gdLst/>
            <a:ahLst/>
            <a:cxnLst/>
            <a:rect l="l" t="t" r="r" b="b"/>
            <a:pathLst>
              <a:path w="88900" h="29210">
                <a:moveTo>
                  <a:pt x="0" y="28956"/>
                </a:moveTo>
                <a:lnTo>
                  <a:pt x="0" y="0"/>
                </a:lnTo>
                <a:lnTo>
                  <a:pt x="88391" y="0"/>
                </a:lnTo>
                <a:lnTo>
                  <a:pt x="88391" y="28956"/>
                </a:lnTo>
                <a:lnTo>
                  <a:pt x="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28871" y="2549080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5">
                <a:moveTo>
                  <a:pt x="0" y="287083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26003"/>
                </a:lnTo>
                <a:lnTo>
                  <a:pt x="30575" y="26003"/>
                </a:lnTo>
                <a:lnTo>
                  <a:pt x="32099" y="24384"/>
                </a:lnTo>
                <a:lnTo>
                  <a:pt x="33623" y="21336"/>
                </a:lnTo>
                <a:lnTo>
                  <a:pt x="36671" y="18288"/>
                </a:lnTo>
                <a:lnTo>
                  <a:pt x="39719" y="16764"/>
                </a:lnTo>
                <a:lnTo>
                  <a:pt x="42767" y="13716"/>
                </a:lnTo>
                <a:lnTo>
                  <a:pt x="51911" y="7620"/>
                </a:lnTo>
                <a:lnTo>
                  <a:pt x="58007" y="4572"/>
                </a:lnTo>
                <a:lnTo>
                  <a:pt x="70294" y="1524"/>
                </a:lnTo>
                <a:lnTo>
                  <a:pt x="77914" y="0"/>
                </a:lnTo>
                <a:lnTo>
                  <a:pt x="85534" y="0"/>
                </a:lnTo>
                <a:lnTo>
                  <a:pt x="123546" y="8286"/>
                </a:lnTo>
                <a:lnTo>
                  <a:pt x="152304" y="35706"/>
                </a:lnTo>
                <a:lnTo>
                  <a:pt x="165830" y="72532"/>
                </a:lnTo>
                <a:lnTo>
                  <a:pt x="167925" y="97726"/>
                </a:lnTo>
                <a:lnTo>
                  <a:pt x="167640" y="106861"/>
                </a:lnTo>
                <a:lnTo>
                  <a:pt x="158591" y="146411"/>
                </a:lnTo>
                <a:lnTo>
                  <a:pt x="152685" y="158877"/>
                </a:lnTo>
                <a:lnTo>
                  <a:pt x="149637" y="166497"/>
                </a:lnTo>
                <a:lnTo>
                  <a:pt x="135921" y="180213"/>
                </a:lnTo>
                <a:lnTo>
                  <a:pt x="135921" y="97726"/>
                </a:lnTo>
                <a:lnTo>
                  <a:pt x="135636" y="89771"/>
                </a:lnTo>
                <a:lnTo>
                  <a:pt x="134778" y="82093"/>
                </a:lnTo>
                <a:lnTo>
                  <a:pt x="133350" y="74969"/>
                </a:lnTo>
                <a:lnTo>
                  <a:pt x="131349" y="68675"/>
                </a:lnTo>
                <a:lnTo>
                  <a:pt x="129825" y="59531"/>
                </a:lnTo>
                <a:lnTo>
                  <a:pt x="103822" y="32099"/>
                </a:lnTo>
                <a:lnTo>
                  <a:pt x="97726" y="27527"/>
                </a:lnTo>
                <a:lnTo>
                  <a:pt x="90106" y="26003"/>
                </a:lnTo>
                <a:lnTo>
                  <a:pt x="74866" y="26003"/>
                </a:lnTo>
                <a:lnTo>
                  <a:pt x="62674" y="29051"/>
                </a:lnTo>
                <a:lnTo>
                  <a:pt x="58007" y="30575"/>
                </a:lnTo>
                <a:lnTo>
                  <a:pt x="53435" y="33623"/>
                </a:lnTo>
                <a:lnTo>
                  <a:pt x="48863" y="35147"/>
                </a:lnTo>
                <a:lnTo>
                  <a:pt x="44291" y="38195"/>
                </a:lnTo>
                <a:lnTo>
                  <a:pt x="30575" y="51911"/>
                </a:lnTo>
                <a:lnTo>
                  <a:pt x="30575" y="287083"/>
                </a:lnTo>
                <a:lnTo>
                  <a:pt x="0" y="287083"/>
                </a:lnTo>
                <a:close/>
              </a:path>
              <a:path w="168275" h="287655">
                <a:moveTo>
                  <a:pt x="30575" y="177165"/>
                </a:moveTo>
                <a:lnTo>
                  <a:pt x="30575" y="151161"/>
                </a:lnTo>
                <a:lnTo>
                  <a:pt x="35433" y="155741"/>
                </a:lnTo>
                <a:lnTo>
                  <a:pt x="40862" y="160008"/>
                </a:lnTo>
                <a:lnTo>
                  <a:pt x="46863" y="163685"/>
                </a:lnTo>
                <a:lnTo>
                  <a:pt x="53435" y="166497"/>
                </a:lnTo>
                <a:lnTo>
                  <a:pt x="59427" y="169378"/>
                </a:lnTo>
                <a:lnTo>
                  <a:pt x="65865" y="171259"/>
                </a:lnTo>
                <a:lnTo>
                  <a:pt x="72589" y="172283"/>
                </a:lnTo>
                <a:lnTo>
                  <a:pt x="77914" y="172524"/>
                </a:lnTo>
                <a:lnTo>
                  <a:pt x="85534" y="172593"/>
                </a:lnTo>
                <a:lnTo>
                  <a:pt x="97726" y="169545"/>
                </a:lnTo>
                <a:lnTo>
                  <a:pt x="105346" y="168021"/>
                </a:lnTo>
                <a:lnTo>
                  <a:pt x="116014" y="157353"/>
                </a:lnTo>
                <a:lnTo>
                  <a:pt x="120355" y="153297"/>
                </a:lnTo>
                <a:lnTo>
                  <a:pt x="124098" y="148125"/>
                </a:lnTo>
                <a:lnTo>
                  <a:pt x="135397" y="108599"/>
                </a:lnTo>
                <a:lnTo>
                  <a:pt x="135921" y="97726"/>
                </a:lnTo>
                <a:lnTo>
                  <a:pt x="135921" y="180213"/>
                </a:lnTo>
                <a:lnTo>
                  <a:pt x="132873" y="183261"/>
                </a:lnTo>
                <a:lnTo>
                  <a:pt x="126777" y="186309"/>
                </a:lnTo>
                <a:lnTo>
                  <a:pt x="120681" y="190881"/>
                </a:lnTo>
                <a:lnTo>
                  <a:pt x="114490" y="193929"/>
                </a:lnTo>
                <a:lnTo>
                  <a:pt x="96202" y="198501"/>
                </a:lnTo>
                <a:lnTo>
                  <a:pt x="84010" y="198501"/>
                </a:lnTo>
                <a:lnTo>
                  <a:pt x="42195" y="186118"/>
                </a:lnTo>
                <a:lnTo>
                  <a:pt x="32099" y="177165"/>
                </a:lnTo>
                <a:lnTo>
                  <a:pt x="30575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7945659" y="2501741"/>
            <a:ext cx="620395" cy="246379"/>
            <a:chOff x="7945659" y="2501741"/>
            <a:chExt cx="620395" cy="246379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45659" y="2549080"/>
              <a:ext cx="103822" cy="19392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70913" y="2549158"/>
              <a:ext cx="161734" cy="19849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57032" y="2501741"/>
              <a:ext cx="126777" cy="24584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14290" y="2549144"/>
              <a:ext cx="151161" cy="198436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955929" y="3037808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4">
                <a:moveTo>
                  <a:pt x="0" y="103822"/>
                </a:moveTo>
                <a:lnTo>
                  <a:pt x="11334" y="48267"/>
                </a:lnTo>
                <a:lnTo>
                  <a:pt x="38564" y="14108"/>
                </a:lnTo>
                <a:lnTo>
                  <a:pt x="75938" y="309"/>
                </a:lnTo>
                <a:lnTo>
                  <a:pt x="91630" y="0"/>
                </a:lnTo>
                <a:lnTo>
                  <a:pt x="99250" y="1524"/>
                </a:lnTo>
                <a:lnTo>
                  <a:pt x="111442" y="4572"/>
                </a:lnTo>
                <a:lnTo>
                  <a:pt x="125158" y="13716"/>
                </a:lnTo>
                <a:lnTo>
                  <a:pt x="128206" y="15240"/>
                </a:lnTo>
                <a:lnTo>
                  <a:pt x="131254" y="18288"/>
                </a:lnTo>
                <a:lnTo>
                  <a:pt x="132778" y="21431"/>
                </a:lnTo>
                <a:lnTo>
                  <a:pt x="137350" y="26003"/>
                </a:lnTo>
                <a:lnTo>
                  <a:pt x="143446" y="4572"/>
                </a:lnTo>
                <a:lnTo>
                  <a:pt x="167925" y="4572"/>
                </a:lnTo>
                <a:lnTo>
                  <a:pt x="167925" y="287178"/>
                </a:lnTo>
                <a:lnTo>
                  <a:pt x="135826" y="287178"/>
                </a:lnTo>
                <a:lnTo>
                  <a:pt x="135826" y="51911"/>
                </a:lnTo>
                <a:lnTo>
                  <a:pt x="134302" y="50387"/>
                </a:lnTo>
                <a:lnTo>
                  <a:pt x="132778" y="47339"/>
                </a:lnTo>
                <a:lnTo>
                  <a:pt x="126682" y="41243"/>
                </a:lnTo>
                <a:lnTo>
                  <a:pt x="122110" y="38195"/>
                </a:lnTo>
                <a:lnTo>
                  <a:pt x="119062" y="35147"/>
                </a:lnTo>
                <a:lnTo>
                  <a:pt x="114490" y="33623"/>
                </a:lnTo>
                <a:lnTo>
                  <a:pt x="109918" y="30575"/>
                </a:lnTo>
                <a:lnTo>
                  <a:pt x="105346" y="29051"/>
                </a:lnTo>
                <a:lnTo>
                  <a:pt x="99250" y="27527"/>
                </a:lnTo>
                <a:lnTo>
                  <a:pt x="94678" y="26003"/>
                </a:lnTo>
                <a:lnTo>
                  <a:pt x="79343" y="26003"/>
                </a:lnTo>
                <a:lnTo>
                  <a:pt x="70199" y="27527"/>
                </a:lnTo>
                <a:lnTo>
                  <a:pt x="64103" y="32099"/>
                </a:lnTo>
                <a:lnTo>
                  <a:pt x="56483" y="35147"/>
                </a:lnTo>
                <a:lnTo>
                  <a:pt x="35147" y="70294"/>
                </a:lnTo>
                <a:lnTo>
                  <a:pt x="32099" y="100774"/>
                </a:lnTo>
                <a:lnTo>
                  <a:pt x="32099" y="183261"/>
                </a:lnTo>
                <a:lnTo>
                  <a:pt x="29051" y="180213"/>
                </a:lnTo>
                <a:lnTo>
                  <a:pt x="5357" y="144056"/>
                </a:lnTo>
                <a:lnTo>
                  <a:pt x="261" y="112759"/>
                </a:lnTo>
                <a:lnTo>
                  <a:pt x="0" y="103822"/>
                </a:lnTo>
                <a:close/>
              </a:path>
              <a:path w="168275" h="287654">
                <a:moveTo>
                  <a:pt x="32099" y="183261"/>
                </a:moveTo>
                <a:lnTo>
                  <a:pt x="32099" y="100774"/>
                </a:lnTo>
                <a:lnTo>
                  <a:pt x="32408" y="111688"/>
                </a:lnTo>
                <a:lnTo>
                  <a:pt x="33432" y="121431"/>
                </a:lnTo>
                <a:lnTo>
                  <a:pt x="35313" y="130014"/>
                </a:lnTo>
                <a:lnTo>
                  <a:pt x="38195" y="137445"/>
                </a:lnTo>
                <a:lnTo>
                  <a:pt x="41243" y="146589"/>
                </a:lnTo>
                <a:lnTo>
                  <a:pt x="74771" y="171069"/>
                </a:lnTo>
                <a:lnTo>
                  <a:pt x="82391" y="172593"/>
                </a:lnTo>
                <a:lnTo>
                  <a:pt x="89780" y="172477"/>
                </a:lnTo>
                <a:lnTo>
                  <a:pt x="130992" y="155741"/>
                </a:lnTo>
                <a:lnTo>
                  <a:pt x="135826" y="151161"/>
                </a:lnTo>
                <a:lnTo>
                  <a:pt x="135826" y="177165"/>
                </a:lnTo>
                <a:lnTo>
                  <a:pt x="98095" y="197441"/>
                </a:lnTo>
                <a:lnTo>
                  <a:pt x="70199" y="198596"/>
                </a:lnTo>
                <a:lnTo>
                  <a:pt x="64103" y="197072"/>
                </a:lnTo>
                <a:lnTo>
                  <a:pt x="58007" y="195453"/>
                </a:lnTo>
                <a:lnTo>
                  <a:pt x="51911" y="193929"/>
                </a:lnTo>
                <a:lnTo>
                  <a:pt x="33623" y="184785"/>
                </a:lnTo>
                <a:lnTo>
                  <a:pt x="32099" y="183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178814" y="3042380"/>
            <a:ext cx="155638" cy="194024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80268" y="3037879"/>
            <a:ext cx="161829" cy="198475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1729836" y="3037808"/>
            <a:ext cx="167005" cy="287655"/>
          </a:xfrm>
          <a:custGeom>
            <a:avLst/>
            <a:gdLst/>
            <a:ahLst/>
            <a:cxnLst/>
            <a:rect l="l" t="t" r="r" b="b"/>
            <a:pathLst>
              <a:path w="167005" h="287654">
                <a:moveTo>
                  <a:pt x="0" y="287178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26003"/>
                </a:lnTo>
                <a:lnTo>
                  <a:pt x="30575" y="26003"/>
                </a:lnTo>
                <a:lnTo>
                  <a:pt x="32099" y="24479"/>
                </a:lnTo>
                <a:lnTo>
                  <a:pt x="33623" y="21431"/>
                </a:lnTo>
                <a:lnTo>
                  <a:pt x="36671" y="18288"/>
                </a:lnTo>
                <a:lnTo>
                  <a:pt x="39719" y="16764"/>
                </a:lnTo>
                <a:lnTo>
                  <a:pt x="42767" y="13716"/>
                </a:lnTo>
                <a:lnTo>
                  <a:pt x="51911" y="7620"/>
                </a:lnTo>
                <a:lnTo>
                  <a:pt x="58007" y="4572"/>
                </a:lnTo>
                <a:lnTo>
                  <a:pt x="70199" y="1524"/>
                </a:lnTo>
                <a:lnTo>
                  <a:pt x="77914" y="0"/>
                </a:lnTo>
                <a:lnTo>
                  <a:pt x="88582" y="112"/>
                </a:lnTo>
                <a:lnTo>
                  <a:pt x="129551" y="12584"/>
                </a:lnTo>
                <a:lnTo>
                  <a:pt x="156591" y="43314"/>
                </a:lnTo>
                <a:lnTo>
                  <a:pt x="166092" y="84567"/>
                </a:lnTo>
                <a:lnTo>
                  <a:pt x="166401" y="97726"/>
                </a:lnTo>
                <a:lnTo>
                  <a:pt x="166354" y="106901"/>
                </a:lnTo>
                <a:lnTo>
                  <a:pt x="158591" y="146411"/>
                </a:lnTo>
                <a:lnTo>
                  <a:pt x="137445" y="177165"/>
                </a:lnTo>
                <a:lnTo>
                  <a:pt x="134302" y="181270"/>
                </a:lnTo>
                <a:lnTo>
                  <a:pt x="134302" y="97726"/>
                </a:lnTo>
                <a:lnTo>
                  <a:pt x="134254" y="89773"/>
                </a:lnTo>
                <a:lnTo>
                  <a:pt x="125158" y="51911"/>
                </a:lnTo>
                <a:lnTo>
                  <a:pt x="103822" y="32099"/>
                </a:lnTo>
                <a:lnTo>
                  <a:pt x="96202" y="27527"/>
                </a:lnTo>
                <a:lnTo>
                  <a:pt x="88582" y="26003"/>
                </a:lnTo>
                <a:lnTo>
                  <a:pt x="73247" y="26003"/>
                </a:lnTo>
                <a:lnTo>
                  <a:pt x="68675" y="27527"/>
                </a:lnTo>
                <a:lnTo>
                  <a:pt x="62579" y="29051"/>
                </a:lnTo>
                <a:lnTo>
                  <a:pt x="53435" y="32099"/>
                </a:lnTo>
                <a:lnTo>
                  <a:pt x="44291" y="38195"/>
                </a:lnTo>
                <a:lnTo>
                  <a:pt x="30575" y="51911"/>
                </a:lnTo>
                <a:lnTo>
                  <a:pt x="30575" y="287178"/>
                </a:lnTo>
                <a:lnTo>
                  <a:pt x="0" y="287178"/>
                </a:lnTo>
                <a:close/>
              </a:path>
              <a:path w="167005" h="287654">
                <a:moveTo>
                  <a:pt x="30575" y="177165"/>
                </a:moveTo>
                <a:lnTo>
                  <a:pt x="30575" y="151161"/>
                </a:lnTo>
                <a:lnTo>
                  <a:pt x="35409" y="155741"/>
                </a:lnTo>
                <a:lnTo>
                  <a:pt x="40671" y="160008"/>
                </a:lnTo>
                <a:lnTo>
                  <a:pt x="77914" y="172524"/>
                </a:lnTo>
                <a:lnTo>
                  <a:pt x="85534" y="172593"/>
                </a:lnTo>
                <a:lnTo>
                  <a:pt x="97726" y="169545"/>
                </a:lnTo>
                <a:lnTo>
                  <a:pt x="126301" y="141842"/>
                </a:lnTo>
                <a:lnTo>
                  <a:pt x="134302" y="97726"/>
                </a:lnTo>
                <a:lnTo>
                  <a:pt x="134302" y="181270"/>
                </a:lnTo>
                <a:lnTo>
                  <a:pt x="132778" y="183261"/>
                </a:lnTo>
                <a:lnTo>
                  <a:pt x="120586" y="189357"/>
                </a:lnTo>
                <a:lnTo>
                  <a:pt x="114490" y="193929"/>
                </a:lnTo>
                <a:lnTo>
                  <a:pt x="108251" y="195490"/>
                </a:lnTo>
                <a:lnTo>
                  <a:pt x="102298" y="197072"/>
                </a:lnTo>
                <a:lnTo>
                  <a:pt x="94678" y="198596"/>
                </a:lnTo>
                <a:lnTo>
                  <a:pt x="84010" y="198596"/>
                </a:lnTo>
                <a:lnTo>
                  <a:pt x="75335" y="198309"/>
                </a:lnTo>
                <a:lnTo>
                  <a:pt x="36290" y="181713"/>
                </a:lnTo>
                <a:lnTo>
                  <a:pt x="30575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1945100" y="2938557"/>
            <a:ext cx="691515" cy="298450"/>
            <a:chOff x="1945100" y="2938557"/>
            <a:chExt cx="691515" cy="298450"/>
          </a:xfrm>
        </p:grpSpPr>
        <p:pic>
          <p:nvPicPr>
            <p:cNvPr id="79" name="object 7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45100" y="3037808"/>
              <a:ext cx="103822" cy="19392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71783" y="3037808"/>
              <a:ext cx="178593" cy="19859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274761" y="3042380"/>
              <a:ext cx="177165" cy="18935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474786" y="2938557"/>
              <a:ext cx="161925" cy="297815"/>
            </a:xfrm>
            <a:custGeom>
              <a:avLst/>
              <a:gdLst/>
              <a:ahLst/>
              <a:cxnLst/>
              <a:rect l="l" t="t" r="r" b="b"/>
              <a:pathLst>
                <a:path w="161925" h="297814">
                  <a:moveTo>
                    <a:pt x="27432" y="68675"/>
                  </a:moveTo>
                  <a:lnTo>
                    <a:pt x="70199" y="0"/>
                  </a:lnTo>
                  <a:lnTo>
                    <a:pt x="100774" y="0"/>
                  </a:lnTo>
                  <a:lnTo>
                    <a:pt x="141922" y="68675"/>
                  </a:lnTo>
                  <a:lnTo>
                    <a:pt x="114490" y="68675"/>
                  </a:lnTo>
                  <a:lnTo>
                    <a:pt x="85439" y="19812"/>
                  </a:lnTo>
                  <a:lnTo>
                    <a:pt x="83915" y="19812"/>
                  </a:lnTo>
                  <a:lnTo>
                    <a:pt x="54959" y="68675"/>
                  </a:lnTo>
                  <a:lnTo>
                    <a:pt x="27432" y="68675"/>
                  </a:lnTo>
                  <a:close/>
                </a:path>
                <a:path w="161925" h="297814">
                  <a:moveTo>
                    <a:pt x="0" y="201549"/>
                  </a:moveTo>
                  <a:lnTo>
                    <a:pt x="7620" y="155733"/>
                  </a:lnTo>
                  <a:lnTo>
                    <a:pt x="27432" y="125253"/>
                  </a:lnTo>
                  <a:lnTo>
                    <a:pt x="33447" y="118888"/>
                  </a:lnTo>
                  <a:lnTo>
                    <a:pt x="69818" y="100584"/>
                  </a:lnTo>
                  <a:lnTo>
                    <a:pt x="88956" y="99323"/>
                  </a:lnTo>
                  <a:lnTo>
                    <a:pt x="94757" y="99536"/>
                  </a:lnTo>
                  <a:lnTo>
                    <a:pt x="135302" y="115435"/>
                  </a:lnTo>
                  <a:lnTo>
                    <a:pt x="157257" y="149637"/>
                  </a:lnTo>
                  <a:lnTo>
                    <a:pt x="161829" y="193929"/>
                  </a:lnTo>
                  <a:lnTo>
                    <a:pt x="161829" y="204597"/>
                  </a:lnTo>
                  <a:lnTo>
                    <a:pt x="129730" y="204597"/>
                  </a:lnTo>
                  <a:lnTo>
                    <a:pt x="129730" y="171068"/>
                  </a:lnTo>
                  <a:lnTo>
                    <a:pt x="128206" y="164973"/>
                  </a:lnTo>
                  <a:lnTo>
                    <a:pt x="105346" y="129825"/>
                  </a:lnTo>
                  <a:lnTo>
                    <a:pt x="93059" y="125253"/>
                  </a:lnTo>
                  <a:lnTo>
                    <a:pt x="78974" y="125327"/>
                  </a:lnTo>
                  <a:lnTo>
                    <a:pt x="45815" y="146589"/>
                  </a:lnTo>
                  <a:lnTo>
                    <a:pt x="33528" y="178689"/>
                  </a:lnTo>
                  <a:lnTo>
                    <a:pt x="33528" y="204597"/>
                  </a:lnTo>
                  <a:lnTo>
                    <a:pt x="32004" y="204597"/>
                  </a:lnTo>
                  <a:lnTo>
                    <a:pt x="32004" y="278704"/>
                  </a:lnTo>
                  <a:lnTo>
                    <a:pt x="28956" y="276415"/>
                  </a:lnTo>
                  <a:lnTo>
                    <a:pt x="22645" y="270151"/>
                  </a:lnTo>
                  <a:lnTo>
                    <a:pt x="5143" y="236147"/>
                  </a:lnTo>
                  <a:lnTo>
                    <a:pt x="571" y="213867"/>
                  </a:lnTo>
                  <a:lnTo>
                    <a:pt x="0" y="201549"/>
                  </a:lnTo>
                  <a:close/>
                </a:path>
                <a:path w="161925" h="297814">
                  <a:moveTo>
                    <a:pt x="32004" y="278704"/>
                  </a:moveTo>
                  <a:lnTo>
                    <a:pt x="32004" y="204597"/>
                  </a:lnTo>
                  <a:lnTo>
                    <a:pt x="32529" y="213486"/>
                  </a:lnTo>
                  <a:lnTo>
                    <a:pt x="33920" y="221634"/>
                  </a:lnTo>
                  <a:lnTo>
                    <a:pt x="53435" y="256603"/>
                  </a:lnTo>
                  <a:lnTo>
                    <a:pt x="74771" y="267271"/>
                  </a:lnTo>
                  <a:lnTo>
                    <a:pt x="81630" y="269271"/>
                  </a:lnTo>
                  <a:lnTo>
                    <a:pt x="88499" y="270700"/>
                  </a:lnTo>
                  <a:lnTo>
                    <a:pt x="95385" y="271557"/>
                  </a:lnTo>
                  <a:lnTo>
                    <a:pt x="99250" y="271717"/>
                  </a:lnTo>
                  <a:lnTo>
                    <a:pt x="105346" y="271740"/>
                  </a:lnTo>
                  <a:lnTo>
                    <a:pt x="110037" y="271581"/>
                  </a:lnTo>
                  <a:lnTo>
                    <a:pt x="149971" y="263345"/>
                  </a:lnTo>
                  <a:lnTo>
                    <a:pt x="155733" y="261175"/>
                  </a:lnTo>
                  <a:lnTo>
                    <a:pt x="155733" y="287083"/>
                  </a:lnTo>
                  <a:lnTo>
                    <a:pt x="150582" y="289345"/>
                  </a:lnTo>
                  <a:lnTo>
                    <a:pt x="144601" y="291465"/>
                  </a:lnTo>
                  <a:lnTo>
                    <a:pt x="138066" y="293298"/>
                  </a:lnTo>
                  <a:lnTo>
                    <a:pt x="131254" y="294703"/>
                  </a:lnTo>
                  <a:lnTo>
                    <a:pt x="123253" y="296520"/>
                  </a:lnTo>
                  <a:lnTo>
                    <a:pt x="116014" y="297364"/>
                  </a:lnTo>
                  <a:lnTo>
                    <a:pt x="114490" y="297486"/>
                  </a:lnTo>
                  <a:lnTo>
                    <a:pt x="107251" y="297797"/>
                  </a:lnTo>
                  <a:lnTo>
                    <a:pt x="93059" y="297674"/>
                  </a:lnTo>
                  <a:lnTo>
                    <a:pt x="52195" y="290345"/>
                  </a:lnTo>
                  <a:lnTo>
                    <a:pt x="36154" y="281820"/>
                  </a:lnTo>
                  <a:lnTo>
                    <a:pt x="32004" y="278704"/>
                  </a:lnTo>
                  <a:close/>
                </a:path>
                <a:path w="161925" h="297814">
                  <a:moveTo>
                    <a:pt x="33528" y="204597"/>
                  </a:moveTo>
                  <a:lnTo>
                    <a:pt x="33528" y="178689"/>
                  </a:lnTo>
                  <a:lnTo>
                    <a:pt x="129730" y="178689"/>
                  </a:lnTo>
                  <a:lnTo>
                    <a:pt x="129730" y="204597"/>
                  </a:lnTo>
                  <a:lnTo>
                    <a:pt x="33528" y="2045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3" name="object 8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821305" y="3042380"/>
            <a:ext cx="155638" cy="194024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3034951" y="303780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527"/>
                </a:lnTo>
                <a:lnTo>
                  <a:pt x="36671" y="22955"/>
                </a:lnTo>
                <a:lnTo>
                  <a:pt x="41243" y="18288"/>
                </a:lnTo>
                <a:lnTo>
                  <a:pt x="59531" y="6096"/>
                </a:lnTo>
                <a:lnTo>
                  <a:pt x="65722" y="4572"/>
                </a:lnTo>
                <a:lnTo>
                  <a:pt x="71818" y="1524"/>
                </a:lnTo>
                <a:lnTo>
                  <a:pt x="77914" y="0"/>
                </a:lnTo>
                <a:lnTo>
                  <a:pt x="90106" y="0"/>
                </a:lnTo>
                <a:lnTo>
                  <a:pt x="131826" y="15826"/>
                </a:lnTo>
                <a:lnTo>
                  <a:pt x="148113" y="38195"/>
                </a:lnTo>
                <a:lnTo>
                  <a:pt x="154995" y="29607"/>
                </a:lnTo>
                <a:lnTo>
                  <a:pt x="185411" y="5786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792" y="4572"/>
                </a:lnTo>
                <a:lnTo>
                  <a:pt x="271748" y="33623"/>
                </a:lnTo>
                <a:lnTo>
                  <a:pt x="277844" y="67246"/>
                </a:lnTo>
                <a:lnTo>
                  <a:pt x="277844" y="193929"/>
                </a:lnTo>
                <a:lnTo>
                  <a:pt x="247364" y="193929"/>
                </a:lnTo>
                <a:lnTo>
                  <a:pt x="247364" y="64103"/>
                </a:lnTo>
                <a:lnTo>
                  <a:pt x="245840" y="56483"/>
                </a:lnTo>
                <a:lnTo>
                  <a:pt x="244316" y="51911"/>
                </a:lnTo>
                <a:lnTo>
                  <a:pt x="242792" y="45815"/>
                </a:lnTo>
                <a:lnTo>
                  <a:pt x="239744" y="41243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5265" y="26003"/>
                </a:lnTo>
                <a:lnTo>
                  <a:pt x="209169" y="26003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729" y="193929"/>
                </a:lnTo>
                <a:lnTo>
                  <a:pt x="123729" y="64103"/>
                </a:lnTo>
                <a:lnTo>
                  <a:pt x="122205" y="56483"/>
                </a:lnTo>
                <a:lnTo>
                  <a:pt x="120681" y="51911"/>
                </a:lnTo>
                <a:lnTo>
                  <a:pt x="119062" y="45815"/>
                </a:lnTo>
                <a:lnTo>
                  <a:pt x="90106" y="26003"/>
                </a:lnTo>
                <a:lnTo>
                  <a:pt x="85534" y="26003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3495961" y="3037808"/>
            <a:ext cx="325755" cy="198755"/>
            <a:chOff x="3495961" y="3037808"/>
            <a:chExt cx="325755" cy="198755"/>
          </a:xfrm>
        </p:grpSpPr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495961" y="3037808"/>
              <a:ext cx="128206" cy="19859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59314" y="3037879"/>
              <a:ext cx="161829" cy="198475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3874580" y="2964465"/>
            <a:ext cx="357505" cy="267335"/>
            <a:chOff x="3874580" y="2964465"/>
            <a:chExt cx="357505" cy="267335"/>
          </a:xfrm>
        </p:grpSpPr>
        <p:pic>
          <p:nvPicPr>
            <p:cNvPr id="89" name="object 8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74580" y="3037808"/>
              <a:ext cx="288512" cy="193929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199661" y="2964471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32105" y="77914"/>
                  </a:moveTo>
                  <a:lnTo>
                    <a:pt x="1524" y="77914"/>
                  </a:lnTo>
                  <a:lnTo>
                    <a:pt x="1524" y="267271"/>
                  </a:lnTo>
                  <a:lnTo>
                    <a:pt x="32105" y="267271"/>
                  </a:lnTo>
                  <a:lnTo>
                    <a:pt x="32105" y="77914"/>
                  </a:lnTo>
                  <a:close/>
                </a:path>
                <a:path w="32385" h="267335">
                  <a:moveTo>
                    <a:pt x="32105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32105" y="33616"/>
                  </a:lnTo>
                  <a:lnTo>
                    <a:pt x="321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4282154" y="3037808"/>
            <a:ext cx="358775" cy="292100"/>
            <a:chOff x="4282154" y="3037808"/>
            <a:chExt cx="358775" cy="292100"/>
          </a:xfrm>
        </p:grpSpPr>
        <p:sp>
          <p:nvSpPr>
            <p:cNvPr id="92" name="object 92"/>
            <p:cNvSpPr/>
            <p:nvPr/>
          </p:nvSpPr>
          <p:spPr>
            <a:xfrm>
              <a:off x="4282154" y="3037808"/>
              <a:ext cx="143510" cy="292100"/>
            </a:xfrm>
            <a:custGeom>
              <a:avLst/>
              <a:gdLst/>
              <a:ahLst/>
              <a:cxnLst/>
              <a:rect l="l" t="t" r="r" b="b"/>
              <a:pathLst>
                <a:path w="143510" h="292100">
                  <a:moveTo>
                    <a:pt x="0" y="102298"/>
                  </a:moveTo>
                  <a:lnTo>
                    <a:pt x="285" y="93202"/>
                  </a:lnTo>
                  <a:lnTo>
                    <a:pt x="1142" y="84391"/>
                  </a:lnTo>
                  <a:lnTo>
                    <a:pt x="2571" y="76152"/>
                  </a:lnTo>
                  <a:lnTo>
                    <a:pt x="4571" y="68770"/>
                  </a:lnTo>
                  <a:lnTo>
                    <a:pt x="6238" y="61000"/>
                  </a:lnTo>
                  <a:lnTo>
                    <a:pt x="30479" y="22955"/>
                  </a:lnTo>
                  <a:lnTo>
                    <a:pt x="36575" y="16764"/>
                  </a:lnTo>
                  <a:lnTo>
                    <a:pt x="42671" y="12192"/>
                  </a:lnTo>
                  <a:lnTo>
                    <a:pt x="50387" y="9144"/>
                  </a:lnTo>
                  <a:lnTo>
                    <a:pt x="56483" y="6096"/>
                  </a:lnTo>
                  <a:lnTo>
                    <a:pt x="64103" y="3048"/>
                  </a:lnTo>
                  <a:lnTo>
                    <a:pt x="71723" y="1524"/>
                  </a:lnTo>
                  <a:lnTo>
                    <a:pt x="77819" y="0"/>
                  </a:lnTo>
                  <a:lnTo>
                    <a:pt x="91535" y="0"/>
                  </a:lnTo>
                  <a:lnTo>
                    <a:pt x="98408" y="261"/>
                  </a:lnTo>
                  <a:lnTo>
                    <a:pt x="140398" y="10668"/>
                  </a:lnTo>
                  <a:lnTo>
                    <a:pt x="140398" y="36671"/>
                  </a:lnTo>
                  <a:lnTo>
                    <a:pt x="131254" y="33623"/>
                  </a:lnTo>
                  <a:lnTo>
                    <a:pt x="123634" y="30575"/>
                  </a:lnTo>
                  <a:lnTo>
                    <a:pt x="117538" y="29051"/>
                  </a:lnTo>
                  <a:lnTo>
                    <a:pt x="109918" y="27527"/>
                  </a:lnTo>
                  <a:lnTo>
                    <a:pt x="79343" y="27527"/>
                  </a:lnTo>
                  <a:lnTo>
                    <a:pt x="71723" y="30575"/>
                  </a:lnTo>
                  <a:lnTo>
                    <a:pt x="65627" y="33623"/>
                  </a:lnTo>
                  <a:lnTo>
                    <a:pt x="58007" y="36671"/>
                  </a:lnTo>
                  <a:lnTo>
                    <a:pt x="35218" y="73771"/>
                  </a:lnTo>
                  <a:lnTo>
                    <a:pt x="32003" y="100774"/>
                  </a:lnTo>
                  <a:lnTo>
                    <a:pt x="32289" y="108568"/>
                  </a:lnTo>
                  <a:lnTo>
                    <a:pt x="44760" y="147225"/>
                  </a:lnTo>
                  <a:lnTo>
                    <a:pt x="68675" y="166497"/>
                  </a:lnTo>
                  <a:lnTo>
                    <a:pt x="74675" y="169378"/>
                  </a:lnTo>
                  <a:lnTo>
                    <a:pt x="81248" y="171259"/>
                  </a:lnTo>
                  <a:lnTo>
                    <a:pt x="88391" y="172283"/>
                  </a:lnTo>
                  <a:lnTo>
                    <a:pt x="96107" y="172593"/>
                  </a:lnTo>
                  <a:lnTo>
                    <a:pt x="103727" y="172593"/>
                  </a:lnTo>
                  <a:lnTo>
                    <a:pt x="111442" y="171069"/>
                  </a:lnTo>
                  <a:lnTo>
                    <a:pt x="120586" y="169545"/>
                  </a:lnTo>
                  <a:lnTo>
                    <a:pt x="128206" y="168021"/>
                  </a:lnTo>
                  <a:lnTo>
                    <a:pt x="143446" y="161925"/>
                  </a:lnTo>
                  <a:lnTo>
                    <a:pt x="143446" y="187833"/>
                  </a:lnTo>
                  <a:lnTo>
                    <a:pt x="140398" y="189357"/>
                  </a:lnTo>
                  <a:lnTo>
                    <a:pt x="138874" y="190881"/>
                  </a:lnTo>
                  <a:lnTo>
                    <a:pt x="134302" y="192405"/>
                  </a:lnTo>
                  <a:lnTo>
                    <a:pt x="131254" y="193929"/>
                  </a:lnTo>
                  <a:lnTo>
                    <a:pt x="128206" y="193929"/>
                  </a:lnTo>
                  <a:lnTo>
                    <a:pt x="123634" y="195453"/>
                  </a:lnTo>
                  <a:lnTo>
                    <a:pt x="120586" y="197072"/>
                  </a:lnTo>
                  <a:lnTo>
                    <a:pt x="116014" y="197072"/>
                  </a:lnTo>
                  <a:lnTo>
                    <a:pt x="111442" y="198596"/>
                  </a:lnTo>
                  <a:lnTo>
                    <a:pt x="97631" y="198596"/>
                  </a:lnTo>
                  <a:lnTo>
                    <a:pt x="91535" y="218408"/>
                  </a:lnTo>
                  <a:lnTo>
                    <a:pt x="96107" y="219932"/>
                  </a:lnTo>
                  <a:lnTo>
                    <a:pt x="102203" y="221456"/>
                  </a:lnTo>
                  <a:lnTo>
                    <a:pt x="106870" y="222980"/>
                  </a:lnTo>
                  <a:lnTo>
                    <a:pt x="109918" y="224504"/>
                  </a:lnTo>
                  <a:lnTo>
                    <a:pt x="114490" y="226028"/>
                  </a:lnTo>
                  <a:lnTo>
                    <a:pt x="123634" y="235172"/>
                  </a:lnTo>
                  <a:lnTo>
                    <a:pt x="125158" y="238220"/>
                  </a:lnTo>
                  <a:lnTo>
                    <a:pt x="128206" y="247459"/>
                  </a:lnTo>
                  <a:lnTo>
                    <a:pt x="128206" y="258127"/>
                  </a:lnTo>
                  <a:lnTo>
                    <a:pt x="86963" y="290226"/>
                  </a:lnTo>
                  <a:lnTo>
                    <a:pt x="79343" y="291750"/>
                  </a:lnTo>
                  <a:lnTo>
                    <a:pt x="61055" y="291750"/>
                  </a:lnTo>
                  <a:lnTo>
                    <a:pt x="56483" y="290226"/>
                  </a:lnTo>
                  <a:lnTo>
                    <a:pt x="51911" y="290226"/>
                  </a:lnTo>
                  <a:lnTo>
                    <a:pt x="45719" y="287178"/>
                  </a:lnTo>
                  <a:lnTo>
                    <a:pt x="45719" y="265747"/>
                  </a:lnTo>
                  <a:lnTo>
                    <a:pt x="48863" y="265747"/>
                  </a:lnTo>
                  <a:lnTo>
                    <a:pt x="51911" y="267271"/>
                  </a:lnTo>
                  <a:lnTo>
                    <a:pt x="58007" y="267271"/>
                  </a:lnTo>
                  <a:lnTo>
                    <a:pt x="59531" y="268795"/>
                  </a:lnTo>
                  <a:lnTo>
                    <a:pt x="77819" y="268795"/>
                  </a:lnTo>
                  <a:lnTo>
                    <a:pt x="80867" y="267271"/>
                  </a:lnTo>
                  <a:lnTo>
                    <a:pt x="86963" y="267271"/>
                  </a:lnTo>
                  <a:lnTo>
                    <a:pt x="96107" y="262699"/>
                  </a:lnTo>
                  <a:lnTo>
                    <a:pt x="97631" y="261175"/>
                  </a:lnTo>
                  <a:lnTo>
                    <a:pt x="100679" y="255079"/>
                  </a:lnTo>
                  <a:lnTo>
                    <a:pt x="100679" y="250507"/>
                  </a:lnTo>
                  <a:lnTo>
                    <a:pt x="99155" y="247459"/>
                  </a:lnTo>
                  <a:lnTo>
                    <a:pt x="97631" y="245935"/>
                  </a:lnTo>
                  <a:lnTo>
                    <a:pt x="96107" y="242887"/>
                  </a:lnTo>
                  <a:lnTo>
                    <a:pt x="93059" y="241363"/>
                  </a:lnTo>
                  <a:lnTo>
                    <a:pt x="90011" y="241363"/>
                  </a:lnTo>
                  <a:lnTo>
                    <a:pt x="86963" y="239744"/>
                  </a:lnTo>
                  <a:lnTo>
                    <a:pt x="82391" y="238220"/>
                  </a:lnTo>
                  <a:lnTo>
                    <a:pt x="73247" y="238220"/>
                  </a:lnTo>
                  <a:lnTo>
                    <a:pt x="67151" y="236696"/>
                  </a:lnTo>
                  <a:lnTo>
                    <a:pt x="61055" y="236696"/>
                  </a:lnTo>
                  <a:lnTo>
                    <a:pt x="73247" y="197072"/>
                  </a:lnTo>
                  <a:lnTo>
                    <a:pt x="65506" y="195588"/>
                  </a:lnTo>
                  <a:lnTo>
                    <a:pt x="26193" y="173688"/>
                  </a:lnTo>
                  <a:lnTo>
                    <a:pt x="6095" y="140493"/>
                  </a:lnTo>
                  <a:lnTo>
                    <a:pt x="309" y="112592"/>
                  </a:lnTo>
                  <a:lnTo>
                    <a:pt x="0" y="1022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60748" y="3037808"/>
              <a:ext cx="180117" cy="198596"/>
            </a:xfrm>
            <a:prstGeom prst="rect">
              <a:avLst/>
            </a:prstGeom>
          </p:spPr>
        </p:pic>
      </p:grpSp>
      <p:sp>
        <p:nvSpPr>
          <p:cNvPr id="94" name="object 94"/>
          <p:cNvSpPr/>
          <p:nvPr/>
        </p:nvSpPr>
        <p:spPr>
          <a:xfrm>
            <a:off x="4811840" y="2943129"/>
            <a:ext cx="167005" cy="293370"/>
          </a:xfrm>
          <a:custGeom>
            <a:avLst/>
            <a:gdLst/>
            <a:ahLst/>
            <a:cxnLst/>
            <a:rect l="l" t="t" r="r" b="b"/>
            <a:pathLst>
              <a:path w="167004" h="293369">
                <a:moveTo>
                  <a:pt x="32004" y="277334"/>
                </a:moveTo>
                <a:lnTo>
                  <a:pt x="32004" y="195453"/>
                </a:lnTo>
                <a:lnTo>
                  <a:pt x="32265" y="204128"/>
                </a:lnTo>
                <a:lnTo>
                  <a:pt x="32956" y="211919"/>
                </a:lnTo>
                <a:lnTo>
                  <a:pt x="45815" y="247459"/>
                </a:lnTo>
                <a:lnTo>
                  <a:pt x="50387" y="255079"/>
                </a:lnTo>
                <a:lnTo>
                  <a:pt x="56483" y="259651"/>
                </a:lnTo>
                <a:lnTo>
                  <a:pt x="62579" y="262699"/>
                </a:lnTo>
                <a:lnTo>
                  <a:pt x="70199" y="265747"/>
                </a:lnTo>
                <a:lnTo>
                  <a:pt x="77819" y="267271"/>
                </a:lnTo>
                <a:lnTo>
                  <a:pt x="99155" y="267271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2110" y="255079"/>
                </a:lnTo>
                <a:lnTo>
                  <a:pt x="126682" y="252031"/>
                </a:lnTo>
                <a:lnTo>
                  <a:pt x="129730" y="250507"/>
                </a:lnTo>
                <a:lnTo>
                  <a:pt x="132778" y="247459"/>
                </a:lnTo>
                <a:lnTo>
                  <a:pt x="134302" y="244316"/>
                </a:lnTo>
                <a:lnTo>
                  <a:pt x="135826" y="241268"/>
                </a:lnTo>
                <a:lnTo>
                  <a:pt x="135826" y="0"/>
                </a:lnTo>
                <a:lnTo>
                  <a:pt x="166401" y="0"/>
                </a:lnTo>
                <a:lnTo>
                  <a:pt x="166401" y="288607"/>
                </a:lnTo>
                <a:lnTo>
                  <a:pt x="143446" y="288607"/>
                </a:lnTo>
                <a:lnTo>
                  <a:pt x="137350" y="267271"/>
                </a:lnTo>
                <a:lnTo>
                  <a:pt x="135826" y="267271"/>
                </a:lnTo>
                <a:lnTo>
                  <a:pt x="134302" y="270319"/>
                </a:lnTo>
                <a:lnTo>
                  <a:pt x="122110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102203" y="291750"/>
                </a:lnTo>
                <a:lnTo>
                  <a:pt x="96107" y="293274"/>
                </a:lnTo>
                <a:lnTo>
                  <a:pt x="80867" y="293218"/>
                </a:lnTo>
                <a:lnTo>
                  <a:pt x="38302" y="281940"/>
                </a:lnTo>
                <a:lnTo>
                  <a:pt x="32004" y="277334"/>
                </a:lnTo>
                <a:close/>
              </a:path>
              <a:path w="167004" h="293369">
                <a:moveTo>
                  <a:pt x="0" y="196977"/>
                </a:moveTo>
                <a:lnTo>
                  <a:pt x="5357" y="154154"/>
                </a:lnTo>
                <a:lnTo>
                  <a:pt x="28956" y="116109"/>
                </a:lnTo>
                <a:lnTo>
                  <a:pt x="33528" y="111442"/>
                </a:lnTo>
                <a:lnTo>
                  <a:pt x="39624" y="106870"/>
                </a:lnTo>
                <a:lnTo>
                  <a:pt x="45815" y="103822"/>
                </a:lnTo>
                <a:lnTo>
                  <a:pt x="58007" y="97726"/>
                </a:lnTo>
                <a:lnTo>
                  <a:pt x="64103" y="96202"/>
                </a:lnTo>
                <a:lnTo>
                  <a:pt x="71723" y="94678"/>
                </a:lnTo>
                <a:lnTo>
                  <a:pt x="82391" y="94678"/>
                </a:lnTo>
                <a:lnTo>
                  <a:pt x="124396" y="107453"/>
                </a:lnTo>
                <a:lnTo>
                  <a:pt x="135826" y="117633"/>
                </a:lnTo>
                <a:lnTo>
                  <a:pt x="135826" y="142017"/>
                </a:lnTo>
                <a:lnTo>
                  <a:pt x="130992" y="137707"/>
                </a:lnTo>
                <a:lnTo>
                  <a:pt x="125730" y="133826"/>
                </a:lnTo>
                <a:lnTo>
                  <a:pt x="86963" y="120681"/>
                </a:lnTo>
                <a:lnTo>
                  <a:pt x="80867" y="120681"/>
                </a:lnTo>
                <a:lnTo>
                  <a:pt x="46943" y="140779"/>
                </a:lnTo>
                <a:lnTo>
                  <a:pt x="32289" y="185235"/>
                </a:lnTo>
                <a:lnTo>
                  <a:pt x="32004" y="195453"/>
                </a:lnTo>
                <a:lnTo>
                  <a:pt x="32004" y="277334"/>
                </a:lnTo>
                <a:lnTo>
                  <a:pt x="6096" y="241268"/>
                </a:lnTo>
                <a:lnTo>
                  <a:pt x="309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5" name="object 9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030057" y="3037866"/>
            <a:ext cx="161829" cy="198394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350669" y="2943129"/>
            <a:ext cx="1479137" cy="386429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002304" y="3037808"/>
            <a:ext cx="128206" cy="198596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7179374" y="2964471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4" h="267335">
                <a:moveTo>
                  <a:pt x="30568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0568" y="267271"/>
                </a:lnTo>
                <a:lnTo>
                  <a:pt x="30568" y="77914"/>
                </a:lnTo>
                <a:close/>
              </a:path>
              <a:path w="32384" h="267335">
                <a:moveTo>
                  <a:pt x="32092" y="0"/>
                </a:moveTo>
                <a:lnTo>
                  <a:pt x="0" y="0"/>
                </a:lnTo>
                <a:lnTo>
                  <a:pt x="0" y="33616"/>
                </a:lnTo>
                <a:lnTo>
                  <a:pt x="32092" y="33616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72433" y="303780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860" y="4572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527"/>
                </a:lnTo>
                <a:lnTo>
                  <a:pt x="36671" y="22955"/>
                </a:lnTo>
                <a:lnTo>
                  <a:pt x="41243" y="18288"/>
                </a:lnTo>
                <a:lnTo>
                  <a:pt x="59531" y="6096"/>
                </a:lnTo>
                <a:lnTo>
                  <a:pt x="65627" y="4572"/>
                </a:lnTo>
                <a:lnTo>
                  <a:pt x="71723" y="1524"/>
                </a:lnTo>
                <a:lnTo>
                  <a:pt x="77819" y="0"/>
                </a:lnTo>
                <a:lnTo>
                  <a:pt x="90106" y="0"/>
                </a:lnTo>
                <a:lnTo>
                  <a:pt x="131708" y="15826"/>
                </a:lnTo>
                <a:lnTo>
                  <a:pt x="146589" y="38195"/>
                </a:lnTo>
                <a:lnTo>
                  <a:pt x="148113" y="38195"/>
                </a:lnTo>
                <a:lnTo>
                  <a:pt x="177069" y="10668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71748" y="33623"/>
                </a:lnTo>
                <a:lnTo>
                  <a:pt x="277844" y="67246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9837" y="27527"/>
                </a:lnTo>
                <a:lnTo>
                  <a:pt x="213741" y="26003"/>
                </a:lnTo>
                <a:lnTo>
                  <a:pt x="209169" y="26003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106" y="26003"/>
                </a:lnTo>
                <a:lnTo>
                  <a:pt x="85439" y="26003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09809" y="3037808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4">
                <a:moveTo>
                  <a:pt x="0" y="287178"/>
                </a:moveTo>
                <a:lnTo>
                  <a:pt x="0" y="4572"/>
                </a:lnTo>
                <a:lnTo>
                  <a:pt x="22955" y="4572"/>
                </a:lnTo>
                <a:lnTo>
                  <a:pt x="30575" y="26003"/>
                </a:lnTo>
                <a:lnTo>
                  <a:pt x="35147" y="21431"/>
                </a:lnTo>
                <a:lnTo>
                  <a:pt x="36671" y="18288"/>
                </a:lnTo>
                <a:lnTo>
                  <a:pt x="39719" y="16764"/>
                </a:lnTo>
                <a:lnTo>
                  <a:pt x="58007" y="4572"/>
                </a:lnTo>
                <a:lnTo>
                  <a:pt x="64198" y="3048"/>
                </a:lnTo>
                <a:lnTo>
                  <a:pt x="71818" y="1524"/>
                </a:lnTo>
                <a:lnTo>
                  <a:pt x="77914" y="0"/>
                </a:lnTo>
                <a:lnTo>
                  <a:pt x="85534" y="0"/>
                </a:lnTo>
                <a:lnTo>
                  <a:pt x="93511" y="285"/>
                </a:lnTo>
                <a:lnTo>
                  <a:pt x="130194" y="12584"/>
                </a:lnTo>
                <a:lnTo>
                  <a:pt x="156591" y="43314"/>
                </a:lnTo>
                <a:lnTo>
                  <a:pt x="167378" y="84567"/>
                </a:lnTo>
                <a:lnTo>
                  <a:pt x="167925" y="97726"/>
                </a:lnTo>
                <a:lnTo>
                  <a:pt x="167640" y="106901"/>
                </a:lnTo>
                <a:lnTo>
                  <a:pt x="159353" y="146411"/>
                </a:lnTo>
                <a:lnTo>
                  <a:pt x="138969" y="177165"/>
                </a:lnTo>
                <a:lnTo>
                  <a:pt x="135921" y="180213"/>
                </a:lnTo>
                <a:lnTo>
                  <a:pt x="135921" y="97726"/>
                </a:lnTo>
                <a:lnTo>
                  <a:pt x="135636" y="89773"/>
                </a:lnTo>
                <a:lnTo>
                  <a:pt x="134778" y="82105"/>
                </a:lnTo>
                <a:lnTo>
                  <a:pt x="133350" y="75009"/>
                </a:lnTo>
                <a:lnTo>
                  <a:pt x="131349" y="68770"/>
                </a:lnTo>
                <a:lnTo>
                  <a:pt x="129825" y="59531"/>
                </a:lnTo>
                <a:lnTo>
                  <a:pt x="103822" y="32099"/>
                </a:lnTo>
                <a:lnTo>
                  <a:pt x="97726" y="27527"/>
                </a:lnTo>
                <a:lnTo>
                  <a:pt x="90106" y="26003"/>
                </a:lnTo>
                <a:lnTo>
                  <a:pt x="74866" y="26003"/>
                </a:lnTo>
                <a:lnTo>
                  <a:pt x="68770" y="27527"/>
                </a:lnTo>
                <a:lnTo>
                  <a:pt x="64198" y="29051"/>
                </a:lnTo>
                <a:lnTo>
                  <a:pt x="58007" y="30575"/>
                </a:lnTo>
                <a:lnTo>
                  <a:pt x="53435" y="32099"/>
                </a:lnTo>
                <a:lnTo>
                  <a:pt x="48863" y="35147"/>
                </a:lnTo>
                <a:lnTo>
                  <a:pt x="45815" y="38195"/>
                </a:lnTo>
                <a:lnTo>
                  <a:pt x="41243" y="41243"/>
                </a:lnTo>
                <a:lnTo>
                  <a:pt x="35147" y="47339"/>
                </a:lnTo>
                <a:lnTo>
                  <a:pt x="33623" y="50387"/>
                </a:lnTo>
                <a:lnTo>
                  <a:pt x="30575" y="51911"/>
                </a:lnTo>
                <a:lnTo>
                  <a:pt x="30575" y="287178"/>
                </a:lnTo>
                <a:lnTo>
                  <a:pt x="0" y="287178"/>
                </a:lnTo>
                <a:close/>
              </a:path>
              <a:path w="168275" h="287654">
                <a:moveTo>
                  <a:pt x="30575" y="177165"/>
                </a:moveTo>
                <a:lnTo>
                  <a:pt x="30575" y="151161"/>
                </a:lnTo>
                <a:lnTo>
                  <a:pt x="36075" y="155741"/>
                </a:lnTo>
                <a:lnTo>
                  <a:pt x="41433" y="160008"/>
                </a:lnTo>
                <a:lnTo>
                  <a:pt x="47077" y="163685"/>
                </a:lnTo>
                <a:lnTo>
                  <a:pt x="53435" y="166497"/>
                </a:lnTo>
                <a:lnTo>
                  <a:pt x="59427" y="169378"/>
                </a:lnTo>
                <a:lnTo>
                  <a:pt x="65865" y="171259"/>
                </a:lnTo>
                <a:lnTo>
                  <a:pt x="72589" y="172283"/>
                </a:lnTo>
                <a:lnTo>
                  <a:pt x="77914" y="172524"/>
                </a:lnTo>
                <a:lnTo>
                  <a:pt x="85534" y="172593"/>
                </a:lnTo>
                <a:lnTo>
                  <a:pt x="97726" y="169545"/>
                </a:lnTo>
                <a:lnTo>
                  <a:pt x="105346" y="166497"/>
                </a:lnTo>
                <a:lnTo>
                  <a:pt x="111442" y="163449"/>
                </a:lnTo>
                <a:lnTo>
                  <a:pt x="116014" y="157353"/>
                </a:lnTo>
                <a:lnTo>
                  <a:pt x="120355" y="153337"/>
                </a:lnTo>
                <a:lnTo>
                  <a:pt x="124098" y="148161"/>
                </a:lnTo>
                <a:lnTo>
                  <a:pt x="127252" y="141842"/>
                </a:lnTo>
                <a:lnTo>
                  <a:pt x="129825" y="134397"/>
                </a:lnTo>
                <a:lnTo>
                  <a:pt x="132707" y="126966"/>
                </a:lnTo>
                <a:lnTo>
                  <a:pt x="134588" y="118383"/>
                </a:lnTo>
                <a:lnTo>
                  <a:pt x="135612" y="108640"/>
                </a:lnTo>
                <a:lnTo>
                  <a:pt x="135921" y="97726"/>
                </a:lnTo>
                <a:lnTo>
                  <a:pt x="135921" y="180213"/>
                </a:lnTo>
                <a:lnTo>
                  <a:pt x="132873" y="183261"/>
                </a:lnTo>
                <a:lnTo>
                  <a:pt x="126777" y="186309"/>
                </a:lnTo>
                <a:lnTo>
                  <a:pt x="120586" y="189357"/>
                </a:lnTo>
                <a:lnTo>
                  <a:pt x="114490" y="193929"/>
                </a:lnTo>
                <a:lnTo>
                  <a:pt x="108394" y="195453"/>
                </a:lnTo>
                <a:lnTo>
                  <a:pt x="102298" y="197072"/>
                </a:lnTo>
                <a:lnTo>
                  <a:pt x="96202" y="198596"/>
                </a:lnTo>
                <a:lnTo>
                  <a:pt x="84010" y="198596"/>
                </a:lnTo>
                <a:lnTo>
                  <a:pt x="76042" y="198309"/>
                </a:lnTo>
                <a:lnTo>
                  <a:pt x="36957" y="181713"/>
                </a:lnTo>
                <a:lnTo>
                  <a:pt x="32099" y="177165"/>
                </a:lnTo>
                <a:lnTo>
                  <a:pt x="30575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828788" y="2942843"/>
            <a:ext cx="32384" cy="289560"/>
          </a:xfrm>
          <a:custGeom>
            <a:avLst/>
            <a:gdLst/>
            <a:ahLst/>
            <a:cxnLst/>
            <a:rect l="l" t="t" r="r" b="b"/>
            <a:pathLst>
              <a:path w="32384" h="289560">
                <a:moveTo>
                  <a:pt x="0" y="289559"/>
                </a:moveTo>
                <a:lnTo>
                  <a:pt x="0" y="0"/>
                </a:lnTo>
                <a:lnTo>
                  <a:pt x="32004" y="0"/>
                </a:lnTo>
                <a:lnTo>
                  <a:pt x="32004" y="289559"/>
                </a:lnTo>
                <a:lnTo>
                  <a:pt x="0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7908989" y="3037808"/>
            <a:ext cx="331470" cy="198755"/>
            <a:chOff x="7908989" y="3037808"/>
            <a:chExt cx="331470" cy="198755"/>
          </a:xfrm>
        </p:grpSpPr>
        <p:pic>
          <p:nvPicPr>
            <p:cNvPr id="103" name="object 10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908989" y="3037885"/>
              <a:ext cx="161829" cy="198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112062" y="3037808"/>
              <a:ext cx="128206" cy="198596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411242" y="3037885"/>
            <a:ext cx="161829" cy="19847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957453" y="3431857"/>
            <a:ext cx="167005" cy="295275"/>
          </a:xfrm>
          <a:custGeom>
            <a:avLst/>
            <a:gdLst/>
            <a:ahLst/>
            <a:cxnLst/>
            <a:rect l="l" t="t" r="r" b="b"/>
            <a:pathLst>
              <a:path w="167005" h="295275">
                <a:moveTo>
                  <a:pt x="32099" y="277539"/>
                </a:moveTo>
                <a:lnTo>
                  <a:pt x="32099" y="196977"/>
                </a:lnTo>
                <a:lnTo>
                  <a:pt x="32146" y="204771"/>
                </a:lnTo>
                <a:lnTo>
                  <a:pt x="32480" y="212109"/>
                </a:lnTo>
                <a:lnTo>
                  <a:pt x="50387" y="255079"/>
                </a:lnTo>
                <a:lnTo>
                  <a:pt x="77819" y="267271"/>
                </a:lnTo>
                <a:lnTo>
                  <a:pt x="99250" y="267271"/>
                </a:lnTo>
                <a:lnTo>
                  <a:pt x="103822" y="265747"/>
                </a:lnTo>
                <a:lnTo>
                  <a:pt x="109918" y="264223"/>
                </a:lnTo>
                <a:lnTo>
                  <a:pt x="114490" y="261175"/>
                </a:lnTo>
                <a:lnTo>
                  <a:pt x="117538" y="258127"/>
                </a:lnTo>
                <a:lnTo>
                  <a:pt x="122110" y="256603"/>
                </a:lnTo>
                <a:lnTo>
                  <a:pt x="134302" y="244411"/>
                </a:lnTo>
                <a:lnTo>
                  <a:pt x="135826" y="241268"/>
                </a:lnTo>
                <a:lnTo>
                  <a:pt x="135826" y="0"/>
                </a:lnTo>
                <a:lnTo>
                  <a:pt x="166401" y="0"/>
                </a:lnTo>
                <a:lnTo>
                  <a:pt x="166401" y="288702"/>
                </a:lnTo>
                <a:lnTo>
                  <a:pt x="143446" y="288702"/>
                </a:lnTo>
                <a:lnTo>
                  <a:pt x="137350" y="267271"/>
                </a:lnTo>
                <a:lnTo>
                  <a:pt x="135826" y="267271"/>
                </a:lnTo>
                <a:lnTo>
                  <a:pt x="134302" y="270319"/>
                </a:lnTo>
                <a:lnTo>
                  <a:pt x="128206" y="276415"/>
                </a:lnTo>
                <a:lnTo>
                  <a:pt x="125158" y="280987"/>
                </a:lnTo>
                <a:lnTo>
                  <a:pt x="120586" y="282511"/>
                </a:lnTo>
                <a:lnTo>
                  <a:pt x="117538" y="285559"/>
                </a:lnTo>
                <a:lnTo>
                  <a:pt x="112966" y="288702"/>
                </a:lnTo>
                <a:lnTo>
                  <a:pt x="106870" y="290226"/>
                </a:lnTo>
                <a:lnTo>
                  <a:pt x="102298" y="291750"/>
                </a:lnTo>
                <a:lnTo>
                  <a:pt x="90106" y="294798"/>
                </a:lnTo>
                <a:lnTo>
                  <a:pt x="51911" y="288702"/>
                </a:lnTo>
                <a:lnTo>
                  <a:pt x="37802" y="281951"/>
                </a:lnTo>
                <a:lnTo>
                  <a:pt x="32099" y="277539"/>
                </a:lnTo>
                <a:close/>
              </a:path>
              <a:path w="167005" h="295275">
                <a:moveTo>
                  <a:pt x="0" y="196977"/>
                </a:moveTo>
                <a:lnTo>
                  <a:pt x="5357" y="154392"/>
                </a:lnTo>
                <a:lnTo>
                  <a:pt x="29051" y="116109"/>
                </a:lnTo>
                <a:lnTo>
                  <a:pt x="33623" y="111537"/>
                </a:lnTo>
                <a:lnTo>
                  <a:pt x="39719" y="106870"/>
                </a:lnTo>
                <a:lnTo>
                  <a:pt x="58007" y="97726"/>
                </a:lnTo>
                <a:lnTo>
                  <a:pt x="64103" y="97726"/>
                </a:lnTo>
                <a:lnTo>
                  <a:pt x="76295" y="94678"/>
                </a:lnTo>
                <a:lnTo>
                  <a:pt x="82391" y="94678"/>
                </a:lnTo>
                <a:lnTo>
                  <a:pt x="91066" y="94988"/>
                </a:lnTo>
                <a:lnTo>
                  <a:pt x="130111" y="112173"/>
                </a:lnTo>
                <a:lnTo>
                  <a:pt x="135826" y="117633"/>
                </a:lnTo>
                <a:lnTo>
                  <a:pt x="135826" y="143541"/>
                </a:lnTo>
                <a:lnTo>
                  <a:pt x="130992" y="138350"/>
                </a:lnTo>
                <a:lnTo>
                  <a:pt x="125730" y="134016"/>
                </a:lnTo>
                <a:lnTo>
                  <a:pt x="87058" y="120681"/>
                </a:lnTo>
                <a:lnTo>
                  <a:pt x="80867" y="120681"/>
                </a:lnTo>
                <a:lnTo>
                  <a:pt x="74771" y="122205"/>
                </a:lnTo>
                <a:lnTo>
                  <a:pt x="68675" y="125253"/>
                </a:lnTo>
                <a:lnTo>
                  <a:pt x="62579" y="126777"/>
                </a:lnTo>
                <a:lnTo>
                  <a:pt x="36671" y="158877"/>
                </a:lnTo>
                <a:lnTo>
                  <a:pt x="32099" y="196977"/>
                </a:lnTo>
                <a:lnTo>
                  <a:pt x="32099" y="277539"/>
                </a:lnTo>
                <a:lnTo>
                  <a:pt x="31725" y="277250"/>
                </a:lnTo>
                <a:lnTo>
                  <a:pt x="6096" y="241268"/>
                </a:lnTo>
                <a:lnTo>
                  <a:pt x="309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87958" y="3453295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4" h="267335">
                <a:moveTo>
                  <a:pt x="30568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0568" y="267271"/>
                </a:lnTo>
                <a:lnTo>
                  <a:pt x="30568" y="77914"/>
                </a:lnTo>
                <a:close/>
              </a:path>
              <a:path w="32384" h="267335">
                <a:moveTo>
                  <a:pt x="32092" y="0"/>
                </a:moveTo>
                <a:lnTo>
                  <a:pt x="0" y="0"/>
                </a:lnTo>
                <a:lnTo>
                  <a:pt x="0" y="35140"/>
                </a:lnTo>
                <a:lnTo>
                  <a:pt x="32092" y="35140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1281017" y="3480720"/>
            <a:ext cx="648970" cy="246379"/>
            <a:chOff x="1281017" y="3480720"/>
            <a:chExt cx="648970" cy="246379"/>
          </a:xfrm>
        </p:grpSpPr>
        <p:pic>
          <p:nvPicPr>
            <p:cNvPr id="109" name="object 10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81017" y="3526535"/>
              <a:ext cx="103822" cy="19392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06271" y="3526535"/>
              <a:ext cx="161734" cy="2001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94009" y="3480720"/>
              <a:ext cx="125158" cy="24593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51266" y="3526535"/>
              <a:ext cx="178593" cy="200120"/>
            </a:xfrm>
            <a:prstGeom prst="rect">
              <a:avLst/>
            </a:prstGeom>
          </p:spPr>
        </p:pic>
      </p:grpSp>
      <p:sp>
        <p:nvSpPr>
          <p:cNvPr id="113" name="object 113"/>
          <p:cNvSpPr/>
          <p:nvPr/>
        </p:nvSpPr>
        <p:spPr>
          <a:xfrm>
            <a:off x="1982724" y="3681984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0" y="39624"/>
                </a:moveTo>
                <a:lnTo>
                  <a:pt x="0" y="0"/>
                </a:lnTo>
                <a:lnTo>
                  <a:pt x="38100" y="0"/>
                </a:lnTo>
                <a:lnTo>
                  <a:pt x="38100" y="39624"/>
                </a:lnTo>
                <a:lnTo>
                  <a:pt x="0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3128" y="402945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71169" y="3938981"/>
            <a:ext cx="856615" cy="348615"/>
          </a:xfrm>
          <a:custGeom>
            <a:avLst/>
            <a:gdLst/>
            <a:ahLst/>
            <a:cxnLst/>
            <a:rect l="l" t="t" r="r" b="b"/>
            <a:pathLst>
              <a:path w="856614" h="348614">
                <a:moveTo>
                  <a:pt x="267169" y="4572"/>
                </a:moveTo>
                <a:lnTo>
                  <a:pt x="221361" y="4572"/>
                </a:lnTo>
                <a:lnTo>
                  <a:pt x="158775" y="154203"/>
                </a:lnTo>
                <a:lnTo>
                  <a:pt x="147726" y="181495"/>
                </a:lnTo>
                <a:lnTo>
                  <a:pt x="141198" y="198221"/>
                </a:lnTo>
                <a:lnTo>
                  <a:pt x="134391" y="216789"/>
                </a:lnTo>
                <a:lnTo>
                  <a:pt x="121539" y="183210"/>
                </a:lnTo>
                <a:lnTo>
                  <a:pt x="109918" y="154203"/>
                </a:lnTo>
                <a:lnTo>
                  <a:pt x="47332" y="4572"/>
                </a:lnTo>
                <a:lnTo>
                  <a:pt x="0" y="4572"/>
                </a:lnTo>
                <a:lnTo>
                  <a:pt x="0" y="270319"/>
                </a:lnTo>
                <a:lnTo>
                  <a:pt x="33616" y="270319"/>
                </a:lnTo>
                <a:lnTo>
                  <a:pt x="33616" y="142011"/>
                </a:lnTo>
                <a:lnTo>
                  <a:pt x="33350" y="118491"/>
                </a:lnTo>
                <a:lnTo>
                  <a:pt x="32664" y="93675"/>
                </a:lnTo>
                <a:lnTo>
                  <a:pt x="30568" y="39624"/>
                </a:lnTo>
                <a:lnTo>
                  <a:pt x="32092" y="39624"/>
                </a:lnTo>
                <a:lnTo>
                  <a:pt x="45808" y="77279"/>
                </a:lnTo>
                <a:lnTo>
                  <a:pt x="126682" y="270319"/>
                </a:lnTo>
                <a:lnTo>
                  <a:pt x="142011" y="270319"/>
                </a:lnTo>
                <a:lnTo>
                  <a:pt x="209169" y="111442"/>
                </a:lnTo>
                <a:lnTo>
                  <a:pt x="222313" y="78422"/>
                </a:lnTo>
                <a:lnTo>
                  <a:pt x="229527" y="59664"/>
                </a:lnTo>
                <a:lnTo>
                  <a:pt x="236601" y="39624"/>
                </a:lnTo>
                <a:lnTo>
                  <a:pt x="238125" y="39624"/>
                </a:lnTo>
                <a:lnTo>
                  <a:pt x="236029" y="93675"/>
                </a:lnTo>
                <a:lnTo>
                  <a:pt x="235331" y="118491"/>
                </a:lnTo>
                <a:lnTo>
                  <a:pt x="235077" y="142011"/>
                </a:lnTo>
                <a:lnTo>
                  <a:pt x="235077" y="270319"/>
                </a:lnTo>
                <a:lnTo>
                  <a:pt x="267169" y="270319"/>
                </a:lnTo>
                <a:lnTo>
                  <a:pt x="267169" y="4572"/>
                </a:lnTo>
                <a:close/>
              </a:path>
              <a:path w="856614" h="348614">
                <a:moveTo>
                  <a:pt x="554164" y="270319"/>
                </a:moveTo>
                <a:lnTo>
                  <a:pt x="474726" y="75565"/>
                </a:lnTo>
                <a:lnTo>
                  <a:pt x="474726" y="161823"/>
                </a:lnTo>
                <a:lnTo>
                  <a:pt x="386232" y="161823"/>
                </a:lnTo>
                <a:lnTo>
                  <a:pt x="396900" y="135915"/>
                </a:lnTo>
                <a:lnTo>
                  <a:pt x="413677" y="93116"/>
                </a:lnTo>
                <a:lnTo>
                  <a:pt x="422224" y="70167"/>
                </a:lnTo>
                <a:lnTo>
                  <a:pt x="430530" y="45808"/>
                </a:lnTo>
                <a:lnTo>
                  <a:pt x="432054" y="45808"/>
                </a:lnTo>
                <a:lnTo>
                  <a:pt x="440283" y="69519"/>
                </a:lnTo>
                <a:lnTo>
                  <a:pt x="448818" y="92544"/>
                </a:lnTo>
                <a:lnTo>
                  <a:pt x="465582" y="135915"/>
                </a:lnTo>
                <a:lnTo>
                  <a:pt x="474726" y="161823"/>
                </a:lnTo>
                <a:lnTo>
                  <a:pt x="474726" y="75565"/>
                </a:lnTo>
                <a:lnTo>
                  <a:pt x="445770" y="4572"/>
                </a:lnTo>
                <a:lnTo>
                  <a:pt x="416712" y="4572"/>
                </a:lnTo>
                <a:lnTo>
                  <a:pt x="308419" y="270319"/>
                </a:lnTo>
                <a:lnTo>
                  <a:pt x="343471" y="270319"/>
                </a:lnTo>
                <a:lnTo>
                  <a:pt x="375564" y="190881"/>
                </a:lnTo>
                <a:lnTo>
                  <a:pt x="386232" y="190881"/>
                </a:lnTo>
                <a:lnTo>
                  <a:pt x="474726" y="190881"/>
                </a:lnTo>
                <a:lnTo>
                  <a:pt x="487006" y="190881"/>
                </a:lnTo>
                <a:lnTo>
                  <a:pt x="519010" y="270319"/>
                </a:lnTo>
                <a:lnTo>
                  <a:pt x="554164" y="270319"/>
                </a:lnTo>
                <a:close/>
              </a:path>
              <a:path w="856614" h="348614">
                <a:moveTo>
                  <a:pt x="761707" y="195453"/>
                </a:moveTo>
                <a:lnTo>
                  <a:pt x="750138" y="156794"/>
                </a:lnTo>
                <a:lnTo>
                  <a:pt x="715162" y="132118"/>
                </a:lnTo>
                <a:lnTo>
                  <a:pt x="677799" y="120586"/>
                </a:lnTo>
                <a:lnTo>
                  <a:pt x="662559" y="117538"/>
                </a:lnTo>
                <a:lnTo>
                  <a:pt x="654837" y="114490"/>
                </a:lnTo>
                <a:lnTo>
                  <a:pt x="648741" y="112966"/>
                </a:lnTo>
                <a:lnTo>
                  <a:pt x="630453" y="103822"/>
                </a:lnTo>
                <a:lnTo>
                  <a:pt x="624357" y="94678"/>
                </a:lnTo>
                <a:lnTo>
                  <a:pt x="619785" y="88582"/>
                </a:lnTo>
                <a:lnTo>
                  <a:pt x="618261" y="82384"/>
                </a:lnTo>
                <a:lnTo>
                  <a:pt x="618261" y="74764"/>
                </a:lnTo>
                <a:lnTo>
                  <a:pt x="618261" y="67144"/>
                </a:lnTo>
                <a:lnTo>
                  <a:pt x="619785" y="61048"/>
                </a:lnTo>
                <a:lnTo>
                  <a:pt x="622833" y="54952"/>
                </a:lnTo>
                <a:lnTo>
                  <a:pt x="624357" y="50380"/>
                </a:lnTo>
                <a:lnTo>
                  <a:pt x="628929" y="44284"/>
                </a:lnTo>
                <a:lnTo>
                  <a:pt x="633501" y="41148"/>
                </a:lnTo>
                <a:lnTo>
                  <a:pt x="638073" y="36576"/>
                </a:lnTo>
                <a:lnTo>
                  <a:pt x="644169" y="33528"/>
                </a:lnTo>
                <a:lnTo>
                  <a:pt x="651789" y="32004"/>
                </a:lnTo>
                <a:lnTo>
                  <a:pt x="657821" y="29997"/>
                </a:lnTo>
                <a:lnTo>
                  <a:pt x="664260" y="28575"/>
                </a:lnTo>
                <a:lnTo>
                  <a:pt x="670953" y="27711"/>
                </a:lnTo>
                <a:lnTo>
                  <a:pt x="677799" y="27432"/>
                </a:lnTo>
                <a:lnTo>
                  <a:pt x="715899" y="32004"/>
                </a:lnTo>
                <a:lnTo>
                  <a:pt x="724827" y="34544"/>
                </a:lnTo>
                <a:lnTo>
                  <a:pt x="733310" y="37528"/>
                </a:lnTo>
                <a:lnTo>
                  <a:pt x="741489" y="40830"/>
                </a:lnTo>
                <a:lnTo>
                  <a:pt x="749515" y="44284"/>
                </a:lnTo>
                <a:lnTo>
                  <a:pt x="749515" y="13716"/>
                </a:lnTo>
                <a:lnTo>
                  <a:pt x="706704" y="1282"/>
                </a:lnTo>
                <a:lnTo>
                  <a:pt x="676275" y="0"/>
                </a:lnTo>
                <a:lnTo>
                  <a:pt x="667131" y="279"/>
                </a:lnTo>
                <a:lnTo>
                  <a:pt x="626071" y="10287"/>
                </a:lnTo>
                <a:lnTo>
                  <a:pt x="590016" y="50126"/>
                </a:lnTo>
                <a:lnTo>
                  <a:pt x="586168" y="77812"/>
                </a:lnTo>
                <a:lnTo>
                  <a:pt x="586473" y="86728"/>
                </a:lnTo>
                <a:lnTo>
                  <a:pt x="606691" y="125133"/>
                </a:lnTo>
                <a:lnTo>
                  <a:pt x="653326" y="146392"/>
                </a:lnTo>
                <a:lnTo>
                  <a:pt x="668655" y="149631"/>
                </a:lnTo>
                <a:lnTo>
                  <a:pt x="676275" y="152679"/>
                </a:lnTo>
                <a:lnTo>
                  <a:pt x="691515" y="155727"/>
                </a:lnTo>
                <a:lnTo>
                  <a:pt x="697611" y="158775"/>
                </a:lnTo>
                <a:lnTo>
                  <a:pt x="703707" y="160299"/>
                </a:lnTo>
                <a:lnTo>
                  <a:pt x="709803" y="164871"/>
                </a:lnTo>
                <a:lnTo>
                  <a:pt x="714375" y="167919"/>
                </a:lnTo>
                <a:lnTo>
                  <a:pt x="719035" y="172491"/>
                </a:lnTo>
                <a:lnTo>
                  <a:pt x="722083" y="177165"/>
                </a:lnTo>
                <a:lnTo>
                  <a:pt x="726655" y="181737"/>
                </a:lnTo>
                <a:lnTo>
                  <a:pt x="728179" y="189357"/>
                </a:lnTo>
                <a:lnTo>
                  <a:pt x="728179" y="206121"/>
                </a:lnTo>
                <a:lnTo>
                  <a:pt x="725131" y="215265"/>
                </a:lnTo>
                <a:lnTo>
                  <a:pt x="693039" y="242785"/>
                </a:lnTo>
                <a:lnTo>
                  <a:pt x="657885" y="247357"/>
                </a:lnTo>
                <a:lnTo>
                  <a:pt x="651789" y="247357"/>
                </a:lnTo>
                <a:lnTo>
                  <a:pt x="645693" y="245833"/>
                </a:lnTo>
                <a:lnTo>
                  <a:pt x="639597" y="245833"/>
                </a:lnTo>
                <a:lnTo>
                  <a:pt x="633501" y="244309"/>
                </a:lnTo>
                <a:lnTo>
                  <a:pt x="627405" y="244309"/>
                </a:lnTo>
                <a:lnTo>
                  <a:pt x="619785" y="242785"/>
                </a:lnTo>
                <a:lnTo>
                  <a:pt x="607593" y="239737"/>
                </a:lnTo>
                <a:lnTo>
                  <a:pt x="601497" y="236689"/>
                </a:lnTo>
                <a:lnTo>
                  <a:pt x="595312" y="235165"/>
                </a:lnTo>
                <a:lnTo>
                  <a:pt x="590740" y="233641"/>
                </a:lnTo>
                <a:lnTo>
                  <a:pt x="586168" y="230593"/>
                </a:lnTo>
                <a:lnTo>
                  <a:pt x="586168" y="259549"/>
                </a:lnTo>
                <a:lnTo>
                  <a:pt x="589216" y="262597"/>
                </a:lnTo>
                <a:lnTo>
                  <a:pt x="598360" y="265747"/>
                </a:lnTo>
                <a:lnTo>
                  <a:pt x="604545" y="267271"/>
                </a:lnTo>
                <a:lnTo>
                  <a:pt x="609117" y="268795"/>
                </a:lnTo>
                <a:lnTo>
                  <a:pt x="616737" y="270319"/>
                </a:lnTo>
                <a:lnTo>
                  <a:pt x="622833" y="271843"/>
                </a:lnTo>
                <a:lnTo>
                  <a:pt x="630453" y="273367"/>
                </a:lnTo>
                <a:lnTo>
                  <a:pt x="636549" y="274891"/>
                </a:lnTo>
                <a:lnTo>
                  <a:pt x="657885" y="274891"/>
                </a:lnTo>
                <a:lnTo>
                  <a:pt x="699135" y="270319"/>
                </a:lnTo>
                <a:lnTo>
                  <a:pt x="739089" y="251409"/>
                </a:lnTo>
                <a:lnTo>
                  <a:pt x="759612" y="214922"/>
                </a:lnTo>
                <a:lnTo>
                  <a:pt x="761161" y="205460"/>
                </a:lnTo>
                <a:lnTo>
                  <a:pt x="761707" y="195453"/>
                </a:lnTo>
                <a:close/>
              </a:path>
              <a:path w="856614" h="348614">
                <a:moveTo>
                  <a:pt x="856386" y="227545"/>
                </a:moveTo>
                <a:lnTo>
                  <a:pt x="822769" y="227545"/>
                </a:lnTo>
                <a:lnTo>
                  <a:pt x="789241" y="348132"/>
                </a:lnTo>
                <a:lnTo>
                  <a:pt x="819721" y="348132"/>
                </a:lnTo>
                <a:lnTo>
                  <a:pt x="856386" y="227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6" name="object 11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280952" y="4015263"/>
            <a:ext cx="154114" cy="194024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483929" y="4015332"/>
            <a:ext cx="151161" cy="198527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3083814" y="4015263"/>
            <a:ext cx="476250" cy="198755"/>
            <a:chOff x="3083814" y="4015263"/>
            <a:chExt cx="476250" cy="198755"/>
          </a:xfrm>
        </p:grpSpPr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083814" y="4015263"/>
              <a:ext cx="103822" cy="19392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208973" y="4015263"/>
              <a:ext cx="161829" cy="19852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410521" y="4015295"/>
              <a:ext cx="149542" cy="198564"/>
            </a:xfrm>
            <a:prstGeom prst="rect">
              <a:avLst/>
            </a:prstGeom>
          </p:spPr>
        </p:pic>
      </p:grpSp>
      <p:sp>
        <p:nvSpPr>
          <p:cNvPr id="122" name="object 122"/>
          <p:cNvSpPr/>
          <p:nvPr/>
        </p:nvSpPr>
        <p:spPr>
          <a:xfrm>
            <a:off x="3621024" y="3921252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6"/>
                </a:moveTo>
                <a:lnTo>
                  <a:pt x="0" y="0"/>
                </a:lnTo>
                <a:lnTo>
                  <a:pt x="32004" y="0"/>
                </a:lnTo>
                <a:lnTo>
                  <a:pt x="32004" y="288036"/>
                </a:lnTo>
                <a:lnTo>
                  <a:pt x="0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15791" y="3942029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0581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0581" y="267271"/>
                </a:lnTo>
                <a:lnTo>
                  <a:pt x="30581" y="77914"/>
                </a:lnTo>
                <a:close/>
              </a:path>
              <a:path w="32385" h="267335">
                <a:moveTo>
                  <a:pt x="32105" y="0"/>
                </a:moveTo>
                <a:lnTo>
                  <a:pt x="0" y="0"/>
                </a:lnTo>
                <a:lnTo>
                  <a:pt x="0" y="35140"/>
                </a:lnTo>
                <a:lnTo>
                  <a:pt x="32105" y="35140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98189" y="3920585"/>
            <a:ext cx="167005" cy="293370"/>
          </a:xfrm>
          <a:custGeom>
            <a:avLst/>
            <a:gdLst/>
            <a:ahLst/>
            <a:cxnLst/>
            <a:rect l="l" t="t" r="r" b="b"/>
            <a:pathLst>
              <a:path w="167004" h="293370">
                <a:moveTo>
                  <a:pt x="32099" y="277524"/>
                </a:moveTo>
                <a:lnTo>
                  <a:pt x="32099" y="197072"/>
                </a:lnTo>
                <a:lnTo>
                  <a:pt x="32146" y="204811"/>
                </a:lnTo>
                <a:lnTo>
                  <a:pt x="32480" y="212121"/>
                </a:lnTo>
                <a:lnTo>
                  <a:pt x="50387" y="255079"/>
                </a:lnTo>
                <a:lnTo>
                  <a:pt x="77914" y="267271"/>
                </a:lnTo>
                <a:lnTo>
                  <a:pt x="99250" y="267271"/>
                </a:lnTo>
                <a:lnTo>
                  <a:pt x="103822" y="265747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7538" y="258127"/>
                </a:lnTo>
                <a:lnTo>
                  <a:pt x="122205" y="256603"/>
                </a:lnTo>
                <a:lnTo>
                  <a:pt x="126777" y="253555"/>
                </a:lnTo>
                <a:lnTo>
                  <a:pt x="128301" y="250507"/>
                </a:lnTo>
                <a:lnTo>
                  <a:pt x="134397" y="244411"/>
                </a:lnTo>
                <a:lnTo>
                  <a:pt x="135921" y="241363"/>
                </a:lnTo>
                <a:lnTo>
                  <a:pt x="135921" y="0"/>
                </a:lnTo>
                <a:lnTo>
                  <a:pt x="166401" y="0"/>
                </a:lnTo>
                <a:lnTo>
                  <a:pt x="166401" y="288702"/>
                </a:lnTo>
                <a:lnTo>
                  <a:pt x="143541" y="288702"/>
                </a:lnTo>
                <a:lnTo>
                  <a:pt x="137445" y="267271"/>
                </a:lnTo>
                <a:lnTo>
                  <a:pt x="135921" y="267271"/>
                </a:lnTo>
                <a:lnTo>
                  <a:pt x="134397" y="270319"/>
                </a:lnTo>
                <a:lnTo>
                  <a:pt x="125253" y="279463"/>
                </a:lnTo>
                <a:lnTo>
                  <a:pt x="120681" y="282606"/>
                </a:lnTo>
                <a:lnTo>
                  <a:pt x="117538" y="285654"/>
                </a:lnTo>
                <a:lnTo>
                  <a:pt x="112966" y="288702"/>
                </a:lnTo>
                <a:lnTo>
                  <a:pt x="106870" y="290226"/>
                </a:lnTo>
                <a:lnTo>
                  <a:pt x="102298" y="291750"/>
                </a:lnTo>
                <a:lnTo>
                  <a:pt x="96202" y="293274"/>
                </a:lnTo>
                <a:lnTo>
                  <a:pt x="80962" y="293220"/>
                </a:lnTo>
                <a:lnTo>
                  <a:pt x="74494" y="292989"/>
                </a:lnTo>
                <a:lnTo>
                  <a:pt x="37814" y="281987"/>
                </a:lnTo>
                <a:lnTo>
                  <a:pt x="32099" y="277524"/>
                </a:lnTo>
                <a:close/>
              </a:path>
              <a:path w="167004" h="293370">
                <a:moveTo>
                  <a:pt x="0" y="197072"/>
                </a:moveTo>
                <a:lnTo>
                  <a:pt x="5453" y="154433"/>
                </a:lnTo>
                <a:lnTo>
                  <a:pt x="33623" y="111537"/>
                </a:lnTo>
                <a:lnTo>
                  <a:pt x="64198" y="96202"/>
                </a:lnTo>
                <a:lnTo>
                  <a:pt x="70294" y="96202"/>
                </a:lnTo>
                <a:lnTo>
                  <a:pt x="76390" y="94678"/>
                </a:lnTo>
                <a:lnTo>
                  <a:pt x="82486" y="94678"/>
                </a:lnTo>
                <a:lnTo>
                  <a:pt x="91106" y="94988"/>
                </a:lnTo>
                <a:lnTo>
                  <a:pt x="130205" y="112213"/>
                </a:lnTo>
                <a:lnTo>
                  <a:pt x="135921" y="117633"/>
                </a:lnTo>
                <a:lnTo>
                  <a:pt x="135921" y="143541"/>
                </a:lnTo>
                <a:lnTo>
                  <a:pt x="131086" y="138350"/>
                </a:lnTo>
                <a:lnTo>
                  <a:pt x="125813" y="134016"/>
                </a:lnTo>
                <a:lnTo>
                  <a:pt x="87058" y="120681"/>
                </a:lnTo>
                <a:lnTo>
                  <a:pt x="80962" y="120681"/>
                </a:lnTo>
                <a:lnTo>
                  <a:pt x="74866" y="122205"/>
                </a:lnTo>
                <a:lnTo>
                  <a:pt x="68770" y="125253"/>
                </a:lnTo>
                <a:lnTo>
                  <a:pt x="62674" y="126777"/>
                </a:lnTo>
                <a:lnTo>
                  <a:pt x="36671" y="158877"/>
                </a:lnTo>
                <a:lnTo>
                  <a:pt x="32099" y="197072"/>
                </a:lnTo>
                <a:lnTo>
                  <a:pt x="32099" y="277524"/>
                </a:lnTo>
                <a:lnTo>
                  <a:pt x="31765" y="277263"/>
                </a:lnTo>
                <a:lnTo>
                  <a:pt x="6191" y="241363"/>
                </a:lnTo>
                <a:lnTo>
                  <a:pt x="311" y="209337"/>
                </a:lnTo>
                <a:lnTo>
                  <a:pt x="0" y="197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5" name="object 12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014978" y="4015331"/>
            <a:ext cx="149637" cy="198528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4213479" y="3920585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3528" y="277973"/>
                </a:moveTo>
                <a:lnTo>
                  <a:pt x="33528" y="197072"/>
                </a:lnTo>
                <a:lnTo>
                  <a:pt x="33575" y="204811"/>
                </a:lnTo>
                <a:lnTo>
                  <a:pt x="33909" y="212121"/>
                </a:lnTo>
                <a:lnTo>
                  <a:pt x="34813" y="219146"/>
                </a:lnTo>
                <a:lnTo>
                  <a:pt x="36576" y="226028"/>
                </a:lnTo>
                <a:lnTo>
                  <a:pt x="38100" y="235172"/>
                </a:lnTo>
                <a:lnTo>
                  <a:pt x="71723" y="265747"/>
                </a:lnTo>
                <a:lnTo>
                  <a:pt x="79343" y="267271"/>
                </a:lnTo>
                <a:lnTo>
                  <a:pt x="99155" y="267271"/>
                </a:lnTo>
                <a:lnTo>
                  <a:pt x="105251" y="265747"/>
                </a:lnTo>
                <a:lnTo>
                  <a:pt x="109823" y="262699"/>
                </a:lnTo>
                <a:lnTo>
                  <a:pt x="116014" y="261175"/>
                </a:lnTo>
                <a:lnTo>
                  <a:pt x="119062" y="258127"/>
                </a:lnTo>
                <a:lnTo>
                  <a:pt x="123634" y="256603"/>
                </a:lnTo>
                <a:lnTo>
                  <a:pt x="135826" y="244411"/>
                </a:lnTo>
                <a:lnTo>
                  <a:pt x="137350" y="241363"/>
                </a:lnTo>
                <a:lnTo>
                  <a:pt x="137350" y="0"/>
                </a:lnTo>
                <a:lnTo>
                  <a:pt x="167830" y="0"/>
                </a:lnTo>
                <a:lnTo>
                  <a:pt x="167830" y="288702"/>
                </a:lnTo>
                <a:lnTo>
                  <a:pt x="144970" y="288702"/>
                </a:lnTo>
                <a:lnTo>
                  <a:pt x="138874" y="267271"/>
                </a:lnTo>
                <a:lnTo>
                  <a:pt x="137350" y="267271"/>
                </a:lnTo>
                <a:lnTo>
                  <a:pt x="135826" y="270319"/>
                </a:lnTo>
                <a:lnTo>
                  <a:pt x="126682" y="279463"/>
                </a:lnTo>
                <a:lnTo>
                  <a:pt x="122110" y="282606"/>
                </a:lnTo>
                <a:lnTo>
                  <a:pt x="117538" y="285654"/>
                </a:lnTo>
                <a:lnTo>
                  <a:pt x="114395" y="288702"/>
                </a:lnTo>
                <a:lnTo>
                  <a:pt x="108299" y="290226"/>
                </a:lnTo>
                <a:lnTo>
                  <a:pt x="103727" y="291750"/>
                </a:lnTo>
                <a:lnTo>
                  <a:pt x="97631" y="293274"/>
                </a:lnTo>
                <a:lnTo>
                  <a:pt x="53340" y="288702"/>
                </a:lnTo>
                <a:lnTo>
                  <a:pt x="39052" y="281987"/>
                </a:lnTo>
                <a:lnTo>
                  <a:pt x="33528" y="277973"/>
                </a:lnTo>
                <a:close/>
              </a:path>
              <a:path w="168275" h="293370">
                <a:moveTo>
                  <a:pt x="0" y="197072"/>
                </a:moveTo>
                <a:lnTo>
                  <a:pt x="6881" y="154433"/>
                </a:lnTo>
                <a:lnTo>
                  <a:pt x="15240" y="135921"/>
                </a:lnTo>
                <a:lnTo>
                  <a:pt x="18288" y="128301"/>
                </a:lnTo>
                <a:lnTo>
                  <a:pt x="24384" y="122205"/>
                </a:lnTo>
                <a:lnTo>
                  <a:pt x="28956" y="116109"/>
                </a:lnTo>
                <a:lnTo>
                  <a:pt x="41148" y="106965"/>
                </a:lnTo>
                <a:lnTo>
                  <a:pt x="47244" y="103822"/>
                </a:lnTo>
                <a:lnTo>
                  <a:pt x="53340" y="100774"/>
                </a:lnTo>
                <a:lnTo>
                  <a:pt x="59531" y="97726"/>
                </a:lnTo>
                <a:lnTo>
                  <a:pt x="65627" y="96202"/>
                </a:lnTo>
                <a:lnTo>
                  <a:pt x="71723" y="96202"/>
                </a:lnTo>
                <a:lnTo>
                  <a:pt x="77819" y="94678"/>
                </a:lnTo>
                <a:lnTo>
                  <a:pt x="83915" y="94678"/>
                </a:lnTo>
                <a:lnTo>
                  <a:pt x="91892" y="94988"/>
                </a:lnTo>
                <a:lnTo>
                  <a:pt x="131634" y="112213"/>
                </a:lnTo>
                <a:lnTo>
                  <a:pt x="137350" y="117633"/>
                </a:lnTo>
                <a:lnTo>
                  <a:pt x="137350" y="143541"/>
                </a:lnTo>
                <a:lnTo>
                  <a:pt x="132491" y="138350"/>
                </a:lnTo>
                <a:lnTo>
                  <a:pt x="127051" y="134016"/>
                </a:lnTo>
                <a:lnTo>
                  <a:pt x="88487" y="120681"/>
                </a:lnTo>
                <a:lnTo>
                  <a:pt x="82391" y="120681"/>
                </a:lnTo>
                <a:lnTo>
                  <a:pt x="76295" y="122205"/>
                </a:lnTo>
                <a:lnTo>
                  <a:pt x="70199" y="125253"/>
                </a:lnTo>
                <a:lnTo>
                  <a:pt x="64103" y="126777"/>
                </a:lnTo>
                <a:lnTo>
                  <a:pt x="58007" y="131349"/>
                </a:lnTo>
                <a:lnTo>
                  <a:pt x="51816" y="135921"/>
                </a:lnTo>
                <a:lnTo>
                  <a:pt x="47529" y="140781"/>
                </a:lnTo>
                <a:lnTo>
                  <a:pt x="33813" y="186134"/>
                </a:lnTo>
                <a:lnTo>
                  <a:pt x="33528" y="197072"/>
                </a:lnTo>
                <a:lnTo>
                  <a:pt x="33528" y="277973"/>
                </a:lnTo>
                <a:lnTo>
                  <a:pt x="32551" y="277263"/>
                </a:lnTo>
                <a:lnTo>
                  <a:pt x="7620" y="241363"/>
                </a:lnTo>
                <a:lnTo>
                  <a:pt x="547" y="209337"/>
                </a:lnTo>
                <a:lnTo>
                  <a:pt x="0" y="197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7" name="object 127"/>
          <p:cNvGrpSpPr/>
          <p:nvPr/>
        </p:nvGrpSpPr>
        <p:grpSpPr>
          <a:xfrm>
            <a:off x="4430173" y="4015341"/>
            <a:ext cx="256540" cy="271780"/>
            <a:chOff x="4430173" y="4015341"/>
            <a:chExt cx="256540" cy="271780"/>
          </a:xfrm>
        </p:grpSpPr>
        <p:pic>
          <p:nvPicPr>
            <p:cNvPr id="128" name="object 12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430173" y="4015341"/>
              <a:ext cx="161829" cy="19845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19435" y="4166520"/>
              <a:ext cx="67310" cy="120650"/>
            </a:xfrm>
            <a:custGeom>
              <a:avLst/>
              <a:gdLst/>
              <a:ahLst/>
              <a:cxnLst/>
              <a:rect l="l" t="t" r="r" b="b"/>
              <a:pathLst>
                <a:path w="67310" h="120650">
                  <a:moveTo>
                    <a:pt x="0" y="120586"/>
                  </a:moveTo>
                  <a:lnTo>
                    <a:pt x="32099" y="0"/>
                  </a:lnTo>
                  <a:lnTo>
                    <a:pt x="67246" y="0"/>
                  </a:lnTo>
                  <a:lnTo>
                    <a:pt x="29051" y="120586"/>
                  </a:lnTo>
                  <a:lnTo>
                    <a:pt x="0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0" name="object 13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129308" y="4015295"/>
            <a:ext cx="149637" cy="198564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5715476" y="4015263"/>
            <a:ext cx="328295" cy="198755"/>
            <a:chOff x="5715476" y="4015263"/>
            <a:chExt cx="328295" cy="198755"/>
          </a:xfrm>
        </p:grpSpPr>
        <p:pic>
          <p:nvPicPr>
            <p:cNvPr id="132" name="object 13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15476" y="4015263"/>
              <a:ext cx="142017" cy="19859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894070" y="4015331"/>
              <a:ext cx="149637" cy="198528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6104763" y="3941921"/>
            <a:ext cx="417195" cy="272415"/>
            <a:chOff x="6104763" y="3941921"/>
            <a:chExt cx="417195" cy="272415"/>
          </a:xfrm>
        </p:grpSpPr>
        <p:sp>
          <p:nvSpPr>
            <p:cNvPr id="135" name="object 135"/>
            <p:cNvSpPr/>
            <p:nvPr/>
          </p:nvSpPr>
          <p:spPr>
            <a:xfrm>
              <a:off x="6104763" y="3941927"/>
              <a:ext cx="33655" cy="267970"/>
            </a:xfrm>
            <a:custGeom>
              <a:avLst/>
              <a:gdLst/>
              <a:ahLst/>
              <a:cxnLst/>
              <a:rect l="l" t="t" r="r" b="b"/>
              <a:pathLst>
                <a:path w="33654" h="267970">
                  <a:moveTo>
                    <a:pt x="32004" y="77914"/>
                  </a:moveTo>
                  <a:lnTo>
                    <a:pt x="1524" y="77914"/>
                  </a:lnTo>
                  <a:lnTo>
                    <a:pt x="1524" y="267373"/>
                  </a:lnTo>
                  <a:lnTo>
                    <a:pt x="32004" y="267373"/>
                  </a:lnTo>
                  <a:lnTo>
                    <a:pt x="32004" y="77914"/>
                  </a:lnTo>
                  <a:close/>
                </a:path>
                <a:path w="33654" h="267970">
                  <a:moveTo>
                    <a:pt x="33528" y="0"/>
                  </a:moveTo>
                  <a:lnTo>
                    <a:pt x="0" y="0"/>
                  </a:lnTo>
                  <a:lnTo>
                    <a:pt x="0" y="35153"/>
                  </a:lnTo>
                  <a:lnTo>
                    <a:pt x="33528" y="35153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173438" y="4019835"/>
              <a:ext cx="177069" cy="18945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70320" y="4015331"/>
              <a:ext cx="151161" cy="198528"/>
            </a:xfrm>
            <a:prstGeom prst="rect">
              <a:avLst/>
            </a:prstGeom>
          </p:spPr>
        </p:pic>
      </p:grpSp>
      <p:sp>
        <p:nvSpPr>
          <p:cNvPr id="138" name="object 138"/>
          <p:cNvSpPr/>
          <p:nvPr/>
        </p:nvSpPr>
        <p:spPr>
          <a:xfrm>
            <a:off x="6576060" y="4096511"/>
            <a:ext cx="88900" cy="29209"/>
          </a:xfrm>
          <a:custGeom>
            <a:avLst/>
            <a:gdLst/>
            <a:ahLst/>
            <a:cxnLst/>
            <a:rect l="l" t="t" r="r" b="b"/>
            <a:pathLst>
              <a:path w="88900" h="29210">
                <a:moveTo>
                  <a:pt x="0" y="28956"/>
                </a:moveTo>
                <a:lnTo>
                  <a:pt x="0" y="0"/>
                </a:lnTo>
                <a:lnTo>
                  <a:pt x="88391" y="0"/>
                </a:lnTo>
                <a:lnTo>
                  <a:pt x="88391" y="28956"/>
                </a:lnTo>
                <a:lnTo>
                  <a:pt x="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716840" y="4015263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4">
                <a:moveTo>
                  <a:pt x="0" y="287178"/>
                </a:moveTo>
                <a:lnTo>
                  <a:pt x="0" y="4572"/>
                </a:lnTo>
                <a:lnTo>
                  <a:pt x="22955" y="4572"/>
                </a:lnTo>
                <a:lnTo>
                  <a:pt x="30575" y="26003"/>
                </a:lnTo>
                <a:lnTo>
                  <a:pt x="32099" y="24479"/>
                </a:lnTo>
                <a:lnTo>
                  <a:pt x="33623" y="21431"/>
                </a:lnTo>
                <a:lnTo>
                  <a:pt x="36671" y="18383"/>
                </a:lnTo>
                <a:lnTo>
                  <a:pt x="39719" y="16859"/>
                </a:lnTo>
                <a:lnTo>
                  <a:pt x="42767" y="13811"/>
                </a:lnTo>
                <a:lnTo>
                  <a:pt x="47339" y="10668"/>
                </a:lnTo>
                <a:lnTo>
                  <a:pt x="51911" y="7620"/>
                </a:lnTo>
                <a:lnTo>
                  <a:pt x="58007" y="6096"/>
                </a:lnTo>
                <a:lnTo>
                  <a:pt x="64103" y="3048"/>
                </a:lnTo>
                <a:lnTo>
                  <a:pt x="70199" y="1524"/>
                </a:lnTo>
                <a:lnTo>
                  <a:pt x="77914" y="0"/>
                </a:lnTo>
                <a:lnTo>
                  <a:pt x="85534" y="0"/>
                </a:lnTo>
                <a:lnTo>
                  <a:pt x="93511" y="309"/>
                </a:lnTo>
                <a:lnTo>
                  <a:pt x="101346" y="1333"/>
                </a:lnTo>
                <a:lnTo>
                  <a:pt x="108894" y="3214"/>
                </a:lnTo>
                <a:lnTo>
                  <a:pt x="116014" y="6096"/>
                </a:lnTo>
                <a:lnTo>
                  <a:pt x="123493" y="8944"/>
                </a:lnTo>
                <a:lnTo>
                  <a:pt x="152304" y="36480"/>
                </a:lnTo>
                <a:lnTo>
                  <a:pt x="165830" y="73330"/>
                </a:lnTo>
                <a:lnTo>
                  <a:pt x="167925" y="97726"/>
                </a:lnTo>
                <a:lnTo>
                  <a:pt x="167640" y="106901"/>
                </a:lnTo>
                <a:lnTo>
                  <a:pt x="158591" y="146446"/>
                </a:lnTo>
                <a:lnTo>
                  <a:pt x="152685" y="158877"/>
                </a:lnTo>
                <a:lnTo>
                  <a:pt x="149637" y="166497"/>
                </a:lnTo>
                <a:lnTo>
                  <a:pt x="143541" y="172593"/>
                </a:lnTo>
                <a:lnTo>
                  <a:pt x="138969" y="178689"/>
                </a:lnTo>
                <a:lnTo>
                  <a:pt x="135921" y="180939"/>
                </a:lnTo>
                <a:lnTo>
                  <a:pt x="135921" y="97726"/>
                </a:lnTo>
                <a:lnTo>
                  <a:pt x="135621" y="89773"/>
                </a:lnTo>
                <a:lnTo>
                  <a:pt x="134731" y="82105"/>
                </a:lnTo>
                <a:lnTo>
                  <a:pt x="133269" y="75009"/>
                </a:lnTo>
                <a:lnTo>
                  <a:pt x="131254" y="68770"/>
                </a:lnTo>
                <a:lnTo>
                  <a:pt x="129730" y="59626"/>
                </a:lnTo>
                <a:lnTo>
                  <a:pt x="126682" y="51911"/>
                </a:lnTo>
                <a:lnTo>
                  <a:pt x="120586" y="45815"/>
                </a:lnTo>
                <a:lnTo>
                  <a:pt x="116014" y="39719"/>
                </a:lnTo>
                <a:lnTo>
                  <a:pt x="111442" y="35147"/>
                </a:lnTo>
                <a:lnTo>
                  <a:pt x="103822" y="32099"/>
                </a:lnTo>
                <a:lnTo>
                  <a:pt x="97726" y="29051"/>
                </a:lnTo>
                <a:lnTo>
                  <a:pt x="90106" y="26003"/>
                </a:lnTo>
                <a:lnTo>
                  <a:pt x="74771" y="26003"/>
                </a:lnTo>
                <a:lnTo>
                  <a:pt x="62579" y="29051"/>
                </a:lnTo>
                <a:lnTo>
                  <a:pt x="58007" y="30575"/>
                </a:lnTo>
                <a:lnTo>
                  <a:pt x="53435" y="33623"/>
                </a:lnTo>
                <a:lnTo>
                  <a:pt x="48863" y="35147"/>
                </a:lnTo>
                <a:lnTo>
                  <a:pt x="44291" y="38195"/>
                </a:lnTo>
                <a:lnTo>
                  <a:pt x="30575" y="51911"/>
                </a:lnTo>
                <a:lnTo>
                  <a:pt x="30575" y="287178"/>
                </a:lnTo>
                <a:lnTo>
                  <a:pt x="0" y="287178"/>
                </a:lnTo>
                <a:close/>
              </a:path>
              <a:path w="168275" h="287654">
                <a:moveTo>
                  <a:pt x="30575" y="177165"/>
                </a:moveTo>
                <a:lnTo>
                  <a:pt x="30575" y="151257"/>
                </a:lnTo>
                <a:lnTo>
                  <a:pt x="35433" y="156448"/>
                </a:lnTo>
                <a:lnTo>
                  <a:pt x="40862" y="160782"/>
                </a:lnTo>
                <a:lnTo>
                  <a:pt x="77914" y="172529"/>
                </a:lnTo>
                <a:lnTo>
                  <a:pt x="91630" y="172593"/>
                </a:lnTo>
                <a:lnTo>
                  <a:pt x="97726" y="169545"/>
                </a:lnTo>
                <a:lnTo>
                  <a:pt x="105346" y="168021"/>
                </a:lnTo>
                <a:lnTo>
                  <a:pt x="111442" y="163449"/>
                </a:lnTo>
                <a:lnTo>
                  <a:pt x="116014" y="157353"/>
                </a:lnTo>
                <a:lnTo>
                  <a:pt x="120300" y="153351"/>
                </a:lnTo>
                <a:lnTo>
                  <a:pt x="135382" y="108640"/>
                </a:lnTo>
                <a:lnTo>
                  <a:pt x="135921" y="97726"/>
                </a:lnTo>
                <a:lnTo>
                  <a:pt x="135921" y="180939"/>
                </a:lnTo>
                <a:lnTo>
                  <a:pt x="132778" y="183261"/>
                </a:lnTo>
                <a:lnTo>
                  <a:pt x="126682" y="187928"/>
                </a:lnTo>
                <a:lnTo>
                  <a:pt x="114490" y="194024"/>
                </a:lnTo>
                <a:lnTo>
                  <a:pt x="96202" y="198596"/>
                </a:lnTo>
                <a:lnTo>
                  <a:pt x="84010" y="198596"/>
                </a:lnTo>
                <a:lnTo>
                  <a:pt x="42386" y="186737"/>
                </a:lnTo>
                <a:lnTo>
                  <a:pt x="32099" y="177165"/>
                </a:lnTo>
                <a:lnTo>
                  <a:pt x="30575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0" name="object 140"/>
          <p:cNvGrpSpPr/>
          <p:nvPr/>
        </p:nvGrpSpPr>
        <p:grpSpPr>
          <a:xfrm>
            <a:off x="6933628" y="3967924"/>
            <a:ext cx="619760" cy="246379"/>
            <a:chOff x="6933628" y="3967924"/>
            <a:chExt cx="619760" cy="246379"/>
          </a:xfrm>
        </p:grpSpPr>
        <p:pic>
          <p:nvPicPr>
            <p:cNvPr id="141" name="object 14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933628" y="4015263"/>
              <a:ext cx="103822" cy="19402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058787" y="4015263"/>
              <a:ext cx="161829" cy="19852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246524" y="3967924"/>
              <a:ext cx="125158" cy="24593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402258" y="4015263"/>
              <a:ext cx="151066" cy="198596"/>
            </a:xfrm>
            <a:prstGeom prst="rect">
              <a:avLst/>
            </a:prstGeom>
          </p:spPr>
        </p:pic>
      </p:grpSp>
      <p:sp>
        <p:nvSpPr>
          <p:cNvPr id="145" name="object 145"/>
          <p:cNvSpPr/>
          <p:nvPr/>
        </p:nvSpPr>
        <p:spPr>
          <a:xfrm>
            <a:off x="7988427" y="4015263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4">
                <a:moveTo>
                  <a:pt x="0" y="103917"/>
                </a:moveTo>
                <a:lnTo>
                  <a:pt x="7620" y="58102"/>
                </a:lnTo>
                <a:lnTo>
                  <a:pt x="31923" y="19678"/>
                </a:lnTo>
                <a:lnTo>
                  <a:pt x="68103" y="1333"/>
                </a:lnTo>
                <a:lnTo>
                  <a:pt x="93059" y="0"/>
                </a:lnTo>
                <a:lnTo>
                  <a:pt x="105346" y="3048"/>
                </a:lnTo>
                <a:lnTo>
                  <a:pt x="111442" y="6096"/>
                </a:lnTo>
                <a:lnTo>
                  <a:pt x="117538" y="7620"/>
                </a:lnTo>
                <a:lnTo>
                  <a:pt x="120586" y="10668"/>
                </a:lnTo>
                <a:lnTo>
                  <a:pt x="125158" y="13811"/>
                </a:lnTo>
                <a:lnTo>
                  <a:pt x="128206" y="16859"/>
                </a:lnTo>
                <a:lnTo>
                  <a:pt x="131254" y="18383"/>
                </a:lnTo>
                <a:lnTo>
                  <a:pt x="134302" y="21431"/>
                </a:lnTo>
                <a:lnTo>
                  <a:pt x="135826" y="24479"/>
                </a:lnTo>
                <a:lnTo>
                  <a:pt x="137350" y="26003"/>
                </a:lnTo>
                <a:lnTo>
                  <a:pt x="144970" y="4572"/>
                </a:lnTo>
                <a:lnTo>
                  <a:pt x="167925" y="4572"/>
                </a:lnTo>
                <a:lnTo>
                  <a:pt x="167925" y="287178"/>
                </a:lnTo>
                <a:lnTo>
                  <a:pt x="137350" y="287178"/>
                </a:lnTo>
                <a:lnTo>
                  <a:pt x="137350" y="51911"/>
                </a:lnTo>
                <a:lnTo>
                  <a:pt x="123634" y="38195"/>
                </a:lnTo>
                <a:lnTo>
                  <a:pt x="119062" y="36671"/>
                </a:lnTo>
                <a:lnTo>
                  <a:pt x="109918" y="30575"/>
                </a:lnTo>
                <a:lnTo>
                  <a:pt x="100774" y="27527"/>
                </a:lnTo>
                <a:lnTo>
                  <a:pt x="94583" y="26003"/>
                </a:lnTo>
                <a:lnTo>
                  <a:pt x="79343" y="26003"/>
                </a:lnTo>
                <a:lnTo>
                  <a:pt x="56483" y="35147"/>
                </a:lnTo>
                <a:lnTo>
                  <a:pt x="47339" y="47339"/>
                </a:lnTo>
                <a:lnTo>
                  <a:pt x="41243" y="53435"/>
                </a:lnTo>
                <a:lnTo>
                  <a:pt x="38195" y="61150"/>
                </a:lnTo>
                <a:lnTo>
                  <a:pt x="36576" y="70294"/>
                </a:lnTo>
                <a:lnTo>
                  <a:pt x="34575" y="77415"/>
                </a:lnTo>
                <a:lnTo>
                  <a:pt x="33147" y="84974"/>
                </a:lnTo>
                <a:lnTo>
                  <a:pt x="32289" y="92837"/>
                </a:lnTo>
                <a:lnTo>
                  <a:pt x="32004" y="100869"/>
                </a:lnTo>
                <a:lnTo>
                  <a:pt x="32004" y="182499"/>
                </a:lnTo>
                <a:lnTo>
                  <a:pt x="22860" y="175641"/>
                </a:lnTo>
                <a:lnTo>
                  <a:pt x="2571" y="129420"/>
                </a:lnTo>
                <a:lnTo>
                  <a:pt x="285" y="112799"/>
                </a:lnTo>
                <a:lnTo>
                  <a:pt x="0" y="103917"/>
                </a:lnTo>
                <a:close/>
              </a:path>
              <a:path w="168275" h="287654">
                <a:moveTo>
                  <a:pt x="32004" y="182499"/>
                </a:moveTo>
                <a:lnTo>
                  <a:pt x="32004" y="100869"/>
                </a:lnTo>
                <a:lnTo>
                  <a:pt x="32315" y="111728"/>
                </a:lnTo>
                <a:lnTo>
                  <a:pt x="33349" y="121443"/>
                </a:lnTo>
                <a:lnTo>
                  <a:pt x="51911" y="158877"/>
                </a:lnTo>
                <a:lnTo>
                  <a:pt x="56483" y="164973"/>
                </a:lnTo>
                <a:lnTo>
                  <a:pt x="62579" y="168021"/>
                </a:lnTo>
                <a:lnTo>
                  <a:pt x="68675" y="169545"/>
                </a:lnTo>
                <a:lnTo>
                  <a:pt x="75938" y="172450"/>
                </a:lnTo>
                <a:lnTo>
                  <a:pt x="114490" y="168021"/>
                </a:lnTo>
                <a:lnTo>
                  <a:pt x="137350" y="151257"/>
                </a:lnTo>
                <a:lnTo>
                  <a:pt x="137350" y="177165"/>
                </a:lnTo>
                <a:lnTo>
                  <a:pt x="135826" y="177165"/>
                </a:lnTo>
                <a:lnTo>
                  <a:pt x="130968" y="182371"/>
                </a:lnTo>
                <a:lnTo>
                  <a:pt x="125539" y="186737"/>
                </a:lnTo>
                <a:lnTo>
                  <a:pt x="83915" y="198541"/>
                </a:lnTo>
                <a:lnTo>
                  <a:pt x="70199" y="198596"/>
                </a:lnTo>
                <a:lnTo>
                  <a:pt x="64103" y="197072"/>
                </a:lnTo>
                <a:lnTo>
                  <a:pt x="58007" y="197072"/>
                </a:lnTo>
                <a:lnTo>
                  <a:pt x="45815" y="190976"/>
                </a:lnTo>
                <a:lnTo>
                  <a:pt x="39719" y="189452"/>
                </a:lnTo>
                <a:lnTo>
                  <a:pt x="35052" y="184785"/>
                </a:lnTo>
                <a:lnTo>
                  <a:pt x="32004" y="182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6" name="object 146"/>
          <p:cNvGrpSpPr/>
          <p:nvPr/>
        </p:nvGrpSpPr>
        <p:grpSpPr>
          <a:xfrm>
            <a:off x="8211312" y="4015347"/>
            <a:ext cx="361950" cy="198755"/>
            <a:chOff x="8211312" y="4015347"/>
            <a:chExt cx="361950" cy="198755"/>
          </a:xfrm>
        </p:grpSpPr>
        <p:pic>
          <p:nvPicPr>
            <p:cNvPr id="147" name="object 14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211312" y="4019930"/>
              <a:ext cx="155638" cy="19392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411242" y="4015347"/>
              <a:ext cx="161829" cy="198422"/>
            </a:xfrm>
            <a:prstGeom prst="rect">
              <a:avLst/>
            </a:prstGeom>
          </p:spPr>
        </p:pic>
      </p:grpSp>
      <p:sp>
        <p:nvSpPr>
          <p:cNvPr id="149" name="object 149"/>
          <p:cNvSpPr/>
          <p:nvPr/>
        </p:nvSpPr>
        <p:spPr>
          <a:xfrm>
            <a:off x="968121" y="4430661"/>
            <a:ext cx="33655" cy="267970"/>
          </a:xfrm>
          <a:custGeom>
            <a:avLst/>
            <a:gdLst/>
            <a:ahLst/>
            <a:cxnLst/>
            <a:rect l="l" t="t" r="r" b="b"/>
            <a:pathLst>
              <a:path w="33655" h="267970">
                <a:moveTo>
                  <a:pt x="32004" y="77914"/>
                </a:moveTo>
                <a:lnTo>
                  <a:pt x="1524" y="77914"/>
                </a:lnTo>
                <a:lnTo>
                  <a:pt x="1524" y="267360"/>
                </a:lnTo>
                <a:lnTo>
                  <a:pt x="32004" y="267360"/>
                </a:lnTo>
                <a:lnTo>
                  <a:pt x="32004" y="77914"/>
                </a:lnTo>
                <a:close/>
              </a:path>
              <a:path w="33655" h="267970">
                <a:moveTo>
                  <a:pt x="33528" y="0"/>
                </a:moveTo>
                <a:lnTo>
                  <a:pt x="0" y="0"/>
                </a:lnTo>
                <a:lnTo>
                  <a:pt x="0" y="35140"/>
                </a:lnTo>
                <a:lnTo>
                  <a:pt x="33528" y="35140"/>
                </a:lnTo>
                <a:lnTo>
                  <a:pt x="33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62800" y="4503991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4024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32099"/>
                </a:lnTo>
                <a:lnTo>
                  <a:pt x="30480" y="32099"/>
                </a:lnTo>
                <a:lnTo>
                  <a:pt x="36576" y="22955"/>
                </a:lnTo>
                <a:lnTo>
                  <a:pt x="41243" y="19907"/>
                </a:lnTo>
                <a:lnTo>
                  <a:pt x="45815" y="15335"/>
                </a:lnTo>
                <a:lnTo>
                  <a:pt x="59531" y="6096"/>
                </a:lnTo>
                <a:lnTo>
                  <a:pt x="71723" y="3048"/>
                </a:lnTo>
                <a:lnTo>
                  <a:pt x="76295" y="1524"/>
                </a:lnTo>
                <a:lnTo>
                  <a:pt x="83915" y="0"/>
                </a:lnTo>
                <a:lnTo>
                  <a:pt x="90011" y="0"/>
                </a:lnTo>
                <a:lnTo>
                  <a:pt x="131706" y="15906"/>
                </a:lnTo>
                <a:lnTo>
                  <a:pt x="146494" y="38195"/>
                </a:lnTo>
                <a:lnTo>
                  <a:pt x="148018" y="38195"/>
                </a:lnTo>
                <a:lnTo>
                  <a:pt x="177069" y="10763"/>
                </a:lnTo>
                <a:lnTo>
                  <a:pt x="213645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48793" y="7715"/>
                </a:lnTo>
                <a:lnTo>
                  <a:pt x="256413" y="13811"/>
                </a:lnTo>
                <a:lnTo>
                  <a:pt x="262509" y="18383"/>
                </a:lnTo>
                <a:lnTo>
                  <a:pt x="277318" y="57492"/>
                </a:lnTo>
                <a:lnTo>
                  <a:pt x="277844" y="67246"/>
                </a:lnTo>
                <a:lnTo>
                  <a:pt x="277844" y="194024"/>
                </a:lnTo>
                <a:lnTo>
                  <a:pt x="247269" y="194024"/>
                </a:lnTo>
                <a:lnTo>
                  <a:pt x="247269" y="64198"/>
                </a:lnTo>
                <a:lnTo>
                  <a:pt x="242697" y="45815"/>
                </a:lnTo>
                <a:lnTo>
                  <a:pt x="213645" y="26003"/>
                </a:lnTo>
                <a:lnTo>
                  <a:pt x="209073" y="26003"/>
                </a:lnTo>
                <a:lnTo>
                  <a:pt x="171781" y="40030"/>
                </a:lnTo>
                <a:lnTo>
                  <a:pt x="154114" y="59626"/>
                </a:lnTo>
                <a:lnTo>
                  <a:pt x="154114" y="194024"/>
                </a:lnTo>
                <a:lnTo>
                  <a:pt x="123634" y="194024"/>
                </a:lnTo>
                <a:lnTo>
                  <a:pt x="123634" y="64198"/>
                </a:lnTo>
                <a:lnTo>
                  <a:pt x="119062" y="45815"/>
                </a:lnTo>
                <a:lnTo>
                  <a:pt x="90011" y="26003"/>
                </a:lnTo>
                <a:lnTo>
                  <a:pt x="83915" y="26003"/>
                </a:lnTo>
                <a:lnTo>
                  <a:pt x="48348" y="40030"/>
                </a:lnTo>
                <a:lnTo>
                  <a:pt x="30480" y="59626"/>
                </a:lnTo>
                <a:lnTo>
                  <a:pt x="30480" y="194024"/>
                </a:lnTo>
                <a:lnTo>
                  <a:pt x="0" y="194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400175" y="4503991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4">
                <a:moveTo>
                  <a:pt x="0" y="287178"/>
                </a:moveTo>
                <a:lnTo>
                  <a:pt x="0" y="4572"/>
                </a:lnTo>
                <a:lnTo>
                  <a:pt x="22860" y="4572"/>
                </a:lnTo>
                <a:lnTo>
                  <a:pt x="30480" y="26003"/>
                </a:lnTo>
                <a:lnTo>
                  <a:pt x="32004" y="24479"/>
                </a:lnTo>
                <a:lnTo>
                  <a:pt x="33528" y="21431"/>
                </a:lnTo>
                <a:lnTo>
                  <a:pt x="36576" y="18383"/>
                </a:lnTo>
                <a:lnTo>
                  <a:pt x="39624" y="16859"/>
                </a:lnTo>
                <a:lnTo>
                  <a:pt x="42672" y="13811"/>
                </a:lnTo>
                <a:lnTo>
                  <a:pt x="51816" y="7715"/>
                </a:lnTo>
                <a:lnTo>
                  <a:pt x="58007" y="6096"/>
                </a:lnTo>
                <a:lnTo>
                  <a:pt x="64103" y="3048"/>
                </a:lnTo>
                <a:lnTo>
                  <a:pt x="70199" y="1524"/>
                </a:lnTo>
                <a:lnTo>
                  <a:pt x="77819" y="0"/>
                </a:lnTo>
                <a:lnTo>
                  <a:pt x="85439" y="0"/>
                </a:lnTo>
                <a:lnTo>
                  <a:pt x="93417" y="309"/>
                </a:lnTo>
                <a:lnTo>
                  <a:pt x="101262" y="1333"/>
                </a:lnTo>
                <a:lnTo>
                  <a:pt x="108839" y="3214"/>
                </a:lnTo>
                <a:lnTo>
                  <a:pt x="116014" y="6096"/>
                </a:lnTo>
                <a:lnTo>
                  <a:pt x="123491" y="8984"/>
                </a:lnTo>
                <a:lnTo>
                  <a:pt x="152209" y="36492"/>
                </a:lnTo>
                <a:lnTo>
                  <a:pt x="165735" y="73354"/>
                </a:lnTo>
                <a:lnTo>
                  <a:pt x="167830" y="97821"/>
                </a:lnTo>
                <a:lnTo>
                  <a:pt x="167544" y="106941"/>
                </a:lnTo>
                <a:lnTo>
                  <a:pt x="158496" y="146482"/>
                </a:lnTo>
                <a:lnTo>
                  <a:pt x="152590" y="158877"/>
                </a:lnTo>
                <a:lnTo>
                  <a:pt x="149542" y="166497"/>
                </a:lnTo>
                <a:lnTo>
                  <a:pt x="143446" y="172593"/>
                </a:lnTo>
                <a:lnTo>
                  <a:pt x="138874" y="178689"/>
                </a:lnTo>
                <a:lnTo>
                  <a:pt x="135826" y="181022"/>
                </a:lnTo>
                <a:lnTo>
                  <a:pt x="135826" y="97821"/>
                </a:lnTo>
                <a:lnTo>
                  <a:pt x="135540" y="89813"/>
                </a:lnTo>
                <a:lnTo>
                  <a:pt x="134683" y="82117"/>
                </a:lnTo>
                <a:lnTo>
                  <a:pt x="133254" y="75010"/>
                </a:lnTo>
                <a:lnTo>
                  <a:pt x="131254" y="68770"/>
                </a:lnTo>
                <a:lnTo>
                  <a:pt x="129730" y="59626"/>
                </a:lnTo>
                <a:lnTo>
                  <a:pt x="126682" y="52006"/>
                </a:lnTo>
                <a:lnTo>
                  <a:pt x="120586" y="45815"/>
                </a:lnTo>
                <a:lnTo>
                  <a:pt x="116014" y="39719"/>
                </a:lnTo>
                <a:lnTo>
                  <a:pt x="111347" y="35147"/>
                </a:lnTo>
                <a:lnTo>
                  <a:pt x="103727" y="32099"/>
                </a:lnTo>
                <a:lnTo>
                  <a:pt x="97631" y="29051"/>
                </a:lnTo>
                <a:lnTo>
                  <a:pt x="90011" y="26003"/>
                </a:lnTo>
                <a:lnTo>
                  <a:pt x="74771" y="26003"/>
                </a:lnTo>
                <a:lnTo>
                  <a:pt x="62579" y="29051"/>
                </a:lnTo>
                <a:lnTo>
                  <a:pt x="58007" y="30575"/>
                </a:lnTo>
                <a:lnTo>
                  <a:pt x="53340" y="33623"/>
                </a:lnTo>
                <a:lnTo>
                  <a:pt x="48768" y="35147"/>
                </a:lnTo>
                <a:lnTo>
                  <a:pt x="44196" y="38195"/>
                </a:lnTo>
                <a:lnTo>
                  <a:pt x="35052" y="47339"/>
                </a:lnTo>
                <a:lnTo>
                  <a:pt x="32004" y="50482"/>
                </a:lnTo>
                <a:lnTo>
                  <a:pt x="30480" y="52006"/>
                </a:lnTo>
                <a:lnTo>
                  <a:pt x="30480" y="287178"/>
                </a:lnTo>
                <a:lnTo>
                  <a:pt x="0" y="287178"/>
                </a:lnTo>
                <a:close/>
              </a:path>
              <a:path w="168275" h="287654">
                <a:moveTo>
                  <a:pt x="30480" y="177165"/>
                </a:moveTo>
                <a:lnTo>
                  <a:pt x="30480" y="151257"/>
                </a:lnTo>
                <a:lnTo>
                  <a:pt x="35337" y="155781"/>
                </a:lnTo>
                <a:lnTo>
                  <a:pt x="40767" y="160020"/>
                </a:lnTo>
                <a:lnTo>
                  <a:pt x="46767" y="163687"/>
                </a:lnTo>
                <a:lnTo>
                  <a:pt x="53340" y="166497"/>
                </a:lnTo>
                <a:lnTo>
                  <a:pt x="59372" y="169378"/>
                </a:lnTo>
                <a:lnTo>
                  <a:pt x="65805" y="171259"/>
                </a:lnTo>
                <a:lnTo>
                  <a:pt x="72507" y="172283"/>
                </a:lnTo>
                <a:lnTo>
                  <a:pt x="77819" y="172523"/>
                </a:lnTo>
                <a:lnTo>
                  <a:pt x="91535" y="172593"/>
                </a:lnTo>
                <a:lnTo>
                  <a:pt x="97631" y="169545"/>
                </a:lnTo>
                <a:lnTo>
                  <a:pt x="105251" y="168021"/>
                </a:lnTo>
                <a:lnTo>
                  <a:pt x="109823" y="163449"/>
                </a:lnTo>
                <a:lnTo>
                  <a:pt x="116014" y="157353"/>
                </a:lnTo>
                <a:lnTo>
                  <a:pt x="120300" y="153351"/>
                </a:lnTo>
                <a:lnTo>
                  <a:pt x="124015" y="148197"/>
                </a:lnTo>
                <a:lnTo>
                  <a:pt x="135302" y="108680"/>
                </a:lnTo>
                <a:lnTo>
                  <a:pt x="135826" y="97821"/>
                </a:lnTo>
                <a:lnTo>
                  <a:pt x="135826" y="181022"/>
                </a:lnTo>
                <a:lnTo>
                  <a:pt x="132778" y="183356"/>
                </a:lnTo>
                <a:lnTo>
                  <a:pt x="126682" y="187928"/>
                </a:lnTo>
                <a:lnTo>
                  <a:pt x="114490" y="194024"/>
                </a:lnTo>
                <a:lnTo>
                  <a:pt x="96107" y="198596"/>
                </a:lnTo>
                <a:lnTo>
                  <a:pt x="83915" y="198596"/>
                </a:lnTo>
                <a:lnTo>
                  <a:pt x="42302" y="186773"/>
                </a:lnTo>
                <a:lnTo>
                  <a:pt x="32004" y="177165"/>
                </a:lnTo>
                <a:lnTo>
                  <a:pt x="30480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616964" y="4408932"/>
            <a:ext cx="32384" cy="289560"/>
          </a:xfrm>
          <a:custGeom>
            <a:avLst/>
            <a:gdLst/>
            <a:ahLst/>
            <a:cxnLst/>
            <a:rect l="l" t="t" r="r" b="b"/>
            <a:pathLst>
              <a:path w="32385" h="289560">
                <a:moveTo>
                  <a:pt x="0" y="289559"/>
                </a:moveTo>
                <a:lnTo>
                  <a:pt x="0" y="0"/>
                </a:lnTo>
                <a:lnTo>
                  <a:pt x="32003" y="0"/>
                </a:lnTo>
                <a:lnTo>
                  <a:pt x="32003" y="289559"/>
                </a:lnTo>
                <a:lnTo>
                  <a:pt x="0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3" name="object 153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697831" y="4504069"/>
            <a:ext cx="161734" cy="198455"/>
          </a:xfrm>
          <a:prstGeom prst="rect">
            <a:avLst/>
          </a:prstGeom>
        </p:spPr>
      </p:pic>
      <p:sp>
        <p:nvSpPr>
          <p:cNvPr id="154" name="object 154"/>
          <p:cNvSpPr/>
          <p:nvPr/>
        </p:nvSpPr>
        <p:spPr>
          <a:xfrm>
            <a:off x="1913001" y="4503991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4024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32099"/>
                </a:lnTo>
                <a:lnTo>
                  <a:pt x="33623" y="27527"/>
                </a:lnTo>
                <a:lnTo>
                  <a:pt x="36671" y="22955"/>
                </a:lnTo>
                <a:lnTo>
                  <a:pt x="41243" y="19907"/>
                </a:lnTo>
                <a:lnTo>
                  <a:pt x="44291" y="15335"/>
                </a:lnTo>
                <a:lnTo>
                  <a:pt x="48863" y="12287"/>
                </a:lnTo>
                <a:lnTo>
                  <a:pt x="54959" y="9239"/>
                </a:lnTo>
                <a:lnTo>
                  <a:pt x="59531" y="6096"/>
                </a:lnTo>
                <a:lnTo>
                  <a:pt x="65627" y="4572"/>
                </a:lnTo>
                <a:lnTo>
                  <a:pt x="70294" y="3048"/>
                </a:lnTo>
                <a:lnTo>
                  <a:pt x="76390" y="1524"/>
                </a:lnTo>
                <a:lnTo>
                  <a:pt x="84010" y="0"/>
                </a:lnTo>
                <a:lnTo>
                  <a:pt x="90106" y="0"/>
                </a:lnTo>
                <a:lnTo>
                  <a:pt x="131762" y="15906"/>
                </a:lnTo>
                <a:lnTo>
                  <a:pt x="146589" y="38195"/>
                </a:lnTo>
                <a:lnTo>
                  <a:pt x="148113" y="38195"/>
                </a:lnTo>
                <a:lnTo>
                  <a:pt x="177069" y="10763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48888" y="7715"/>
                </a:lnTo>
                <a:lnTo>
                  <a:pt x="254984" y="13811"/>
                </a:lnTo>
                <a:lnTo>
                  <a:pt x="259532" y="17549"/>
                </a:lnTo>
                <a:lnTo>
                  <a:pt x="277320" y="57492"/>
                </a:lnTo>
                <a:lnTo>
                  <a:pt x="277844" y="67246"/>
                </a:lnTo>
                <a:lnTo>
                  <a:pt x="277844" y="194024"/>
                </a:lnTo>
                <a:lnTo>
                  <a:pt x="247364" y="194024"/>
                </a:lnTo>
                <a:lnTo>
                  <a:pt x="247364" y="64198"/>
                </a:lnTo>
                <a:lnTo>
                  <a:pt x="245840" y="58102"/>
                </a:lnTo>
                <a:lnTo>
                  <a:pt x="244221" y="52006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9837" y="27527"/>
                </a:lnTo>
                <a:lnTo>
                  <a:pt x="213741" y="26003"/>
                </a:lnTo>
                <a:lnTo>
                  <a:pt x="207645" y="26003"/>
                </a:lnTo>
                <a:lnTo>
                  <a:pt x="171783" y="40030"/>
                </a:lnTo>
                <a:lnTo>
                  <a:pt x="154209" y="59626"/>
                </a:lnTo>
                <a:lnTo>
                  <a:pt x="154209" y="194024"/>
                </a:lnTo>
                <a:lnTo>
                  <a:pt x="122110" y="194024"/>
                </a:lnTo>
                <a:lnTo>
                  <a:pt x="122110" y="58102"/>
                </a:lnTo>
                <a:lnTo>
                  <a:pt x="119062" y="45815"/>
                </a:lnTo>
                <a:lnTo>
                  <a:pt x="112966" y="36671"/>
                </a:lnTo>
                <a:lnTo>
                  <a:pt x="108394" y="33623"/>
                </a:lnTo>
                <a:lnTo>
                  <a:pt x="105346" y="30575"/>
                </a:lnTo>
                <a:lnTo>
                  <a:pt x="96202" y="27527"/>
                </a:lnTo>
                <a:lnTo>
                  <a:pt x="90106" y="26003"/>
                </a:lnTo>
                <a:lnTo>
                  <a:pt x="84010" y="26003"/>
                </a:lnTo>
                <a:lnTo>
                  <a:pt x="48148" y="40030"/>
                </a:lnTo>
                <a:lnTo>
                  <a:pt x="30575" y="59626"/>
                </a:lnTo>
                <a:lnTo>
                  <a:pt x="30575" y="194024"/>
                </a:lnTo>
                <a:lnTo>
                  <a:pt x="0" y="194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5" name="object 155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236660" y="4504052"/>
            <a:ext cx="161829" cy="198460"/>
          </a:xfrm>
          <a:prstGeom prst="rect">
            <a:avLst/>
          </a:prstGeom>
        </p:spPr>
      </p:pic>
      <p:grpSp>
        <p:nvGrpSpPr>
          <p:cNvPr id="156" name="object 156"/>
          <p:cNvGrpSpPr/>
          <p:nvPr/>
        </p:nvGrpSpPr>
        <p:grpSpPr>
          <a:xfrm>
            <a:off x="2448782" y="4456652"/>
            <a:ext cx="496570" cy="246379"/>
            <a:chOff x="2448782" y="4456652"/>
            <a:chExt cx="496570" cy="246379"/>
          </a:xfrm>
        </p:grpSpPr>
        <p:pic>
          <p:nvPicPr>
            <p:cNvPr id="157" name="object 15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448782" y="4503991"/>
              <a:ext cx="155733" cy="19402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638139" y="4456652"/>
              <a:ext cx="125158" cy="24593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95302" y="4504059"/>
              <a:ext cx="149637" cy="198528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566255" y="4503991"/>
            <a:ext cx="178593" cy="198596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4352354" y="4503991"/>
            <a:ext cx="325120" cy="198755"/>
            <a:chOff x="4352354" y="4503991"/>
            <a:chExt cx="325120" cy="198755"/>
          </a:xfrm>
        </p:grpSpPr>
        <p:pic>
          <p:nvPicPr>
            <p:cNvPr id="162" name="object 16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352354" y="4503991"/>
              <a:ext cx="128206" cy="19859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515707" y="4504069"/>
              <a:ext cx="161734" cy="198454"/>
            </a:xfrm>
            <a:prstGeom prst="rect">
              <a:avLst/>
            </a:prstGeom>
          </p:spPr>
        </p:pic>
      </p:grpSp>
      <p:grpSp>
        <p:nvGrpSpPr>
          <p:cNvPr id="164" name="object 164"/>
          <p:cNvGrpSpPr/>
          <p:nvPr/>
        </p:nvGrpSpPr>
        <p:grpSpPr>
          <a:xfrm>
            <a:off x="4730877" y="4430648"/>
            <a:ext cx="357505" cy="267970"/>
            <a:chOff x="4730877" y="4430648"/>
            <a:chExt cx="357505" cy="267970"/>
          </a:xfrm>
        </p:grpSpPr>
        <p:pic>
          <p:nvPicPr>
            <p:cNvPr id="165" name="object 16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730877" y="4503991"/>
              <a:ext cx="288512" cy="194024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5056060" y="4430661"/>
              <a:ext cx="32384" cy="267970"/>
            </a:xfrm>
            <a:custGeom>
              <a:avLst/>
              <a:gdLst/>
              <a:ahLst/>
              <a:cxnLst/>
              <a:rect l="l" t="t" r="r" b="b"/>
              <a:pathLst>
                <a:path w="32385" h="267970">
                  <a:moveTo>
                    <a:pt x="32004" y="77914"/>
                  </a:moveTo>
                  <a:lnTo>
                    <a:pt x="1524" y="77914"/>
                  </a:lnTo>
                  <a:lnTo>
                    <a:pt x="1524" y="267360"/>
                  </a:lnTo>
                  <a:lnTo>
                    <a:pt x="32004" y="267360"/>
                  </a:lnTo>
                  <a:lnTo>
                    <a:pt x="32004" y="77914"/>
                  </a:lnTo>
                  <a:close/>
                </a:path>
                <a:path w="32385" h="267970">
                  <a:moveTo>
                    <a:pt x="32004" y="0"/>
                  </a:moveTo>
                  <a:lnTo>
                    <a:pt x="0" y="0"/>
                  </a:lnTo>
                  <a:lnTo>
                    <a:pt x="0" y="35140"/>
                  </a:lnTo>
                  <a:lnTo>
                    <a:pt x="32004" y="35140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7" name="object 167"/>
          <p:cNvGrpSpPr/>
          <p:nvPr/>
        </p:nvGrpSpPr>
        <p:grpSpPr>
          <a:xfrm>
            <a:off x="5138452" y="4503991"/>
            <a:ext cx="358775" cy="292100"/>
            <a:chOff x="5138452" y="4503991"/>
            <a:chExt cx="358775" cy="292100"/>
          </a:xfrm>
        </p:grpSpPr>
        <p:sp>
          <p:nvSpPr>
            <p:cNvPr id="168" name="object 168"/>
            <p:cNvSpPr/>
            <p:nvPr/>
          </p:nvSpPr>
          <p:spPr>
            <a:xfrm>
              <a:off x="5138452" y="4503991"/>
              <a:ext cx="144145" cy="292100"/>
            </a:xfrm>
            <a:custGeom>
              <a:avLst/>
              <a:gdLst/>
              <a:ahLst/>
              <a:cxnLst/>
              <a:rect l="l" t="t" r="r" b="b"/>
              <a:pathLst>
                <a:path w="144145" h="292100">
                  <a:moveTo>
                    <a:pt x="0" y="102393"/>
                  </a:moveTo>
                  <a:lnTo>
                    <a:pt x="285" y="93242"/>
                  </a:lnTo>
                  <a:lnTo>
                    <a:pt x="1142" y="84403"/>
                  </a:lnTo>
                  <a:lnTo>
                    <a:pt x="2571" y="76153"/>
                  </a:lnTo>
                  <a:lnTo>
                    <a:pt x="4571" y="68770"/>
                  </a:lnTo>
                  <a:lnTo>
                    <a:pt x="6240" y="61291"/>
                  </a:lnTo>
                  <a:lnTo>
                    <a:pt x="24479" y="27527"/>
                  </a:lnTo>
                  <a:lnTo>
                    <a:pt x="56483" y="6096"/>
                  </a:lnTo>
                  <a:lnTo>
                    <a:pt x="64103" y="4572"/>
                  </a:lnTo>
                  <a:lnTo>
                    <a:pt x="70199" y="3048"/>
                  </a:lnTo>
                  <a:lnTo>
                    <a:pt x="85534" y="0"/>
                  </a:lnTo>
                  <a:lnTo>
                    <a:pt x="91630" y="0"/>
                  </a:lnTo>
                  <a:lnTo>
                    <a:pt x="134397" y="7715"/>
                  </a:lnTo>
                  <a:lnTo>
                    <a:pt x="140493" y="10763"/>
                  </a:lnTo>
                  <a:lnTo>
                    <a:pt x="140493" y="36671"/>
                  </a:lnTo>
                  <a:lnTo>
                    <a:pt x="127682" y="32289"/>
                  </a:lnTo>
                  <a:lnTo>
                    <a:pt x="121768" y="30456"/>
                  </a:lnTo>
                  <a:lnTo>
                    <a:pt x="109918" y="27527"/>
                  </a:lnTo>
                  <a:lnTo>
                    <a:pt x="87058" y="27527"/>
                  </a:lnTo>
                  <a:lnTo>
                    <a:pt x="51911" y="42767"/>
                  </a:lnTo>
                  <a:lnTo>
                    <a:pt x="38195" y="67246"/>
                  </a:lnTo>
                  <a:lnTo>
                    <a:pt x="35313" y="74653"/>
                  </a:lnTo>
                  <a:lnTo>
                    <a:pt x="33432" y="83069"/>
                  </a:lnTo>
                  <a:lnTo>
                    <a:pt x="32408" y="92361"/>
                  </a:lnTo>
                  <a:lnTo>
                    <a:pt x="32099" y="102393"/>
                  </a:lnTo>
                  <a:lnTo>
                    <a:pt x="32384" y="109251"/>
                  </a:lnTo>
                  <a:lnTo>
                    <a:pt x="44815" y="147921"/>
                  </a:lnTo>
                  <a:lnTo>
                    <a:pt x="48863" y="152781"/>
                  </a:lnTo>
                  <a:lnTo>
                    <a:pt x="53435" y="158877"/>
                  </a:lnTo>
                  <a:lnTo>
                    <a:pt x="61055" y="163449"/>
                  </a:lnTo>
                  <a:lnTo>
                    <a:pt x="68675" y="166497"/>
                  </a:lnTo>
                  <a:lnTo>
                    <a:pt x="74731" y="169378"/>
                  </a:lnTo>
                  <a:lnTo>
                    <a:pt x="81331" y="171259"/>
                  </a:lnTo>
                  <a:lnTo>
                    <a:pt x="88485" y="172283"/>
                  </a:lnTo>
                  <a:lnTo>
                    <a:pt x="96202" y="172593"/>
                  </a:lnTo>
                  <a:lnTo>
                    <a:pt x="103822" y="172593"/>
                  </a:lnTo>
                  <a:lnTo>
                    <a:pt x="111442" y="171069"/>
                  </a:lnTo>
                  <a:lnTo>
                    <a:pt x="120586" y="169545"/>
                  </a:lnTo>
                  <a:lnTo>
                    <a:pt x="135921" y="166497"/>
                  </a:lnTo>
                  <a:lnTo>
                    <a:pt x="143541" y="163449"/>
                  </a:lnTo>
                  <a:lnTo>
                    <a:pt x="143541" y="187928"/>
                  </a:lnTo>
                  <a:lnTo>
                    <a:pt x="140493" y="189452"/>
                  </a:lnTo>
                  <a:lnTo>
                    <a:pt x="138969" y="190976"/>
                  </a:lnTo>
                  <a:lnTo>
                    <a:pt x="134397" y="192500"/>
                  </a:lnTo>
                  <a:lnTo>
                    <a:pt x="131349" y="194024"/>
                  </a:lnTo>
                  <a:lnTo>
                    <a:pt x="128206" y="194024"/>
                  </a:lnTo>
                  <a:lnTo>
                    <a:pt x="119062" y="197072"/>
                  </a:lnTo>
                  <a:lnTo>
                    <a:pt x="116014" y="197072"/>
                  </a:lnTo>
                  <a:lnTo>
                    <a:pt x="111442" y="198596"/>
                  </a:lnTo>
                  <a:lnTo>
                    <a:pt x="97726" y="198596"/>
                  </a:lnTo>
                  <a:lnTo>
                    <a:pt x="91630" y="219932"/>
                  </a:lnTo>
                  <a:lnTo>
                    <a:pt x="96202" y="219932"/>
                  </a:lnTo>
                  <a:lnTo>
                    <a:pt x="102298" y="221456"/>
                  </a:lnTo>
                  <a:lnTo>
                    <a:pt x="105346" y="222980"/>
                  </a:lnTo>
                  <a:lnTo>
                    <a:pt x="109918" y="224504"/>
                  </a:lnTo>
                  <a:lnTo>
                    <a:pt x="114490" y="227647"/>
                  </a:lnTo>
                  <a:lnTo>
                    <a:pt x="117538" y="229171"/>
                  </a:lnTo>
                  <a:lnTo>
                    <a:pt x="123634" y="235267"/>
                  </a:lnTo>
                  <a:lnTo>
                    <a:pt x="125158" y="239839"/>
                  </a:lnTo>
                  <a:lnTo>
                    <a:pt x="126682" y="242887"/>
                  </a:lnTo>
                  <a:lnTo>
                    <a:pt x="126682" y="265747"/>
                  </a:lnTo>
                  <a:lnTo>
                    <a:pt x="122110" y="270319"/>
                  </a:lnTo>
                  <a:lnTo>
                    <a:pt x="120586" y="274986"/>
                  </a:lnTo>
                  <a:lnTo>
                    <a:pt x="116014" y="279558"/>
                  </a:lnTo>
                  <a:lnTo>
                    <a:pt x="109918" y="282606"/>
                  </a:lnTo>
                  <a:lnTo>
                    <a:pt x="105346" y="285654"/>
                  </a:lnTo>
                  <a:lnTo>
                    <a:pt x="99250" y="288702"/>
                  </a:lnTo>
                  <a:lnTo>
                    <a:pt x="87058" y="291750"/>
                  </a:lnTo>
                  <a:lnTo>
                    <a:pt x="61055" y="291750"/>
                  </a:lnTo>
                  <a:lnTo>
                    <a:pt x="56483" y="290226"/>
                  </a:lnTo>
                  <a:lnTo>
                    <a:pt x="51911" y="290226"/>
                  </a:lnTo>
                  <a:lnTo>
                    <a:pt x="48863" y="288702"/>
                  </a:lnTo>
                  <a:lnTo>
                    <a:pt x="45815" y="288702"/>
                  </a:lnTo>
                  <a:lnTo>
                    <a:pt x="45815" y="265747"/>
                  </a:lnTo>
                  <a:lnTo>
                    <a:pt x="47339" y="265747"/>
                  </a:lnTo>
                  <a:lnTo>
                    <a:pt x="48863" y="267271"/>
                  </a:lnTo>
                  <a:lnTo>
                    <a:pt x="54959" y="267271"/>
                  </a:lnTo>
                  <a:lnTo>
                    <a:pt x="58007" y="268795"/>
                  </a:lnTo>
                  <a:lnTo>
                    <a:pt x="80962" y="268795"/>
                  </a:lnTo>
                  <a:lnTo>
                    <a:pt x="84010" y="267271"/>
                  </a:lnTo>
                  <a:lnTo>
                    <a:pt x="87058" y="267271"/>
                  </a:lnTo>
                  <a:lnTo>
                    <a:pt x="96202" y="262699"/>
                  </a:lnTo>
                  <a:lnTo>
                    <a:pt x="97726" y="261175"/>
                  </a:lnTo>
                  <a:lnTo>
                    <a:pt x="99250" y="258127"/>
                  </a:lnTo>
                  <a:lnTo>
                    <a:pt x="100774" y="256603"/>
                  </a:lnTo>
                  <a:lnTo>
                    <a:pt x="100774" y="250507"/>
                  </a:lnTo>
                  <a:lnTo>
                    <a:pt x="99250" y="247459"/>
                  </a:lnTo>
                  <a:lnTo>
                    <a:pt x="96202" y="244411"/>
                  </a:lnTo>
                  <a:lnTo>
                    <a:pt x="87058" y="239839"/>
                  </a:lnTo>
                  <a:lnTo>
                    <a:pt x="82486" y="238315"/>
                  </a:lnTo>
                  <a:lnTo>
                    <a:pt x="73342" y="238315"/>
                  </a:lnTo>
                  <a:lnTo>
                    <a:pt x="67151" y="236791"/>
                  </a:lnTo>
                  <a:lnTo>
                    <a:pt x="61055" y="236791"/>
                  </a:lnTo>
                  <a:lnTo>
                    <a:pt x="73342" y="197072"/>
                  </a:lnTo>
                  <a:lnTo>
                    <a:pt x="65548" y="195643"/>
                  </a:lnTo>
                  <a:lnTo>
                    <a:pt x="26288" y="174346"/>
                  </a:lnTo>
                  <a:lnTo>
                    <a:pt x="6095" y="140589"/>
                  </a:lnTo>
                  <a:lnTo>
                    <a:pt x="309" y="112634"/>
                  </a:lnTo>
                  <a:lnTo>
                    <a:pt x="0" y="102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317046" y="4503991"/>
              <a:ext cx="180117" cy="198596"/>
            </a:xfrm>
            <a:prstGeom prst="rect">
              <a:avLst/>
            </a:prstGeom>
          </p:spPr>
        </p:pic>
      </p:grpSp>
      <p:sp>
        <p:nvSpPr>
          <p:cNvPr id="170" name="object 170"/>
          <p:cNvSpPr/>
          <p:nvPr/>
        </p:nvSpPr>
        <p:spPr>
          <a:xfrm>
            <a:off x="6103239" y="4404740"/>
            <a:ext cx="161925" cy="297815"/>
          </a:xfrm>
          <a:custGeom>
            <a:avLst/>
            <a:gdLst/>
            <a:ahLst/>
            <a:cxnLst/>
            <a:rect l="l" t="t" r="r" b="b"/>
            <a:pathLst>
              <a:path w="161925" h="297814">
                <a:moveTo>
                  <a:pt x="70199" y="70294"/>
                </a:moveTo>
                <a:lnTo>
                  <a:pt x="94583" y="0"/>
                </a:lnTo>
                <a:lnTo>
                  <a:pt x="128206" y="0"/>
                </a:lnTo>
                <a:lnTo>
                  <a:pt x="96107" y="70294"/>
                </a:lnTo>
                <a:lnTo>
                  <a:pt x="70199" y="70294"/>
                </a:lnTo>
                <a:close/>
              </a:path>
              <a:path w="161925" h="297814">
                <a:moveTo>
                  <a:pt x="0" y="201644"/>
                </a:moveTo>
                <a:lnTo>
                  <a:pt x="6096" y="157353"/>
                </a:lnTo>
                <a:lnTo>
                  <a:pt x="31910" y="118941"/>
                </a:lnTo>
                <a:lnTo>
                  <a:pt x="69437" y="101155"/>
                </a:lnTo>
                <a:lnTo>
                  <a:pt x="87606" y="99336"/>
                </a:lnTo>
                <a:lnTo>
                  <a:pt x="93217" y="99560"/>
                </a:lnTo>
                <a:lnTo>
                  <a:pt x="134016" y="115512"/>
                </a:lnTo>
                <a:lnTo>
                  <a:pt x="155638" y="151257"/>
                </a:lnTo>
                <a:lnTo>
                  <a:pt x="161734" y="194024"/>
                </a:lnTo>
                <a:lnTo>
                  <a:pt x="161734" y="201644"/>
                </a:lnTo>
                <a:lnTo>
                  <a:pt x="160210" y="204692"/>
                </a:lnTo>
                <a:lnTo>
                  <a:pt x="128206" y="204692"/>
                </a:lnTo>
                <a:lnTo>
                  <a:pt x="128206" y="171068"/>
                </a:lnTo>
                <a:lnTo>
                  <a:pt x="126682" y="164973"/>
                </a:lnTo>
                <a:lnTo>
                  <a:pt x="125158" y="157353"/>
                </a:lnTo>
                <a:lnTo>
                  <a:pt x="123634" y="151257"/>
                </a:lnTo>
                <a:lnTo>
                  <a:pt x="120586" y="146589"/>
                </a:lnTo>
                <a:lnTo>
                  <a:pt x="117538" y="140493"/>
                </a:lnTo>
                <a:lnTo>
                  <a:pt x="112966" y="135921"/>
                </a:lnTo>
                <a:lnTo>
                  <a:pt x="103822" y="129825"/>
                </a:lnTo>
                <a:lnTo>
                  <a:pt x="97631" y="126777"/>
                </a:lnTo>
                <a:lnTo>
                  <a:pt x="91535" y="125253"/>
                </a:lnTo>
                <a:lnTo>
                  <a:pt x="77438" y="125329"/>
                </a:lnTo>
                <a:lnTo>
                  <a:pt x="70199" y="126777"/>
                </a:lnTo>
                <a:lnTo>
                  <a:pt x="58007" y="132873"/>
                </a:lnTo>
                <a:lnTo>
                  <a:pt x="53435" y="135921"/>
                </a:lnTo>
                <a:lnTo>
                  <a:pt x="48863" y="142017"/>
                </a:lnTo>
                <a:lnTo>
                  <a:pt x="44196" y="146589"/>
                </a:lnTo>
                <a:lnTo>
                  <a:pt x="41148" y="151257"/>
                </a:lnTo>
                <a:lnTo>
                  <a:pt x="38100" y="158877"/>
                </a:lnTo>
                <a:lnTo>
                  <a:pt x="35052" y="164973"/>
                </a:lnTo>
                <a:lnTo>
                  <a:pt x="33528" y="171068"/>
                </a:lnTo>
                <a:lnTo>
                  <a:pt x="32004" y="178689"/>
                </a:lnTo>
                <a:lnTo>
                  <a:pt x="32004" y="204692"/>
                </a:lnTo>
                <a:lnTo>
                  <a:pt x="30480" y="204692"/>
                </a:lnTo>
                <a:lnTo>
                  <a:pt x="30480" y="278740"/>
                </a:lnTo>
                <a:lnTo>
                  <a:pt x="27432" y="276415"/>
                </a:lnTo>
                <a:lnTo>
                  <a:pt x="21764" y="270367"/>
                </a:lnTo>
                <a:lnTo>
                  <a:pt x="3857" y="236188"/>
                </a:lnTo>
                <a:lnTo>
                  <a:pt x="333" y="213909"/>
                </a:lnTo>
                <a:lnTo>
                  <a:pt x="0" y="201644"/>
                </a:lnTo>
                <a:close/>
              </a:path>
              <a:path w="161925" h="297814">
                <a:moveTo>
                  <a:pt x="30480" y="278740"/>
                </a:moveTo>
                <a:lnTo>
                  <a:pt x="30480" y="204692"/>
                </a:lnTo>
                <a:lnTo>
                  <a:pt x="31003" y="213550"/>
                </a:lnTo>
                <a:lnTo>
                  <a:pt x="32385" y="221837"/>
                </a:lnTo>
                <a:lnTo>
                  <a:pt x="58007" y="261175"/>
                </a:lnTo>
                <a:lnTo>
                  <a:pt x="97631" y="271727"/>
                </a:lnTo>
                <a:lnTo>
                  <a:pt x="103822" y="271737"/>
                </a:lnTo>
                <a:lnTo>
                  <a:pt x="108473" y="271581"/>
                </a:lnTo>
                <a:lnTo>
                  <a:pt x="116014" y="270862"/>
                </a:lnTo>
                <a:lnTo>
                  <a:pt x="122847" y="269914"/>
                </a:lnTo>
                <a:lnTo>
                  <a:pt x="129730" y="268795"/>
                </a:lnTo>
                <a:lnTo>
                  <a:pt x="137350" y="267271"/>
                </a:lnTo>
                <a:lnTo>
                  <a:pt x="146494" y="265747"/>
                </a:lnTo>
                <a:lnTo>
                  <a:pt x="154114" y="262699"/>
                </a:lnTo>
                <a:lnTo>
                  <a:pt x="154114" y="287178"/>
                </a:lnTo>
                <a:lnTo>
                  <a:pt x="149018" y="290107"/>
                </a:lnTo>
                <a:lnTo>
                  <a:pt x="143065" y="292322"/>
                </a:lnTo>
                <a:lnTo>
                  <a:pt x="136540" y="294251"/>
                </a:lnTo>
                <a:lnTo>
                  <a:pt x="129730" y="296322"/>
                </a:lnTo>
                <a:lnTo>
                  <a:pt x="121728" y="297203"/>
                </a:lnTo>
                <a:lnTo>
                  <a:pt x="113716" y="297656"/>
                </a:lnTo>
                <a:lnTo>
                  <a:pt x="108236" y="297770"/>
                </a:lnTo>
                <a:lnTo>
                  <a:pt x="91535" y="297673"/>
                </a:lnTo>
                <a:lnTo>
                  <a:pt x="50658" y="290439"/>
                </a:lnTo>
                <a:lnTo>
                  <a:pt x="34590" y="281876"/>
                </a:lnTo>
                <a:lnTo>
                  <a:pt x="30480" y="278740"/>
                </a:lnTo>
                <a:close/>
              </a:path>
              <a:path w="161925" h="297814">
                <a:moveTo>
                  <a:pt x="32004" y="204692"/>
                </a:moveTo>
                <a:lnTo>
                  <a:pt x="32004" y="178689"/>
                </a:lnTo>
                <a:lnTo>
                  <a:pt x="128206" y="178689"/>
                </a:lnTo>
                <a:lnTo>
                  <a:pt x="128206" y="204692"/>
                </a:lnTo>
                <a:lnTo>
                  <a:pt x="32004" y="2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1" name="object 171"/>
          <p:cNvGrpSpPr/>
          <p:nvPr/>
        </p:nvGrpSpPr>
        <p:grpSpPr>
          <a:xfrm>
            <a:off x="6877146" y="4503991"/>
            <a:ext cx="357505" cy="198755"/>
            <a:chOff x="6877146" y="4503991"/>
            <a:chExt cx="357505" cy="198755"/>
          </a:xfrm>
        </p:grpSpPr>
        <p:pic>
          <p:nvPicPr>
            <p:cNvPr id="172" name="object 17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877146" y="4503991"/>
              <a:ext cx="141922" cy="198596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055739" y="4503991"/>
              <a:ext cx="178593" cy="198596"/>
            </a:xfrm>
            <a:prstGeom prst="rect">
              <a:avLst/>
            </a:prstGeom>
          </p:spPr>
        </p:pic>
      </p:grpSp>
      <p:sp>
        <p:nvSpPr>
          <p:cNvPr id="174" name="object 174"/>
          <p:cNvSpPr/>
          <p:nvPr/>
        </p:nvSpPr>
        <p:spPr>
          <a:xfrm>
            <a:off x="7283196" y="4503991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4024"/>
                </a:moveTo>
                <a:lnTo>
                  <a:pt x="0" y="4572"/>
                </a:lnTo>
                <a:lnTo>
                  <a:pt x="24384" y="4572"/>
                </a:lnTo>
                <a:lnTo>
                  <a:pt x="30480" y="32099"/>
                </a:lnTo>
                <a:lnTo>
                  <a:pt x="33528" y="27527"/>
                </a:lnTo>
                <a:lnTo>
                  <a:pt x="38195" y="22955"/>
                </a:lnTo>
                <a:lnTo>
                  <a:pt x="42767" y="19907"/>
                </a:lnTo>
                <a:lnTo>
                  <a:pt x="45815" y="15335"/>
                </a:lnTo>
                <a:lnTo>
                  <a:pt x="54959" y="9239"/>
                </a:lnTo>
                <a:lnTo>
                  <a:pt x="61055" y="6096"/>
                </a:lnTo>
                <a:lnTo>
                  <a:pt x="65627" y="4572"/>
                </a:lnTo>
                <a:lnTo>
                  <a:pt x="83915" y="0"/>
                </a:lnTo>
                <a:lnTo>
                  <a:pt x="91535" y="0"/>
                </a:lnTo>
                <a:lnTo>
                  <a:pt x="133230" y="15906"/>
                </a:lnTo>
                <a:lnTo>
                  <a:pt x="148018" y="38195"/>
                </a:lnTo>
                <a:lnTo>
                  <a:pt x="154955" y="29622"/>
                </a:lnTo>
                <a:lnTo>
                  <a:pt x="185381" y="5826"/>
                </a:lnTo>
                <a:lnTo>
                  <a:pt x="215265" y="0"/>
                </a:lnTo>
                <a:lnTo>
                  <a:pt x="221361" y="0"/>
                </a:lnTo>
                <a:lnTo>
                  <a:pt x="236601" y="3048"/>
                </a:lnTo>
                <a:lnTo>
                  <a:pt x="242697" y="4572"/>
                </a:lnTo>
                <a:lnTo>
                  <a:pt x="250317" y="7715"/>
                </a:lnTo>
                <a:lnTo>
                  <a:pt x="256413" y="13811"/>
                </a:lnTo>
                <a:lnTo>
                  <a:pt x="262509" y="18383"/>
                </a:lnTo>
                <a:lnTo>
                  <a:pt x="268605" y="24479"/>
                </a:lnTo>
                <a:lnTo>
                  <a:pt x="271653" y="33623"/>
                </a:lnTo>
                <a:lnTo>
                  <a:pt x="274589" y="40805"/>
                </a:lnTo>
                <a:lnTo>
                  <a:pt x="276498" y="48720"/>
                </a:lnTo>
                <a:lnTo>
                  <a:pt x="277533" y="57492"/>
                </a:lnTo>
                <a:lnTo>
                  <a:pt x="277844" y="67246"/>
                </a:lnTo>
                <a:lnTo>
                  <a:pt x="277844" y="194024"/>
                </a:lnTo>
                <a:lnTo>
                  <a:pt x="247269" y="194024"/>
                </a:lnTo>
                <a:lnTo>
                  <a:pt x="247269" y="58102"/>
                </a:lnTo>
                <a:lnTo>
                  <a:pt x="244221" y="52006"/>
                </a:lnTo>
                <a:lnTo>
                  <a:pt x="242697" y="45815"/>
                </a:lnTo>
                <a:lnTo>
                  <a:pt x="241173" y="41243"/>
                </a:lnTo>
                <a:lnTo>
                  <a:pt x="230505" y="30575"/>
                </a:lnTo>
                <a:lnTo>
                  <a:pt x="224409" y="29051"/>
                </a:lnTo>
                <a:lnTo>
                  <a:pt x="215265" y="26003"/>
                </a:lnTo>
                <a:lnTo>
                  <a:pt x="209073" y="26003"/>
                </a:lnTo>
                <a:lnTo>
                  <a:pt x="201096" y="26574"/>
                </a:lnTo>
                <a:lnTo>
                  <a:pt x="165818" y="45636"/>
                </a:lnTo>
                <a:lnTo>
                  <a:pt x="154114" y="59626"/>
                </a:lnTo>
                <a:lnTo>
                  <a:pt x="154114" y="194024"/>
                </a:lnTo>
                <a:lnTo>
                  <a:pt x="123634" y="194024"/>
                </a:lnTo>
                <a:lnTo>
                  <a:pt x="123634" y="58102"/>
                </a:lnTo>
                <a:lnTo>
                  <a:pt x="120586" y="52006"/>
                </a:lnTo>
                <a:lnTo>
                  <a:pt x="119062" y="45815"/>
                </a:lnTo>
                <a:lnTo>
                  <a:pt x="96107" y="27527"/>
                </a:lnTo>
                <a:lnTo>
                  <a:pt x="91535" y="26003"/>
                </a:lnTo>
                <a:lnTo>
                  <a:pt x="48361" y="40030"/>
                </a:lnTo>
                <a:lnTo>
                  <a:pt x="30480" y="59626"/>
                </a:lnTo>
                <a:lnTo>
                  <a:pt x="30480" y="194024"/>
                </a:lnTo>
                <a:lnTo>
                  <a:pt x="0" y="194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622095" y="4503991"/>
            <a:ext cx="166370" cy="287655"/>
          </a:xfrm>
          <a:custGeom>
            <a:avLst/>
            <a:gdLst/>
            <a:ahLst/>
            <a:cxnLst/>
            <a:rect l="l" t="t" r="r" b="b"/>
            <a:pathLst>
              <a:path w="166370" h="287654">
                <a:moveTo>
                  <a:pt x="0" y="287178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26003"/>
                </a:lnTo>
                <a:lnTo>
                  <a:pt x="32004" y="24479"/>
                </a:lnTo>
                <a:lnTo>
                  <a:pt x="33528" y="21431"/>
                </a:lnTo>
                <a:lnTo>
                  <a:pt x="36576" y="18383"/>
                </a:lnTo>
                <a:lnTo>
                  <a:pt x="39624" y="16859"/>
                </a:lnTo>
                <a:lnTo>
                  <a:pt x="42672" y="13811"/>
                </a:lnTo>
                <a:lnTo>
                  <a:pt x="47244" y="10763"/>
                </a:lnTo>
                <a:lnTo>
                  <a:pt x="51911" y="7715"/>
                </a:lnTo>
                <a:lnTo>
                  <a:pt x="58007" y="6096"/>
                </a:lnTo>
                <a:lnTo>
                  <a:pt x="64103" y="3048"/>
                </a:lnTo>
                <a:lnTo>
                  <a:pt x="70199" y="1524"/>
                </a:lnTo>
                <a:lnTo>
                  <a:pt x="77819" y="0"/>
                </a:lnTo>
                <a:lnTo>
                  <a:pt x="85439" y="0"/>
                </a:lnTo>
                <a:lnTo>
                  <a:pt x="122872" y="8998"/>
                </a:lnTo>
                <a:lnTo>
                  <a:pt x="152209" y="36492"/>
                </a:lnTo>
                <a:lnTo>
                  <a:pt x="164973" y="73354"/>
                </a:lnTo>
                <a:lnTo>
                  <a:pt x="166306" y="97821"/>
                </a:lnTo>
                <a:lnTo>
                  <a:pt x="166044" y="106941"/>
                </a:lnTo>
                <a:lnTo>
                  <a:pt x="158496" y="146482"/>
                </a:lnTo>
                <a:lnTo>
                  <a:pt x="137350" y="178689"/>
                </a:lnTo>
                <a:lnTo>
                  <a:pt x="134302" y="181800"/>
                </a:lnTo>
                <a:lnTo>
                  <a:pt x="134302" y="97821"/>
                </a:lnTo>
                <a:lnTo>
                  <a:pt x="134040" y="89813"/>
                </a:lnTo>
                <a:lnTo>
                  <a:pt x="125158" y="52006"/>
                </a:lnTo>
                <a:lnTo>
                  <a:pt x="88487" y="26003"/>
                </a:lnTo>
                <a:lnTo>
                  <a:pt x="73247" y="26003"/>
                </a:lnTo>
                <a:lnTo>
                  <a:pt x="67151" y="27527"/>
                </a:lnTo>
                <a:lnTo>
                  <a:pt x="58007" y="30575"/>
                </a:lnTo>
                <a:lnTo>
                  <a:pt x="53435" y="33623"/>
                </a:lnTo>
                <a:lnTo>
                  <a:pt x="48768" y="35147"/>
                </a:lnTo>
                <a:lnTo>
                  <a:pt x="44196" y="38195"/>
                </a:lnTo>
                <a:lnTo>
                  <a:pt x="35052" y="47339"/>
                </a:lnTo>
                <a:lnTo>
                  <a:pt x="32004" y="50482"/>
                </a:lnTo>
                <a:lnTo>
                  <a:pt x="30480" y="52006"/>
                </a:lnTo>
                <a:lnTo>
                  <a:pt x="30480" y="287178"/>
                </a:lnTo>
                <a:lnTo>
                  <a:pt x="0" y="287178"/>
                </a:lnTo>
                <a:close/>
              </a:path>
              <a:path w="166370" h="287654">
                <a:moveTo>
                  <a:pt x="30480" y="177165"/>
                </a:moveTo>
                <a:lnTo>
                  <a:pt x="30480" y="151257"/>
                </a:lnTo>
                <a:lnTo>
                  <a:pt x="35315" y="155781"/>
                </a:lnTo>
                <a:lnTo>
                  <a:pt x="40588" y="160020"/>
                </a:lnTo>
                <a:lnTo>
                  <a:pt x="77819" y="172524"/>
                </a:lnTo>
                <a:lnTo>
                  <a:pt x="91535" y="172593"/>
                </a:lnTo>
                <a:lnTo>
                  <a:pt x="97631" y="169545"/>
                </a:lnTo>
                <a:lnTo>
                  <a:pt x="103727" y="168021"/>
                </a:lnTo>
                <a:lnTo>
                  <a:pt x="129730" y="134397"/>
                </a:lnTo>
                <a:lnTo>
                  <a:pt x="134302" y="97821"/>
                </a:lnTo>
                <a:lnTo>
                  <a:pt x="134302" y="181800"/>
                </a:lnTo>
                <a:lnTo>
                  <a:pt x="100679" y="197072"/>
                </a:lnTo>
                <a:lnTo>
                  <a:pt x="94583" y="198596"/>
                </a:lnTo>
                <a:lnTo>
                  <a:pt x="83915" y="198596"/>
                </a:lnTo>
                <a:lnTo>
                  <a:pt x="75295" y="198310"/>
                </a:lnTo>
                <a:lnTo>
                  <a:pt x="36196" y="182411"/>
                </a:lnTo>
                <a:lnTo>
                  <a:pt x="30480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839456" y="4408932"/>
            <a:ext cx="32384" cy="289560"/>
          </a:xfrm>
          <a:custGeom>
            <a:avLst/>
            <a:gdLst/>
            <a:ahLst/>
            <a:cxnLst/>
            <a:rect l="l" t="t" r="r" b="b"/>
            <a:pathLst>
              <a:path w="32384" h="289560">
                <a:moveTo>
                  <a:pt x="0" y="289559"/>
                </a:moveTo>
                <a:lnTo>
                  <a:pt x="0" y="0"/>
                </a:lnTo>
                <a:lnTo>
                  <a:pt x="32003" y="0"/>
                </a:lnTo>
                <a:lnTo>
                  <a:pt x="32003" y="289559"/>
                </a:lnTo>
                <a:lnTo>
                  <a:pt x="0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7" name="object 177"/>
          <p:cNvGrpSpPr/>
          <p:nvPr/>
        </p:nvGrpSpPr>
        <p:grpSpPr>
          <a:xfrm>
            <a:off x="7921276" y="4503991"/>
            <a:ext cx="638175" cy="272415"/>
            <a:chOff x="7921276" y="4503991"/>
            <a:chExt cx="638175" cy="272415"/>
          </a:xfrm>
        </p:grpSpPr>
        <p:pic>
          <p:nvPicPr>
            <p:cNvPr id="178" name="object 17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921276" y="4503991"/>
              <a:ext cx="161734" cy="198525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107489" y="4508563"/>
              <a:ext cx="177069" cy="189452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307419" y="4503991"/>
              <a:ext cx="151161" cy="198596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8492109" y="4655248"/>
              <a:ext cx="67310" cy="121285"/>
            </a:xfrm>
            <a:custGeom>
              <a:avLst/>
              <a:gdLst/>
              <a:ahLst/>
              <a:cxnLst/>
              <a:rect l="l" t="t" r="r" b="b"/>
              <a:pathLst>
                <a:path w="67309" h="121285">
                  <a:moveTo>
                    <a:pt x="0" y="120681"/>
                  </a:moveTo>
                  <a:lnTo>
                    <a:pt x="33623" y="0"/>
                  </a:lnTo>
                  <a:lnTo>
                    <a:pt x="67246" y="0"/>
                  </a:lnTo>
                  <a:lnTo>
                    <a:pt x="30575" y="120681"/>
                  </a:lnTo>
                  <a:lnTo>
                    <a:pt x="0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" name="object 182"/>
          <p:cNvGrpSpPr/>
          <p:nvPr/>
        </p:nvGrpSpPr>
        <p:grpSpPr>
          <a:xfrm>
            <a:off x="957453" y="4992718"/>
            <a:ext cx="357505" cy="198755"/>
            <a:chOff x="957453" y="4992718"/>
            <a:chExt cx="357505" cy="198755"/>
          </a:xfrm>
        </p:grpSpPr>
        <p:pic>
          <p:nvPicPr>
            <p:cNvPr id="183" name="object 18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57453" y="4992718"/>
              <a:ext cx="141922" cy="19859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136047" y="4992718"/>
              <a:ext cx="178593" cy="198596"/>
            </a:xfrm>
            <a:prstGeom prst="rect">
              <a:avLst/>
            </a:prstGeom>
          </p:spPr>
        </p:pic>
      </p:grpSp>
      <p:pic>
        <p:nvPicPr>
          <p:cNvPr id="185" name="object 185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363504" y="4992719"/>
            <a:ext cx="155733" cy="194024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568006" y="4992719"/>
            <a:ext cx="128301" cy="198596"/>
          </a:xfrm>
          <a:prstGeom prst="rect">
            <a:avLst/>
          </a:prstGeom>
        </p:spPr>
      </p:pic>
      <p:sp>
        <p:nvSpPr>
          <p:cNvPr id="187" name="object 187"/>
          <p:cNvSpPr/>
          <p:nvPr/>
        </p:nvSpPr>
        <p:spPr>
          <a:xfrm>
            <a:off x="1745069" y="4919471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0581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0581" y="267271"/>
                </a:lnTo>
                <a:lnTo>
                  <a:pt x="30581" y="77914"/>
                </a:lnTo>
                <a:close/>
              </a:path>
              <a:path w="32385" h="267335">
                <a:moveTo>
                  <a:pt x="32105" y="0"/>
                </a:moveTo>
                <a:lnTo>
                  <a:pt x="0" y="0"/>
                </a:lnTo>
                <a:lnTo>
                  <a:pt x="0" y="33629"/>
                </a:lnTo>
                <a:lnTo>
                  <a:pt x="32105" y="33629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8" name="object 188"/>
          <p:cNvGrpSpPr/>
          <p:nvPr/>
        </p:nvGrpSpPr>
        <p:grpSpPr>
          <a:xfrm>
            <a:off x="1827562" y="4919471"/>
            <a:ext cx="351155" cy="272415"/>
            <a:chOff x="1827562" y="4919471"/>
            <a:chExt cx="351155" cy="272415"/>
          </a:xfrm>
        </p:grpSpPr>
        <p:pic>
          <p:nvPicPr>
            <p:cNvPr id="189" name="object 18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827562" y="4992719"/>
              <a:ext cx="128206" cy="198596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975580" y="4945379"/>
              <a:ext cx="126777" cy="245935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2145030" y="4919471"/>
              <a:ext cx="33655" cy="267335"/>
            </a:xfrm>
            <a:custGeom>
              <a:avLst/>
              <a:gdLst/>
              <a:ahLst/>
              <a:cxnLst/>
              <a:rect l="l" t="t" r="r" b="b"/>
              <a:pathLst>
                <a:path w="33655" h="267335">
                  <a:moveTo>
                    <a:pt x="32092" y="77914"/>
                  </a:moveTo>
                  <a:lnTo>
                    <a:pt x="1524" y="77914"/>
                  </a:lnTo>
                  <a:lnTo>
                    <a:pt x="1524" y="267271"/>
                  </a:lnTo>
                  <a:lnTo>
                    <a:pt x="32092" y="267271"/>
                  </a:lnTo>
                  <a:lnTo>
                    <a:pt x="32092" y="77914"/>
                  </a:lnTo>
                  <a:close/>
                </a:path>
                <a:path w="33655" h="267335">
                  <a:moveTo>
                    <a:pt x="33616" y="0"/>
                  </a:moveTo>
                  <a:lnTo>
                    <a:pt x="0" y="0"/>
                  </a:lnTo>
                  <a:lnTo>
                    <a:pt x="0" y="33629"/>
                  </a:lnTo>
                  <a:lnTo>
                    <a:pt x="33616" y="33629"/>
                  </a:lnTo>
                  <a:lnTo>
                    <a:pt x="33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2" name="object 192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2238185" y="4992719"/>
            <a:ext cx="155733" cy="194024"/>
          </a:xfrm>
          <a:prstGeom prst="rect">
            <a:avLst/>
          </a:prstGeom>
        </p:spPr>
      </p:pic>
      <p:sp>
        <p:nvSpPr>
          <p:cNvPr id="193" name="object 193"/>
          <p:cNvSpPr/>
          <p:nvPr/>
        </p:nvSpPr>
        <p:spPr>
          <a:xfrm>
            <a:off x="2442686" y="4898040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2099" y="277372"/>
                </a:moveTo>
                <a:lnTo>
                  <a:pt x="32099" y="197072"/>
                </a:lnTo>
                <a:lnTo>
                  <a:pt x="32385" y="204811"/>
                </a:lnTo>
                <a:lnTo>
                  <a:pt x="33242" y="212121"/>
                </a:lnTo>
                <a:lnTo>
                  <a:pt x="34671" y="219146"/>
                </a:lnTo>
                <a:lnTo>
                  <a:pt x="36671" y="226028"/>
                </a:lnTo>
                <a:lnTo>
                  <a:pt x="38195" y="235267"/>
                </a:lnTo>
                <a:lnTo>
                  <a:pt x="42767" y="242887"/>
                </a:lnTo>
                <a:lnTo>
                  <a:pt x="51911" y="255079"/>
                </a:lnTo>
                <a:lnTo>
                  <a:pt x="56483" y="259651"/>
                </a:lnTo>
                <a:lnTo>
                  <a:pt x="64103" y="262699"/>
                </a:lnTo>
                <a:lnTo>
                  <a:pt x="70294" y="265747"/>
                </a:lnTo>
                <a:lnTo>
                  <a:pt x="77914" y="267271"/>
                </a:lnTo>
                <a:lnTo>
                  <a:pt x="99631" y="267176"/>
                </a:lnTo>
                <a:lnTo>
                  <a:pt x="105346" y="265747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3634" y="256603"/>
                </a:lnTo>
                <a:lnTo>
                  <a:pt x="126777" y="253555"/>
                </a:lnTo>
                <a:lnTo>
                  <a:pt x="135921" y="244411"/>
                </a:lnTo>
                <a:lnTo>
                  <a:pt x="137445" y="241363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8702"/>
                </a:lnTo>
                <a:lnTo>
                  <a:pt x="145065" y="288702"/>
                </a:lnTo>
                <a:lnTo>
                  <a:pt x="138969" y="267271"/>
                </a:lnTo>
                <a:lnTo>
                  <a:pt x="137445" y="267271"/>
                </a:lnTo>
                <a:lnTo>
                  <a:pt x="134397" y="270319"/>
                </a:lnTo>
                <a:lnTo>
                  <a:pt x="132873" y="273462"/>
                </a:lnTo>
                <a:lnTo>
                  <a:pt x="129825" y="276510"/>
                </a:lnTo>
                <a:lnTo>
                  <a:pt x="125158" y="279558"/>
                </a:lnTo>
                <a:lnTo>
                  <a:pt x="122110" y="282606"/>
                </a:lnTo>
                <a:lnTo>
                  <a:pt x="112966" y="288702"/>
                </a:lnTo>
                <a:lnTo>
                  <a:pt x="108394" y="290226"/>
                </a:lnTo>
                <a:lnTo>
                  <a:pt x="102298" y="291750"/>
                </a:lnTo>
                <a:lnTo>
                  <a:pt x="97726" y="293274"/>
                </a:lnTo>
                <a:lnTo>
                  <a:pt x="53435" y="288702"/>
                </a:lnTo>
                <a:lnTo>
                  <a:pt x="38576" y="282023"/>
                </a:lnTo>
                <a:lnTo>
                  <a:pt x="32099" y="277372"/>
                </a:lnTo>
                <a:close/>
              </a:path>
              <a:path w="168275" h="293370">
                <a:moveTo>
                  <a:pt x="0" y="197072"/>
                </a:moveTo>
                <a:lnTo>
                  <a:pt x="285" y="187254"/>
                </a:lnTo>
                <a:lnTo>
                  <a:pt x="1143" y="178319"/>
                </a:lnTo>
                <a:lnTo>
                  <a:pt x="2571" y="169975"/>
                </a:lnTo>
                <a:lnTo>
                  <a:pt x="4572" y="161925"/>
                </a:lnTo>
                <a:lnTo>
                  <a:pt x="6229" y="154208"/>
                </a:lnTo>
                <a:lnTo>
                  <a:pt x="8620" y="147054"/>
                </a:lnTo>
                <a:lnTo>
                  <a:pt x="13811" y="134397"/>
                </a:lnTo>
                <a:lnTo>
                  <a:pt x="18383" y="128301"/>
                </a:lnTo>
                <a:lnTo>
                  <a:pt x="22955" y="120681"/>
                </a:lnTo>
                <a:lnTo>
                  <a:pt x="41243" y="106965"/>
                </a:lnTo>
                <a:lnTo>
                  <a:pt x="59531" y="97821"/>
                </a:lnTo>
                <a:lnTo>
                  <a:pt x="65627" y="96202"/>
                </a:lnTo>
                <a:lnTo>
                  <a:pt x="71818" y="94678"/>
                </a:lnTo>
                <a:lnTo>
                  <a:pt x="84010" y="94678"/>
                </a:lnTo>
                <a:lnTo>
                  <a:pt x="91963" y="94989"/>
                </a:lnTo>
                <a:lnTo>
                  <a:pt x="99631" y="96023"/>
                </a:lnTo>
                <a:lnTo>
                  <a:pt x="106727" y="97933"/>
                </a:lnTo>
                <a:lnTo>
                  <a:pt x="112966" y="100869"/>
                </a:lnTo>
                <a:lnTo>
                  <a:pt x="119553" y="103703"/>
                </a:lnTo>
                <a:lnTo>
                  <a:pt x="125587" y="107537"/>
                </a:lnTo>
                <a:lnTo>
                  <a:pt x="131049" y="112228"/>
                </a:lnTo>
                <a:lnTo>
                  <a:pt x="135921" y="117633"/>
                </a:lnTo>
                <a:lnTo>
                  <a:pt x="137445" y="117633"/>
                </a:lnTo>
                <a:lnTo>
                  <a:pt x="137445" y="142113"/>
                </a:lnTo>
                <a:lnTo>
                  <a:pt x="132573" y="137747"/>
                </a:lnTo>
                <a:lnTo>
                  <a:pt x="127111" y="133838"/>
                </a:lnTo>
                <a:lnTo>
                  <a:pt x="88582" y="120681"/>
                </a:lnTo>
                <a:lnTo>
                  <a:pt x="82486" y="120681"/>
                </a:lnTo>
                <a:lnTo>
                  <a:pt x="76390" y="122205"/>
                </a:lnTo>
                <a:lnTo>
                  <a:pt x="68770" y="123729"/>
                </a:lnTo>
                <a:lnTo>
                  <a:pt x="62579" y="126777"/>
                </a:lnTo>
                <a:lnTo>
                  <a:pt x="56483" y="129825"/>
                </a:lnTo>
                <a:lnTo>
                  <a:pt x="51911" y="135921"/>
                </a:lnTo>
                <a:lnTo>
                  <a:pt x="47625" y="140834"/>
                </a:lnTo>
                <a:lnTo>
                  <a:pt x="33432" y="176224"/>
                </a:lnTo>
                <a:lnTo>
                  <a:pt x="32099" y="197072"/>
                </a:lnTo>
                <a:lnTo>
                  <a:pt x="32099" y="277372"/>
                </a:lnTo>
                <a:lnTo>
                  <a:pt x="7620" y="241363"/>
                </a:lnTo>
                <a:lnTo>
                  <a:pt x="547" y="209350"/>
                </a:lnTo>
                <a:lnTo>
                  <a:pt x="0" y="197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4" name="object 194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2660999" y="4992718"/>
            <a:ext cx="178593" cy="198596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3221260" y="4992778"/>
            <a:ext cx="161734" cy="198458"/>
          </a:xfrm>
          <a:prstGeom prst="rect">
            <a:avLst/>
          </a:prstGeom>
        </p:spPr>
      </p:pic>
      <p:sp>
        <p:nvSpPr>
          <p:cNvPr id="196" name="object 196"/>
          <p:cNvSpPr/>
          <p:nvPr/>
        </p:nvSpPr>
        <p:spPr>
          <a:xfrm>
            <a:off x="3434906" y="499271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4024"/>
                </a:moveTo>
                <a:lnTo>
                  <a:pt x="0" y="4667"/>
                </a:lnTo>
                <a:lnTo>
                  <a:pt x="22955" y="4667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527"/>
                </a:lnTo>
                <a:lnTo>
                  <a:pt x="36671" y="22955"/>
                </a:lnTo>
                <a:lnTo>
                  <a:pt x="41243" y="18383"/>
                </a:lnTo>
                <a:lnTo>
                  <a:pt x="59531" y="6191"/>
                </a:lnTo>
                <a:lnTo>
                  <a:pt x="71723" y="3143"/>
                </a:lnTo>
                <a:lnTo>
                  <a:pt x="77914" y="1524"/>
                </a:lnTo>
                <a:lnTo>
                  <a:pt x="84010" y="0"/>
                </a:lnTo>
                <a:lnTo>
                  <a:pt x="91630" y="0"/>
                </a:lnTo>
                <a:lnTo>
                  <a:pt x="132428" y="15906"/>
                </a:lnTo>
                <a:lnTo>
                  <a:pt x="148113" y="38195"/>
                </a:lnTo>
                <a:lnTo>
                  <a:pt x="154995" y="29622"/>
                </a:lnTo>
                <a:lnTo>
                  <a:pt x="185395" y="5866"/>
                </a:lnTo>
                <a:lnTo>
                  <a:pt x="215265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35077" y="3143"/>
                </a:lnTo>
                <a:lnTo>
                  <a:pt x="242697" y="4667"/>
                </a:lnTo>
                <a:lnTo>
                  <a:pt x="250412" y="7715"/>
                </a:lnTo>
                <a:lnTo>
                  <a:pt x="256508" y="13811"/>
                </a:lnTo>
                <a:lnTo>
                  <a:pt x="262604" y="18383"/>
                </a:lnTo>
                <a:lnTo>
                  <a:pt x="277534" y="57492"/>
                </a:lnTo>
                <a:lnTo>
                  <a:pt x="277844" y="67246"/>
                </a:lnTo>
                <a:lnTo>
                  <a:pt x="277844" y="194024"/>
                </a:lnTo>
                <a:lnTo>
                  <a:pt x="247269" y="194024"/>
                </a:lnTo>
                <a:lnTo>
                  <a:pt x="247269" y="64198"/>
                </a:lnTo>
                <a:lnTo>
                  <a:pt x="245745" y="56578"/>
                </a:lnTo>
                <a:lnTo>
                  <a:pt x="244221" y="52006"/>
                </a:lnTo>
                <a:lnTo>
                  <a:pt x="242697" y="45910"/>
                </a:lnTo>
                <a:lnTo>
                  <a:pt x="239649" y="41243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5265" y="26003"/>
                </a:lnTo>
                <a:lnTo>
                  <a:pt x="209169" y="26003"/>
                </a:lnTo>
                <a:lnTo>
                  <a:pt x="171997" y="40043"/>
                </a:lnTo>
                <a:lnTo>
                  <a:pt x="154209" y="59626"/>
                </a:lnTo>
                <a:lnTo>
                  <a:pt x="154209" y="194024"/>
                </a:lnTo>
                <a:lnTo>
                  <a:pt x="123634" y="194024"/>
                </a:lnTo>
                <a:lnTo>
                  <a:pt x="123634" y="64198"/>
                </a:lnTo>
                <a:lnTo>
                  <a:pt x="122110" y="56578"/>
                </a:lnTo>
                <a:lnTo>
                  <a:pt x="120586" y="52006"/>
                </a:lnTo>
                <a:lnTo>
                  <a:pt x="119062" y="45910"/>
                </a:lnTo>
                <a:lnTo>
                  <a:pt x="90106" y="26003"/>
                </a:lnTo>
                <a:lnTo>
                  <a:pt x="84010" y="26104"/>
                </a:lnTo>
                <a:lnTo>
                  <a:pt x="48363" y="40043"/>
                </a:lnTo>
                <a:lnTo>
                  <a:pt x="30575" y="59626"/>
                </a:lnTo>
                <a:lnTo>
                  <a:pt x="30575" y="194024"/>
                </a:lnTo>
                <a:lnTo>
                  <a:pt x="0" y="194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7" name="object 197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112705" y="4997386"/>
            <a:ext cx="155638" cy="193929"/>
          </a:xfrm>
          <a:prstGeom prst="rect">
            <a:avLst/>
          </a:prstGeom>
        </p:spPr>
      </p:pic>
      <p:sp>
        <p:nvSpPr>
          <p:cNvPr id="198" name="object 198"/>
          <p:cNvSpPr/>
          <p:nvPr/>
        </p:nvSpPr>
        <p:spPr>
          <a:xfrm>
            <a:off x="4326351" y="499271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4024"/>
                </a:moveTo>
                <a:lnTo>
                  <a:pt x="0" y="4667"/>
                </a:lnTo>
                <a:lnTo>
                  <a:pt x="22955" y="4667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527"/>
                </a:lnTo>
                <a:lnTo>
                  <a:pt x="36671" y="22955"/>
                </a:lnTo>
                <a:lnTo>
                  <a:pt x="41243" y="18383"/>
                </a:lnTo>
                <a:lnTo>
                  <a:pt x="59531" y="6191"/>
                </a:lnTo>
                <a:lnTo>
                  <a:pt x="71818" y="3143"/>
                </a:lnTo>
                <a:lnTo>
                  <a:pt x="77914" y="1524"/>
                </a:lnTo>
                <a:lnTo>
                  <a:pt x="84010" y="0"/>
                </a:lnTo>
                <a:lnTo>
                  <a:pt x="90106" y="0"/>
                </a:lnTo>
                <a:lnTo>
                  <a:pt x="131826" y="15906"/>
                </a:lnTo>
                <a:lnTo>
                  <a:pt x="148113" y="38195"/>
                </a:lnTo>
                <a:lnTo>
                  <a:pt x="154995" y="29622"/>
                </a:lnTo>
                <a:lnTo>
                  <a:pt x="185411" y="5866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35077" y="3143"/>
                </a:lnTo>
                <a:lnTo>
                  <a:pt x="242792" y="4667"/>
                </a:lnTo>
                <a:lnTo>
                  <a:pt x="250412" y="7715"/>
                </a:lnTo>
                <a:lnTo>
                  <a:pt x="256508" y="13811"/>
                </a:lnTo>
                <a:lnTo>
                  <a:pt x="262604" y="18383"/>
                </a:lnTo>
                <a:lnTo>
                  <a:pt x="277534" y="57492"/>
                </a:lnTo>
                <a:lnTo>
                  <a:pt x="277844" y="67246"/>
                </a:lnTo>
                <a:lnTo>
                  <a:pt x="277844" y="194024"/>
                </a:lnTo>
                <a:lnTo>
                  <a:pt x="247364" y="194024"/>
                </a:lnTo>
                <a:lnTo>
                  <a:pt x="247364" y="64198"/>
                </a:lnTo>
                <a:lnTo>
                  <a:pt x="245840" y="56578"/>
                </a:lnTo>
                <a:lnTo>
                  <a:pt x="244316" y="52006"/>
                </a:lnTo>
                <a:lnTo>
                  <a:pt x="242792" y="45910"/>
                </a:lnTo>
                <a:lnTo>
                  <a:pt x="239744" y="41243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5265" y="26003"/>
                </a:lnTo>
                <a:lnTo>
                  <a:pt x="209169" y="26003"/>
                </a:lnTo>
                <a:lnTo>
                  <a:pt x="172037" y="40043"/>
                </a:lnTo>
                <a:lnTo>
                  <a:pt x="154209" y="59626"/>
                </a:lnTo>
                <a:lnTo>
                  <a:pt x="154209" y="194024"/>
                </a:lnTo>
                <a:lnTo>
                  <a:pt x="123729" y="194024"/>
                </a:lnTo>
                <a:lnTo>
                  <a:pt x="123729" y="64198"/>
                </a:lnTo>
                <a:lnTo>
                  <a:pt x="122205" y="56578"/>
                </a:lnTo>
                <a:lnTo>
                  <a:pt x="120681" y="52006"/>
                </a:lnTo>
                <a:lnTo>
                  <a:pt x="119062" y="45910"/>
                </a:lnTo>
                <a:lnTo>
                  <a:pt x="90106" y="26003"/>
                </a:lnTo>
                <a:lnTo>
                  <a:pt x="84010" y="26104"/>
                </a:lnTo>
                <a:lnTo>
                  <a:pt x="48363" y="40043"/>
                </a:lnTo>
                <a:lnTo>
                  <a:pt x="30575" y="59626"/>
                </a:lnTo>
                <a:lnTo>
                  <a:pt x="30575" y="194024"/>
                </a:lnTo>
                <a:lnTo>
                  <a:pt x="0" y="194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96529" y="4992719"/>
            <a:ext cx="168275" cy="292100"/>
          </a:xfrm>
          <a:custGeom>
            <a:avLst/>
            <a:gdLst/>
            <a:ahLst/>
            <a:cxnLst/>
            <a:rect l="l" t="t" r="r" b="b"/>
            <a:pathLst>
              <a:path w="168275" h="292100">
                <a:moveTo>
                  <a:pt x="0" y="103917"/>
                </a:moveTo>
                <a:lnTo>
                  <a:pt x="6096" y="58102"/>
                </a:lnTo>
                <a:lnTo>
                  <a:pt x="31899" y="19692"/>
                </a:lnTo>
                <a:lnTo>
                  <a:pt x="67913" y="1345"/>
                </a:lnTo>
                <a:lnTo>
                  <a:pt x="91535" y="0"/>
                </a:lnTo>
                <a:lnTo>
                  <a:pt x="99250" y="1524"/>
                </a:lnTo>
                <a:lnTo>
                  <a:pt x="105346" y="3143"/>
                </a:lnTo>
                <a:lnTo>
                  <a:pt x="111442" y="4667"/>
                </a:lnTo>
                <a:lnTo>
                  <a:pt x="125158" y="13811"/>
                </a:lnTo>
                <a:lnTo>
                  <a:pt x="137350" y="26003"/>
                </a:lnTo>
                <a:lnTo>
                  <a:pt x="143446" y="4667"/>
                </a:lnTo>
                <a:lnTo>
                  <a:pt x="167925" y="4667"/>
                </a:lnTo>
                <a:lnTo>
                  <a:pt x="167925" y="204692"/>
                </a:lnTo>
                <a:lnTo>
                  <a:pt x="160305" y="242887"/>
                </a:lnTo>
                <a:lnTo>
                  <a:pt x="135826" y="273737"/>
                </a:lnTo>
                <a:lnTo>
                  <a:pt x="135826" y="52006"/>
                </a:lnTo>
                <a:lnTo>
                  <a:pt x="134302" y="50482"/>
                </a:lnTo>
                <a:lnTo>
                  <a:pt x="132778" y="47434"/>
                </a:lnTo>
                <a:lnTo>
                  <a:pt x="129730" y="44291"/>
                </a:lnTo>
                <a:lnTo>
                  <a:pt x="126682" y="41243"/>
                </a:lnTo>
                <a:lnTo>
                  <a:pt x="122110" y="38195"/>
                </a:lnTo>
                <a:lnTo>
                  <a:pt x="119062" y="35147"/>
                </a:lnTo>
                <a:lnTo>
                  <a:pt x="114490" y="33623"/>
                </a:lnTo>
                <a:lnTo>
                  <a:pt x="109918" y="30575"/>
                </a:lnTo>
                <a:lnTo>
                  <a:pt x="105346" y="29051"/>
                </a:lnTo>
                <a:lnTo>
                  <a:pt x="99250" y="27527"/>
                </a:lnTo>
                <a:lnTo>
                  <a:pt x="94583" y="26003"/>
                </a:lnTo>
                <a:lnTo>
                  <a:pt x="77819" y="26003"/>
                </a:lnTo>
                <a:lnTo>
                  <a:pt x="70199" y="29051"/>
                </a:lnTo>
                <a:lnTo>
                  <a:pt x="64103" y="32099"/>
                </a:lnTo>
                <a:lnTo>
                  <a:pt x="56483" y="35147"/>
                </a:lnTo>
                <a:lnTo>
                  <a:pt x="50387" y="41243"/>
                </a:lnTo>
                <a:lnTo>
                  <a:pt x="45815" y="47434"/>
                </a:lnTo>
                <a:lnTo>
                  <a:pt x="41243" y="53530"/>
                </a:lnTo>
                <a:lnTo>
                  <a:pt x="32265" y="92877"/>
                </a:lnTo>
                <a:lnTo>
                  <a:pt x="32004" y="100869"/>
                </a:lnTo>
                <a:lnTo>
                  <a:pt x="32004" y="183356"/>
                </a:lnTo>
                <a:lnTo>
                  <a:pt x="28956" y="180308"/>
                </a:lnTo>
                <a:lnTo>
                  <a:pt x="22860" y="175641"/>
                </a:lnTo>
                <a:lnTo>
                  <a:pt x="18288" y="169545"/>
                </a:lnTo>
                <a:lnTo>
                  <a:pt x="13716" y="161925"/>
                </a:lnTo>
                <a:lnTo>
                  <a:pt x="10548" y="156829"/>
                </a:lnTo>
                <a:lnTo>
                  <a:pt x="261" y="112801"/>
                </a:lnTo>
                <a:lnTo>
                  <a:pt x="0" y="103917"/>
                </a:lnTo>
                <a:close/>
              </a:path>
              <a:path w="168275" h="292100">
                <a:moveTo>
                  <a:pt x="32004" y="183356"/>
                </a:moveTo>
                <a:lnTo>
                  <a:pt x="32004" y="100869"/>
                </a:lnTo>
                <a:lnTo>
                  <a:pt x="32291" y="111729"/>
                </a:lnTo>
                <a:lnTo>
                  <a:pt x="33158" y="121455"/>
                </a:lnTo>
                <a:lnTo>
                  <a:pt x="56483" y="164973"/>
                </a:lnTo>
                <a:lnTo>
                  <a:pt x="68675" y="169545"/>
                </a:lnTo>
                <a:lnTo>
                  <a:pt x="74771" y="172593"/>
                </a:lnTo>
                <a:lnTo>
                  <a:pt x="114490" y="166497"/>
                </a:lnTo>
                <a:lnTo>
                  <a:pt x="135826" y="151257"/>
                </a:lnTo>
                <a:lnTo>
                  <a:pt x="135826" y="177165"/>
                </a:lnTo>
                <a:lnTo>
                  <a:pt x="97869" y="197453"/>
                </a:lnTo>
                <a:lnTo>
                  <a:pt x="70199" y="198596"/>
                </a:lnTo>
                <a:lnTo>
                  <a:pt x="51911" y="194024"/>
                </a:lnTo>
                <a:lnTo>
                  <a:pt x="38195" y="187177"/>
                </a:lnTo>
                <a:lnTo>
                  <a:pt x="33528" y="184880"/>
                </a:lnTo>
                <a:lnTo>
                  <a:pt x="32004" y="183356"/>
                </a:lnTo>
                <a:close/>
              </a:path>
              <a:path w="168275" h="292100">
                <a:moveTo>
                  <a:pt x="12192" y="281082"/>
                </a:moveTo>
                <a:lnTo>
                  <a:pt x="12192" y="255079"/>
                </a:lnTo>
                <a:lnTo>
                  <a:pt x="21336" y="258127"/>
                </a:lnTo>
                <a:lnTo>
                  <a:pt x="24384" y="259651"/>
                </a:lnTo>
                <a:lnTo>
                  <a:pt x="28956" y="261175"/>
                </a:lnTo>
                <a:lnTo>
                  <a:pt x="33528" y="261175"/>
                </a:lnTo>
                <a:lnTo>
                  <a:pt x="38195" y="262699"/>
                </a:lnTo>
                <a:lnTo>
                  <a:pt x="42767" y="262699"/>
                </a:lnTo>
                <a:lnTo>
                  <a:pt x="47339" y="264223"/>
                </a:lnTo>
                <a:lnTo>
                  <a:pt x="56483" y="264223"/>
                </a:lnTo>
                <a:lnTo>
                  <a:pt x="61055" y="265842"/>
                </a:lnTo>
                <a:lnTo>
                  <a:pt x="109022" y="256118"/>
                </a:lnTo>
                <a:lnTo>
                  <a:pt x="134707" y="216796"/>
                </a:lnTo>
                <a:lnTo>
                  <a:pt x="135826" y="201644"/>
                </a:lnTo>
                <a:lnTo>
                  <a:pt x="135826" y="273737"/>
                </a:lnTo>
                <a:lnTo>
                  <a:pt x="98973" y="289179"/>
                </a:lnTo>
                <a:lnTo>
                  <a:pt x="70199" y="291708"/>
                </a:lnTo>
                <a:lnTo>
                  <a:pt x="64103" y="291619"/>
                </a:lnTo>
                <a:lnTo>
                  <a:pt x="59577" y="291488"/>
                </a:lnTo>
                <a:lnTo>
                  <a:pt x="50756" y="290798"/>
                </a:lnTo>
                <a:lnTo>
                  <a:pt x="42488" y="289821"/>
                </a:lnTo>
                <a:lnTo>
                  <a:pt x="31899" y="288252"/>
                </a:lnTo>
                <a:lnTo>
                  <a:pt x="24384" y="287178"/>
                </a:lnTo>
                <a:lnTo>
                  <a:pt x="16764" y="284130"/>
                </a:lnTo>
                <a:lnTo>
                  <a:pt x="12192" y="281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0" name="object 200"/>
          <p:cNvGrpSpPr/>
          <p:nvPr/>
        </p:nvGrpSpPr>
        <p:grpSpPr>
          <a:xfrm>
            <a:off x="5225510" y="4992718"/>
            <a:ext cx="276225" cy="198755"/>
            <a:chOff x="5225510" y="4992718"/>
            <a:chExt cx="276225" cy="198755"/>
          </a:xfrm>
        </p:grpSpPr>
        <p:pic>
          <p:nvPicPr>
            <p:cNvPr id="201" name="object 20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225510" y="4992719"/>
              <a:ext cx="102298" cy="194024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350669" y="4992718"/>
              <a:ext cx="151066" cy="198596"/>
            </a:xfrm>
            <a:prstGeom prst="rect">
              <a:avLst/>
            </a:prstGeom>
          </p:spPr>
        </p:pic>
      </p:grpSp>
      <p:pic>
        <p:nvPicPr>
          <p:cNvPr id="203" name="object 203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5561362" y="4992719"/>
            <a:ext cx="155638" cy="194024"/>
          </a:xfrm>
          <a:prstGeom prst="rect">
            <a:avLst/>
          </a:prstGeom>
        </p:spPr>
      </p:pic>
      <p:sp>
        <p:nvSpPr>
          <p:cNvPr id="204" name="object 204"/>
          <p:cNvSpPr/>
          <p:nvPr/>
        </p:nvSpPr>
        <p:spPr>
          <a:xfrm>
            <a:off x="5765864" y="4898040"/>
            <a:ext cx="167005" cy="293370"/>
          </a:xfrm>
          <a:custGeom>
            <a:avLst/>
            <a:gdLst/>
            <a:ahLst/>
            <a:cxnLst/>
            <a:rect l="l" t="t" r="r" b="b"/>
            <a:pathLst>
              <a:path w="167004" h="293370">
                <a:moveTo>
                  <a:pt x="32099" y="277594"/>
                </a:moveTo>
                <a:lnTo>
                  <a:pt x="32099" y="197072"/>
                </a:lnTo>
                <a:lnTo>
                  <a:pt x="32146" y="204811"/>
                </a:lnTo>
                <a:lnTo>
                  <a:pt x="32480" y="212121"/>
                </a:lnTo>
                <a:lnTo>
                  <a:pt x="50387" y="255079"/>
                </a:lnTo>
                <a:lnTo>
                  <a:pt x="77819" y="267271"/>
                </a:lnTo>
                <a:lnTo>
                  <a:pt x="99250" y="267271"/>
                </a:lnTo>
                <a:lnTo>
                  <a:pt x="103822" y="265747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2110" y="256603"/>
                </a:lnTo>
                <a:lnTo>
                  <a:pt x="126682" y="253555"/>
                </a:lnTo>
                <a:lnTo>
                  <a:pt x="132778" y="247459"/>
                </a:lnTo>
                <a:lnTo>
                  <a:pt x="135826" y="241363"/>
                </a:lnTo>
                <a:lnTo>
                  <a:pt x="135826" y="0"/>
                </a:lnTo>
                <a:lnTo>
                  <a:pt x="166401" y="0"/>
                </a:lnTo>
                <a:lnTo>
                  <a:pt x="166401" y="288702"/>
                </a:lnTo>
                <a:lnTo>
                  <a:pt x="143446" y="288702"/>
                </a:lnTo>
                <a:lnTo>
                  <a:pt x="137350" y="267271"/>
                </a:lnTo>
                <a:lnTo>
                  <a:pt x="135826" y="267271"/>
                </a:lnTo>
                <a:lnTo>
                  <a:pt x="134302" y="270319"/>
                </a:lnTo>
                <a:lnTo>
                  <a:pt x="131254" y="273462"/>
                </a:lnTo>
                <a:lnTo>
                  <a:pt x="125158" y="279558"/>
                </a:lnTo>
                <a:lnTo>
                  <a:pt x="120586" y="282606"/>
                </a:lnTo>
                <a:lnTo>
                  <a:pt x="117538" y="285654"/>
                </a:lnTo>
                <a:lnTo>
                  <a:pt x="112966" y="288702"/>
                </a:lnTo>
                <a:lnTo>
                  <a:pt x="108394" y="290226"/>
                </a:lnTo>
                <a:lnTo>
                  <a:pt x="96202" y="293274"/>
                </a:lnTo>
                <a:lnTo>
                  <a:pt x="80867" y="293218"/>
                </a:lnTo>
                <a:lnTo>
                  <a:pt x="37802" y="282023"/>
                </a:lnTo>
                <a:lnTo>
                  <a:pt x="32099" y="277594"/>
                </a:lnTo>
                <a:close/>
              </a:path>
              <a:path w="167004" h="293370">
                <a:moveTo>
                  <a:pt x="0" y="197072"/>
                </a:moveTo>
                <a:lnTo>
                  <a:pt x="5357" y="154208"/>
                </a:lnTo>
                <a:lnTo>
                  <a:pt x="18288" y="128301"/>
                </a:lnTo>
                <a:lnTo>
                  <a:pt x="22860" y="120681"/>
                </a:lnTo>
                <a:lnTo>
                  <a:pt x="28956" y="116109"/>
                </a:lnTo>
                <a:lnTo>
                  <a:pt x="33623" y="111537"/>
                </a:lnTo>
                <a:lnTo>
                  <a:pt x="39719" y="106965"/>
                </a:lnTo>
                <a:lnTo>
                  <a:pt x="58007" y="97821"/>
                </a:lnTo>
                <a:lnTo>
                  <a:pt x="64103" y="96202"/>
                </a:lnTo>
                <a:lnTo>
                  <a:pt x="71723" y="94678"/>
                </a:lnTo>
                <a:lnTo>
                  <a:pt x="82391" y="94678"/>
                </a:lnTo>
                <a:lnTo>
                  <a:pt x="124396" y="107537"/>
                </a:lnTo>
                <a:lnTo>
                  <a:pt x="135826" y="117633"/>
                </a:lnTo>
                <a:lnTo>
                  <a:pt x="135826" y="142113"/>
                </a:lnTo>
                <a:lnTo>
                  <a:pt x="130992" y="137747"/>
                </a:lnTo>
                <a:lnTo>
                  <a:pt x="125730" y="133838"/>
                </a:lnTo>
                <a:lnTo>
                  <a:pt x="86963" y="120681"/>
                </a:lnTo>
                <a:lnTo>
                  <a:pt x="80867" y="120681"/>
                </a:lnTo>
                <a:lnTo>
                  <a:pt x="46958" y="140834"/>
                </a:lnTo>
                <a:lnTo>
                  <a:pt x="32385" y="186134"/>
                </a:lnTo>
                <a:lnTo>
                  <a:pt x="32099" y="197072"/>
                </a:lnTo>
                <a:lnTo>
                  <a:pt x="32099" y="277594"/>
                </a:lnTo>
                <a:lnTo>
                  <a:pt x="31725" y="277304"/>
                </a:lnTo>
                <a:lnTo>
                  <a:pt x="6096" y="241363"/>
                </a:lnTo>
                <a:lnTo>
                  <a:pt x="309" y="209350"/>
                </a:lnTo>
                <a:lnTo>
                  <a:pt x="0" y="197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" name="object 205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981129" y="4992743"/>
            <a:ext cx="161734" cy="198497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539770" y="4992719"/>
            <a:ext cx="155733" cy="194024"/>
          </a:xfrm>
          <a:prstGeom prst="rect">
            <a:avLst/>
          </a:prstGeom>
        </p:spPr>
      </p:pic>
      <p:sp>
        <p:nvSpPr>
          <p:cNvPr id="207" name="object 207"/>
          <p:cNvSpPr/>
          <p:nvPr/>
        </p:nvSpPr>
        <p:spPr>
          <a:xfrm>
            <a:off x="6751987" y="4893468"/>
            <a:ext cx="156210" cy="297815"/>
          </a:xfrm>
          <a:custGeom>
            <a:avLst/>
            <a:gdLst/>
            <a:ahLst/>
            <a:cxnLst/>
            <a:rect l="l" t="t" r="r" b="b"/>
            <a:pathLst>
              <a:path w="156209" h="297814">
                <a:moveTo>
                  <a:pt x="0" y="227552"/>
                </a:moveTo>
                <a:lnTo>
                  <a:pt x="0" y="103917"/>
                </a:lnTo>
                <a:lnTo>
                  <a:pt x="32004" y="103917"/>
                </a:lnTo>
                <a:lnTo>
                  <a:pt x="32004" y="219932"/>
                </a:lnTo>
                <a:lnTo>
                  <a:pt x="32265" y="227638"/>
                </a:lnTo>
                <a:lnTo>
                  <a:pt x="51911" y="265747"/>
                </a:lnTo>
                <a:lnTo>
                  <a:pt x="77819" y="271843"/>
                </a:lnTo>
                <a:lnTo>
                  <a:pt x="86417" y="271510"/>
                </a:lnTo>
                <a:lnTo>
                  <a:pt x="122110" y="244411"/>
                </a:lnTo>
                <a:lnTo>
                  <a:pt x="125158" y="229076"/>
                </a:lnTo>
                <a:lnTo>
                  <a:pt x="125158" y="103917"/>
                </a:lnTo>
                <a:lnTo>
                  <a:pt x="155638" y="103917"/>
                </a:lnTo>
                <a:lnTo>
                  <a:pt x="155638" y="238315"/>
                </a:lnTo>
                <a:lnTo>
                  <a:pt x="154114" y="244411"/>
                </a:lnTo>
                <a:lnTo>
                  <a:pt x="151066" y="253555"/>
                </a:lnTo>
                <a:lnTo>
                  <a:pt x="149542" y="259651"/>
                </a:lnTo>
                <a:lnTo>
                  <a:pt x="146494" y="265747"/>
                </a:lnTo>
                <a:lnTo>
                  <a:pt x="141922" y="271843"/>
                </a:lnTo>
                <a:lnTo>
                  <a:pt x="137350" y="276415"/>
                </a:lnTo>
                <a:lnTo>
                  <a:pt x="132778" y="282606"/>
                </a:lnTo>
                <a:lnTo>
                  <a:pt x="126682" y="285654"/>
                </a:lnTo>
                <a:lnTo>
                  <a:pt x="120586" y="290226"/>
                </a:lnTo>
                <a:lnTo>
                  <a:pt x="112966" y="293274"/>
                </a:lnTo>
                <a:lnTo>
                  <a:pt x="105346" y="294798"/>
                </a:lnTo>
                <a:lnTo>
                  <a:pt x="99290" y="296560"/>
                </a:lnTo>
                <a:lnTo>
                  <a:pt x="92690" y="297465"/>
                </a:lnTo>
                <a:lnTo>
                  <a:pt x="86417" y="297758"/>
                </a:lnTo>
                <a:lnTo>
                  <a:pt x="70127" y="297756"/>
                </a:lnTo>
                <a:lnTo>
                  <a:pt x="64293" y="297465"/>
                </a:lnTo>
                <a:lnTo>
                  <a:pt x="57888" y="296560"/>
                </a:lnTo>
                <a:lnTo>
                  <a:pt x="51911" y="294798"/>
                </a:lnTo>
                <a:lnTo>
                  <a:pt x="44291" y="293274"/>
                </a:lnTo>
                <a:lnTo>
                  <a:pt x="36576" y="290226"/>
                </a:lnTo>
                <a:lnTo>
                  <a:pt x="30480" y="285654"/>
                </a:lnTo>
                <a:lnTo>
                  <a:pt x="24384" y="282606"/>
                </a:lnTo>
                <a:lnTo>
                  <a:pt x="19812" y="278034"/>
                </a:lnTo>
                <a:lnTo>
                  <a:pt x="15240" y="271843"/>
                </a:lnTo>
                <a:lnTo>
                  <a:pt x="12192" y="267271"/>
                </a:lnTo>
                <a:lnTo>
                  <a:pt x="7620" y="261175"/>
                </a:lnTo>
                <a:lnTo>
                  <a:pt x="6096" y="255079"/>
                </a:lnTo>
                <a:lnTo>
                  <a:pt x="4572" y="250507"/>
                </a:lnTo>
                <a:lnTo>
                  <a:pt x="3048" y="244411"/>
                </a:lnTo>
                <a:lnTo>
                  <a:pt x="1524" y="239839"/>
                </a:lnTo>
                <a:lnTo>
                  <a:pt x="1524" y="233743"/>
                </a:lnTo>
                <a:lnTo>
                  <a:pt x="0" y="227552"/>
                </a:lnTo>
                <a:close/>
              </a:path>
              <a:path w="156209" h="297814">
                <a:moveTo>
                  <a:pt x="65627" y="70294"/>
                </a:moveTo>
                <a:lnTo>
                  <a:pt x="90011" y="0"/>
                </a:lnTo>
                <a:lnTo>
                  <a:pt x="123634" y="0"/>
                </a:lnTo>
                <a:lnTo>
                  <a:pt x="91535" y="70294"/>
                </a:lnTo>
                <a:lnTo>
                  <a:pt x="65627" y="7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965632" y="499271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4024"/>
                </a:moveTo>
                <a:lnTo>
                  <a:pt x="0" y="4667"/>
                </a:lnTo>
                <a:lnTo>
                  <a:pt x="24479" y="4667"/>
                </a:lnTo>
                <a:lnTo>
                  <a:pt x="30575" y="30575"/>
                </a:lnTo>
                <a:lnTo>
                  <a:pt x="45815" y="15335"/>
                </a:lnTo>
                <a:lnTo>
                  <a:pt x="54959" y="9239"/>
                </a:lnTo>
                <a:lnTo>
                  <a:pt x="61055" y="6191"/>
                </a:lnTo>
                <a:lnTo>
                  <a:pt x="65722" y="4667"/>
                </a:lnTo>
                <a:lnTo>
                  <a:pt x="71818" y="3143"/>
                </a:lnTo>
                <a:lnTo>
                  <a:pt x="77914" y="1524"/>
                </a:lnTo>
                <a:lnTo>
                  <a:pt x="84010" y="0"/>
                </a:lnTo>
                <a:lnTo>
                  <a:pt x="91630" y="0"/>
                </a:lnTo>
                <a:lnTo>
                  <a:pt x="133326" y="15906"/>
                </a:lnTo>
                <a:lnTo>
                  <a:pt x="148113" y="38195"/>
                </a:lnTo>
                <a:lnTo>
                  <a:pt x="149637" y="38195"/>
                </a:lnTo>
                <a:lnTo>
                  <a:pt x="177069" y="10763"/>
                </a:lnTo>
                <a:lnTo>
                  <a:pt x="215265" y="0"/>
                </a:lnTo>
                <a:lnTo>
                  <a:pt x="221361" y="0"/>
                </a:lnTo>
                <a:lnTo>
                  <a:pt x="228981" y="1524"/>
                </a:lnTo>
                <a:lnTo>
                  <a:pt x="236601" y="3143"/>
                </a:lnTo>
                <a:lnTo>
                  <a:pt x="244316" y="4667"/>
                </a:lnTo>
                <a:lnTo>
                  <a:pt x="250412" y="7715"/>
                </a:lnTo>
                <a:lnTo>
                  <a:pt x="256508" y="13811"/>
                </a:lnTo>
                <a:lnTo>
                  <a:pt x="262604" y="18383"/>
                </a:lnTo>
                <a:lnTo>
                  <a:pt x="268700" y="24479"/>
                </a:lnTo>
                <a:lnTo>
                  <a:pt x="271748" y="33623"/>
                </a:lnTo>
                <a:lnTo>
                  <a:pt x="274629" y="40805"/>
                </a:lnTo>
                <a:lnTo>
                  <a:pt x="276510" y="48720"/>
                </a:lnTo>
                <a:lnTo>
                  <a:pt x="277534" y="57492"/>
                </a:lnTo>
                <a:lnTo>
                  <a:pt x="277844" y="67246"/>
                </a:lnTo>
                <a:lnTo>
                  <a:pt x="277844" y="194024"/>
                </a:lnTo>
                <a:lnTo>
                  <a:pt x="247364" y="194024"/>
                </a:lnTo>
                <a:lnTo>
                  <a:pt x="247364" y="56578"/>
                </a:lnTo>
                <a:lnTo>
                  <a:pt x="245840" y="52006"/>
                </a:lnTo>
                <a:lnTo>
                  <a:pt x="242792" y="45910"/>
                </a:lnTo>
                <a:lnTo>
                  <a:pt x="241268" y="41243"/>
                </a:lnTo>
                <a:lnTo>
                  <a:pt x="238125" y="36671"/>
                </a:lnTo>
                <a:lnTo>
                  <a:pt x="233553" y="33623"/>
                </a:lnTo>
                <a:lnTo>
                  <a:pt x="230505" y="30575"/>
                </a:lnTo>
                <a:lnTo>
                  <a:pt x="225933" y="29051"/>
                </a:lnTo>
                <a:lnTo>
                  <a:pt x="219837" y="27527"/>
                </a:lnTo>
                <a:lnTo>
                  <a:pt x="215265" y="26003"/>
                </a:lnTo>
                <a:lnTo>
                  <a:pt x="209169" y="26003"/>
                </a:lnTo>
                <a:lnTo>
                  <a:pt x="171997" y="40043"/>
                </a:lnTo>
                <a:lnTo>
                  <a:pt x="154209" y="59626"/>
                </a:lnTo>
                <a:lnTo>
                  <a:pt x="154209" y="194024"/>
                </a:lnTo>
                <a:lnTo>
                  <a:pt x="123729" y="194024"/>
                </a:lnTo>
                <a:lnTo>
                  <a:pt x="123729" y="56578"/>
                </a:lnTo>
                <a:lnTo>
                  <a:pt x="120586" y="52006"/>
                </a:lnTo>
                <a:lnTo>
                  <a:pt x="119062" y="45910"/>
                </a:lnTo>
                <a:lnTo>
                  <a:pt x="117538" y="41243"/>
                </a:lnTo>
                <a:lnTo>
                  <a:pt x="106870" y="30575"/>
                </a:lnTo>
                <a:lnTo>
                  <a:pt x="100774" y="29051"/>
                </a:lnTo>
                <a:lnTo>
                  <a:pt x="91630" y="26003"/>
                </a:lnTo>
                <a:lnTo>
                  <a:pt x="48363" y="40043"/>
                </a:lnTo>
                <a:lnTo>
                  <a:pt x="30575" y="59626"/>
                </a:lnTo>
                <a:lnTo>
                  <a:pt x="30575" y="194024"/>
                </a:lnTo>
                <a:lnTo>
                  <a:pt x="0" y="194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9" name="object 209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7293864" y="4992800"/>
            <a:ext cx="161829" cy="198433"/>
          </a:xfrm>
          <a:prstGeom prst="rect">
            <a:avLst/>
          </a:prstGeom>
        </p:spPr>
      </p:pic>
      <p:grpSp>
        <p:nvGrpSpPr>
          <p:cNvPr id="210" name="object 210"/>
          <p:cNvGrpSpPr/>
          <p:nvPr/>
        </p:nvGrpSpPr>
        <p:grpSpPr>
          <a:xfrm>
            <a:off x="7507509" y="4992718"/>
            <a:ext cx="302895" cy="198755"/>
            <a:chOff x="7507509" y="4992718"/>
            <a:chExt cx="302895" cy="198755"/>
          </a:xfrm>
        </p:grpSpPr>
        <p:pic>
          <p:nvPicPr>
            <p:cNvPr id="211" name="object 2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507509" y="4992719"/>
              <a:ext cx="103822" cy="193929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631239" y="4992718"/>
              <a:ext cx="178593" cy="198596"/>
            </a:xfrm>
            <a:prstGeom prst="rect">
              <a:avLst/>
            </a:prstGeom>
          </p:spPr>
        </p:pic>
      </p:grpSp>
      <p:sp>
        <p:nvSpPr>
          <p:cNvPr id="213" name="object 213"/>
          <p:cNvSpPr/>
          <p:nvPr/>
        </p:nvSpPr>
        <p:spPr>
          <a:xfrm>
            <a:off x="8192929" y="4898040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2099" y="277391"/>
                </a:moveTo>
                <a:lnTo>
                  <a:pt x="32099" y="197072"/>
                </a:lnTo>
                <a:lnTo>
                  <a:pt x="32361" y="204811"/>
                </a:lnTo>
                <a:lnTo>
                  <a:pt x="33051" y="212121"/>
                </a:lnTo>
                <a:lnTo>
                  <a:pt x="50387" y="255079"/>
                </a:lnTo>
                <a:lnTo>
                  <a:pt x="77914" y="267271"/>
                </a:lnTo>
                <a:lnTo>
                  <a:pt x="99250" y="267271"/>
                </a:lnTo>
                <a:lnTo>
                  <a:pt x="103822" y="265747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2110" y="256603"/>
                </a:lnTo>
                <a:lnTo>
                  <a:pt x="126777" y="253555"/>
                </a:lnTo>
                <a:lnTo>
                  <a:pt x="132873" y="247459"/>
                </a:lnTo>
                <a:lnTo>
                  <a:pt x="135921" y="241363"/>
                </a:lnTo>
                <a:lnTo>
                  <a:pt x="135921" y="0"/>
                </a:lnTo>
                <a:lnTo>
                  <a:pt x="167925" y="0"/>
                </a:lnTo>
                <a:lnTo>
                  <a:pt x="167925" y="288702"/>
                </a:lnTo>
                <a:lnTo>
                  <a:pt x="143541" y="288702"/>
                </a:lnTo>
                <a:lnTo>
                  <a:pt x="137445" y="267271"/>
                </a:lnTo>
                <a:lnTo>
                  <a:pt x="134397" y="270319"/>
                </a:lnTo>
                <a:lnTo>
                  <a:pt x="131349" y="273462"/>
                </a:lnTo>
                <a:lnTo>
                  <a:pt x="128301" y="276510"/>
                </a:lnTo>
                <a:lnTo>
                  <a:pt x="125158" y="279558"/>
                </a:lnTo>
                <a:lnTo>
                  <a:pt x="122110" y="282606"/>
                </a:lnTo>
                <a:lnTo>
                  <a:pt x="112966" y="288702"/>
                </a:lnTo>
                <a:lnTo>
                  <a:pt x="108394" y="290226"/>
                </a:lnTo>
                <a:lnTo>
                  <a:pt x="96202" y="293274"/>
                </a:lnTo>
                <a:lnTo>
                  <a:pt x="80962" y="293218"/>
                </a:lnTo>
                <a:lnTo>
                  <a:pt x="38385" y="282023"/>
                </a:lnTo>
                <a:lnTo>
                  <a:pt x="32099" y="277391"/>
                </a:lnTo>
                <a:close/>
              </a:path>
              <a:path w="168275" h="293370">
                <a:moveTo>
                  <a:pt x="0" y="197072"/>
                </a:moveTo>
                <a:lnTo>
                  <a:pt x="5372" y="154208"/>
                </a:lnTo>
                <a:lnTo>
                  <a:pt x="18383" y="128301"/>
                </a:lnTo>
                <a:lnTo>
                  <a:pt x="22955" y="120681"/>
                </a:lnTo>
                <a:lnTo>
                  <a:pt x="29051" y="116109"/>
                </a:lnTo>
                <a:lnTo>
                  <a:pt x="33623" y="111537"/>
                </a:lnTo>
                <a:lnTo>
                  <a:pt x="39719" y="106965"/>
                </a:lnTo>
                <a:lnTo>
                  <a:pt x="58007" y="97821"/>
                </a:lnTo>
                <a:lnTo>
                  <a:pt x="65627" y="96202"/>
                </a:lnTo>
                <a:lnTo>
                  <a:pt x="71818" y="94678"/>
                </a:lnTo>
                <a:lnTo>
                  <a:pt x="82486" y="94678"/>
                </a:lnTo>
                <a:lnTo>
                  <a:pt x="91106" y="94989"/>
                </a:lnTo>
                <a:lnTo>
                  <a:pt x="130834" y="112228"/>
                </a:lnTo>
                <a:lnTo>
                  <a:pt x="135921" y="117633"/>
                </a:lnTo>
                <a:lnTo>
                  <a:pt x="135921" y="142113"/>
                </a:lnTo>
                <a:lnTo>
                  <a:pt x="131072" y="137747"/>
                </a:lnTo>
                <a:lnTo>
                  <a:pt x="125777" y="133838"/>
                </a:lnTo>
                <a:lnTo>
                  <a:pt x="87058" y="120681"/>
                </a:lnTo>
                <a:lnTo>
                  <a:pt x="80962" y="120681"/>
                </a:lnTo>
                <a:lnTo>
                  <a:pt x="46958" y="140834"/>
                </a:lnTo>
                <a:lnTo>
                  <a:pt x="32385" y="186134"/>
                </a:lnTo>
                <a:lnTo>
                  <a:pt x="32099" y="197072"/>
                </a:lnTo>
                <a:lnTo>
                  <a:pt x="32099" y="277391"/>
                </a:lnTo>
                <a:lnTo>
                  <a:pt x="6096" y="241363"/>
                </a:lnTo>
                <a:lnTo>
                  <a:pt x="309" y="209350"/>
                </a:lnTo>
                <a:lnTo>
                  <a:pt x="0" y="197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4" name="object 214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957453" y="5481542"/>
            <a:ext cx="128206" cy="2000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8411242" y="4992778"/>
            <a:ext cx="161829" cy="198455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1120807" y="5481621"/>
            <a:ext cx="161829" cy="199853"/>
          </a:xfrm>
          <a:prstGeom prst="rect">
            <a:avLst/>
          </a:prstGeom>
        </p:spPr>
      </p:pic>
      <p:grpSp>
        <p:nvGrpSpPr>
          <p:cNvPr id="217" name="object 217"/>
          <p:cNvGrpSpPr/>
          <p:nvPr/>
        </p:nvGrpSpPr>
        <p:grpSpPr>
          <a:xfrm>
            <a:off x="1335977" y="5408199"/>
            <a:ext cx="357505" cy="267335"/>
            <a:chOff x="1335977" y="5408199"/>
            <a:chExt cx="357505" cy="267335"/>
          </a:xfrm>
        </p:grpSpPr>
        <p:pic>
          <p:nvPicPr>
            <p:cNvPr id="218" name="object 2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335977" y="5481542"/>
              <a:ext cx="288512" cy="193929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1661160" y="5408205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32092" y="79438"/>
                  </a:moveTo>
                  <a:lnTo>
                    <a:pt x="1524" y="79438"/>
                  </a:lnTo>
                  <a:lnTo>
                    <a:pt x="1524" y="267271"/>
                  </a:lnTo>
                  <a:lnTo>
                    <a:pt x="32092" y="267271"/>
                  </a:lnTo>
                  <a:lnTo>
                    <a:pt x="32092" y="79438"/>
                  </a:lnTo>
                  <a:close/>
                </a:path>
                <a:path w="32385" h="267335">
                  <a:moveTo>
                    <a:pt x="32092" y="0"/>
                  </a:moveTo>
                  <a:lnTo>
                    <a:pt x="0" y="0"/>
                  </a:lnTo>
                  <a:lnTo>
                    <a:pt x="0" y="35140"/>
                  </a:lnTo>
                  <a:lnTo>
                    <a:pt x="32092" y="3514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0" name="object 220"/>
          <p:cNvSpPr/>
          <p:nvPr/>
        </p:nvSpPr>
        <p:spPr>
          <a:xfrm>
            <a:off x="1743551" y="5388292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2099" y="275907"/>
                </a:moveTo>
                <a:lnTo>
                  <a:pt x="32099" y="195548"/>
                </a:lnTo>
                <a:lnTo>
                  <a:pt x="32385" y="203288"/>
                </a:lnTo>
                <a:lnTo>
                  <a:pt x="33242" y="210609"/>
                </a:lnTo>
                <a:lnTo>
                  <a:pt x="34671" y="217662"/>
                </a:lnTo>
                <a:lnTo>
                  <a:pt x="36671" y="224599"/>
                </a:lnTo>
                <a:lnTo>
                  <a:pt x="38195" y="233743"/>
                </a:lnTo>
                <a:lnTo>
                  <a:pt x="41243" y="241363"/>
                </a:lnTo>
                <a:lnTo>
                  <a:pt x="47339" y="247459"/>
                </a:lnTo>
                <a:lnTo>
                  <a:pt x="51911" y="253555"/>
                </a:lnTo>
                <a:lnTo>
                  <a:pt x="56483" y="258127"/>
                </a:lnTo>
                <a:lnTo>
                  <a:pt x="64198" y="261175"/>
                </a:lnTo>
                <a:lnTo>
                  <a:pt x="70294" y="264223"/>
                </a:lnTo>
                <a:lnTo>
                  <a:pt x="77914" y="265747"/>
                </a:lnTo>
                <a:lnTo>
                  <a:pt x="99631" y="265652"/>
                </a:lnTo>
                <a:lnTo>
                  <a:pt x="105346" y="264223"/>
                </a:lnTo>
                <a:lnTo>
                  <a:pt x="109918" y="262699"/>
                </a:lnTo>
                <a:lnTo>
                  <a:pt x="119062" y="256603"/>
                </a:lnTo>
                <a:lnTo>
                  <a:pt x="123729" y="255079"/>
                </a:lnTo>
                <a:lnTo>
                  <a:pt x="132873" y="245935"/>
                </a:lnTo>
                <a:lnTo>
                  <a:pt x="134397" y="242887"/>
                </a:lnTo>
                <a:lnTo>
                  <a:pt x="137445" y="239839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7178"/>
                </a:lnTo>
                <a:lnTo>
                  <a:pt x="145065" y="287178"/>
                </a:lnTo>
                <a:lnTo>
                  <a:pt x="137445" y="267366"/>
                </a:lnTo>
                <a:lnTo>
                  <a:pt x="134397" y="268890"/>
                </a:lnTo>
                <a:lnTo>
                  <a:pt x="131349" y="273462"/>
                </a:lnTo>
                <a:lnTo>
                  <a:pt x="125253" y="279558"/>
                </a:lnTo>
                <a:lnTo>
                  <a:pt x="122205" y="281082"/>
                </a:lnTo>
                <a:lnTo>
                  <a:pt x="117538" y="284130"/>
                </a:lnTo>
                <a:lnTo>
                  <a:pt x="112966" y="287178"/>
                </a:lnTo>
                <a:lnTo>
                  <a:pt x="108394" y="288702"/>
                </a:lnTo>
                <a:lnTo>
                  <a:pt x="102298" y="290226"/>
                </a:lnTo>
                <a:lnTo>
                  <a:pt x="97726" y="291750"/>
                </a:lnTo>
                <a:lnTo>
                  <a:pt x="90106" y="293274"/>
                </a:lnTo>
                <a:lnTo>
                  <a:pt x="82486" y="293274"/>
                </a:lnTo>
                <a:lnTo>
                  <a:pt x="45077" y="284345"/>
                </a:lnTo>
                <a:lnTo>
                  <a:pt x="38385" y="280511"/>
                </a:lnTo>
                <a:lnTo>
                  <a:pt x="32099" y="275907"/>
                </a:lnTo>
                <a:close/>
              </a:path>
              <a:path w="168275" h="293370">
                <a:moveTo>
                  <a:pt x="0" y="195548"/>
                </a:moveTo>
                <a:lnTo>
                  <a:pt x="287" y="185770"/>
                </a:lnTo>
                <a:lnTo>
                  <a:pt x="1154" y="176831"/>
                </a:lnTo>
                <a:lnTo>
                  <a:pt x="2611" y="168464"/>
                </a:lnTo>
                <a:lnTo>
                  <a:pt x="4667" y="160401"/>
                </a:lnTo>
                <a:lnTo>
                  <a:pt x="6310" y="152923"/>
                </a:lnTo>
                <a:lnTo>
                  <a:pt x="29051" y="114585"/>
                </a:lnTo>
                <a:lnTo>
                  <a:pt x="77914" y="93249"/>
                </a:lnTo>
                <a:lnTo>
                  <a:pt x="87058" y="93368"/>
                </a:lnTo>
                <a:lnTo>
                  <a:pt x="125622" y="106584"/>
                </a:lnTo>
                <a:lnTo>
                  <a:pt x="135921" y="116109"/>
                </a:lnTo>
                <a:lnTo>
                  <a:pt x="137445" y="116109"/>
                </a:lnTo>
                <a:lnTo>
                  <a:pt x="137445" y="142113"/>
                </a:lnTo>
                <a:lnTo>
                  <a:pt x="131943" y="136907"/>
                </a:lnTo>
                <a:lnTo>
                  <a:pt x="126575" y="132540"/>
                </a:lnTo>
                <a:lnTo>
                  <a:pt x="90106" y="120794"/>
                </a:lnTo>
                <a:lnTo>
                  <a:pt x="76390" y="120681"/>
                </a:lnTo>
                <a:lnTo>
                  <a:pt x="68770" y="123729"/>
                </a:lnTo>
                <a:lnTo>
                  <a:pt x="62674" y="125253"/>
                </a:lnTo>
                <a:lnTo>
                  <a:pt x="38195" y="158877"/>
                </a:lnTo>
                <a:lnTo>
                  <a:pt x="35313" y="166321"/>
                </a:lnTo>
                <a:lnTo>
                  <a:pt x="33432" y="174926"/>
                </a:lnTo>
                <a:lnTo>
                  <a:pt x="32408" y="184674"/>
                </a:lnTo>
                <a:lnTo>
                  <a:pt x="32099" y="195548"/>
                </a:lnTo>
                <a:lnTo>
                  <a:pt x="32099" y="275907"/>
                </a:lnTo>
                <a:lnTo>
                  <a:pt x="7715" y="239839"/>
                </a:lnTo>
                <a:lnTo>
                  <a:pt x="549" y="208469"/>
                </a:lnTo>
                <a:lnTo>
                  <a:pt x="0" y="195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1" name="object 221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1961864" y="5481542"/>
            <a:ext cx="180117" cy="200025"/>
          </a:xfrm>
          <a:prstGeom prst="rect">
            <a:avLst/>
          </a:prstGeom>
        </p:spPr>
      </p:pic>
      <p:grpSp>
        <p:nvGrpSpPr>
          <p:cNvPr id="222" name="object 222"/>
          <p:cNvGrpSpPr/>
          <p:nvPr/>
        </p:nvGrpSpPr>
        <p:grpSpPr>
          <a:xfrm>
            <a:off x="2189321" y="5481542"/>
            <a:ext cx="456565" cy="200025"/>
            <a:chOff x="2189321" y="5481542"/>
            <a:chExt cx="456565" cy="200025"/>
          </a:xfrm>
        </p:grpSpPr>
        <p:pic>
          <p:nvPicPr>
            <p:cNvPr id="223" name="object 22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189321" y="5481542"/>
              <a:ext cx="102298" cy="193929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314480" y="5481625"/>
              <a:ext cx="161829" cy="199823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517553" y="5481542"/>
              <a:ext cx="128206" cy="200025"/>
            </a:xfrm>
            <a:prstGeom prst="rect">
              <a:avLst/>
            </a:prstGeom>
          </p:spPr>
        </p:pic>
      </p:grpSp>
      <p:sp>
        <p:nvSpPr>
          <p:cNvPr id="226" name="object 226"/>
          <p:cNvSpPr/>
          <p:nvPr/>
        </p:nvSpPr>
        <p:spPr>
          <a:xfrm>
            <a:off x="2787682" y="5388292"/>
            <a:ext cx="167005" cy="293370"/>
          </a:xfrm>
          <a:custGeom>
            <a:avLst/>
            <a:gdLst/>
            <a:ahLst/>
            <a:cxnLst/>
            <a:rect l="l" t="t" r="r" b="b"/>
            <a:pathLst>
              <a:path w="167005" h="293370">
                <a:moveTo>
                  <a:pt x="32099" y="275907"/>
                </a:moveTo>
                <a:lnTo>
                  <a:pt x="32099" y="195548"/>
                </a:lnTo>
                <a:lnTo>
                  <a:pt x="32361" y="203288"/>
                </a:lnTo>
                <a:lnTo>
                  <a:pt x="33051" y="210609"/>
                </a:lnTo>
                <a:lnTo>
                  <a:pt x="50387" y="253555"/>
                </a:lnTo>
                <a:lnTo>
                  <a:pt x="77914" y="265747"/>
                </a:lnTo>
                <a:lnTo>
                  <a:pt x="99250" y="265747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9062" y="256603"/>
                </a:lnTo>
                <a:lnTo>
                  <a:pt x="122110" y="255079"/>
                </a:lnTo>
                <a:lnTo>
                  <a:pt x="126682" y="252031"/>
                </a:lnTo>
                <a:lnTo>
                  <a:pt x="132778" y="245935"/>
                </a:lnTo>
                <a:lnTo>
                  <a:pt x="134397" y="242887"/>
                </a:lnTo>
                <a:lnTo>
                  <a:pt x="135921" y="239839"/>
                </a:lnTo>
                <a:lnTo>
                  <a:pt x="135921" y="0"/>
                </a:lnTo>
                <a:lnTo>
                  <a:pt x="166401" y="0"/>
                </a:lnTo>
                <a:lnTo>
                  <a:pt x="166401" y="287178"/>
                </a:lnTo>
                <a:lnTo>
                  <a:pt x="143541" y="287178"/>
                </a:lnTo>
                <a:lnTo>
                  <a:pt x="137445" y="267366"/>
                </a:lnTo>
                <a:lnTo>
                  <a:pt x="135921" y="267366"/>
                </a:lnTo>
                <a:lnTo>
                  <a:pt x="134397" y="268890"/>
                </a:lnTo>
                <a:lnTo>
                  <a:pt x="131254" y="273462"/>
                </a:lnTo>
                <a:lnTo>
                  <a:pt x="125158" y="279558"/>
                </a:lnTo>
                <a:lnTo>
                  <a:pt x="120586" y="281082"/>
                </a:lnTo>
                <a:lnTo>
                  <a:pt x="117538" y="284130"/>
                </a:lnTo>
                <a:lnTo>
                  <a:pt x="112966" y="287178"/>
                </a:lnTo>
                <a:lnTo>
                  <a:pt x="108394" y="288702"/>
                </a:lnTo>
                <a:lnTo>
                  <a:pt x="90106" y="293274"/>
                </a:lnTo>
                <a:lnTo>
                  <a:pt x="82486" y="293274"/>
                </a:lnTo>
                <a:lnTo>
                  <a:pt x="45077" y="284345"/>
                </a:lnTo>
                <a:lnTo>
                  <a:pt x="38385" y="280511"/>
                </a:lnTo>
                <a:lnTo>
                  <a:pt x="32099" y="275907"/>
                </a:lnTo>
                <a:close/>
              </a:path>
              <a:path w="167005" h="293370">
                <a:moveTo>
                  <a:pt x="0" y="195548"/>
                </a:moveTo>
                <a:lnTo>
                  <a:pt x="5357" y="152923"/>
                </a:lnTo>
                <a:lnTo>
                  <a:pt x="33623" y="110013"/>
                </a:lnTo>
                <a:lnTo>
                  <a:pt x="71723" y="94773"/>
                </a:lnTo>
                <a:lnTo>
                  <a:pt x="76390" y="93249"/>
                </a:lnTo>
                <a:lnTo>
                  <a:pt x="82486" y="93249"/>
                </a:lnTo>
                <a:lnTo>
                  <a:pt x="91106" y="93559"/>
                </a:lnTo>
                <a:lnTo>
                  <a:pt x="130151" y="110918"/>
                </a:lnTo>
                <a:lnTo>
                  <a:pt x="135921" y="116109"/>
                </a:lnTo>
                <a:lnTo>
                  <a:pt x="135921" y="142113"/>
                </a:lnTo>
                <a:lnTo>
                  <a:pt x="131032" y="136907"/>
                </a:lnTo>
                <a:lnTo>
                  <a:pt x="125741" y="132540"/>
                </a:lnTo>
                <a:lnTo>
                  <a:pt x="87058" y="120681"/>
                </a:lnTo>
                <a:lnTo>
                  <a:pt x="74668" y="120779"/>
                </a:lnTo>
                <a:lnTo>
                  <a:pt x="68675" y="123729"/>
                </a:lnTo>
                <a:lnTo>
                  <a:pt x="62579" y="125253"/>
                </a:lnTo>
                <a:lnTo>
                  <a:pt x="36671" y="158877"/>
                </a:lnTo>
                <a:lnTo>
                  <a:pt x="32099" y="195548"/>
                </a:lnTo>
                <a:lnTo>
                  <a:pt x="32099" y="275907"/>
                </a:lnTo>
                <a:lnTo>
                  <a:pt x="6096" y="239839"/>
                </a:lnTo>
                <a:lnTo>
                  <a:pt x="309" y="208469"/>
                </a:lnTo>
                <a:lnTo>
                  <a:pt x="0" y="195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7" name="object 227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005995" y="5481629"/>
            <a:ext cx="161829" cy="199838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528060" y="5481542"/>
            <a:ext cx="180117" cy="200025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3324987" y="5481542"/>
            <a:ext cx="154209" cy="193929"/>
          </a:xfrm>
          <a:prstGeom prst="rect">
            <a:avLst/>
          </a:prstGeom>
        </p:spPr>
      </p:pic>
      <p:sp>
        <p:nvSpPr>
          <p:cNvPr id="230" name="object 230"/>
          <p:cNvSpPr/>
          <p:nvPr/>
        </p:nvSpPr>
        <p:spPr>
          <a:xfrm>
            <a:off x="3758565" y="548154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6096"/>
                </a:lnTo>
                <a:lnTo>
                  <a:pt x="22859" y="6096"/>
                </a:lnTo>
                <a:lnTo>
                  <a:pt x="28955" y="32004"/>
                </a:lnTo>
                <a:lnTo>
                  <a:pt x="30479" y="32004"/>
                </a:lnTo>
                <a:lnTo>
                  <a:pt x="36575" y="22860"/>
                </a:lnTo>
                <a:lnTo>
                  <a:pt x="41147" y="19812"/>
                </a:lnTo>
                <a:lnTo>
                  <a:pt x="44291" y="15240"/>
                </a:lnTo>
                <a:lnTo>
                  <a:pt x="48863" y="12192"/>
                </a:lnTo>
                <a:lnTo>
                  <a:pt x="54959" y="9144"/>
                </a:lnTo>
                <a:lnTo>
                  <a:pt x="59531" y="6096"/>
                </a:lnTo>
                <a:lnTo>
                  <a:pt x="65627" y="4572"/>
                </a:lnTo>
                <a:lnTo>
                  <a:pt x="70199" y="3048"/>
                </a:lnTo>
                <a:lnTo>
                  <a:pt x="76295" y="1524"/>
                </a:lnTo>
                <a:lnTo>
                  <a:pt x="83915" y="0"/>
                </a:lnTo>
                <a:lnTo>
                  <a:pt x="90011" y="0"/>
                </a:lnTo>
                <a:lnTo>
                  <a:pt x="131706" y="15811"/>
                </a:lnTo>
                <a:lnTo>
                  <a:pt x="146494" y="38100"/>
                </a:lnTo>
                <a:lnTo>
                  <a:pt x="148018" y="38100"/>
                </a:lnTo>
                <a:lnTo>
                  <a:pt x="177069" y="10668"/>
                </a:lnTo>
                <a:lnTo>
                  <a:pt x="213645" y="0"/>
                </a:lnTo>
                <a:lnTo>
                  <a:pt x="221360" y="0"/>
                </a:lnTo>
                <a:lnTo>
                  <a:pt x="227456" y="1524"/>
                </a:lnTo>
                <a:lnTo>
                  <a:pt x="242696" y="4572"/>
                </a:lnTo>
                <a:lnTo>
                  <a:pt x="271652" y="33528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8" y="193929"/>
                </a:lnTo>
                <a:lnTo>
                  <a:pt x="247268" y="64103"/>
                </a:lnTo>
                <a:lnTo>
                  <a:pt x="242696" y="45815"/>
                </a:lnTo>
                <a:lnTo>
                  <a:pt x="239648" y="41243"/>
                </a:lnTo>
                <a:lnTo>
                  <a:pt x="236600" y="38100"/>
                </a:lnTo>
                <a:lnTo>
                  <a:pt x="233552" y="33528"/>
                </a:lnTo>
                <a:lnTo>
                  <a:pt x="228980" y="30480"/>
                </a:lnTo>
                <a:lnTo>
                  <a:pt x="219836" y="27432"/>
                </a:lnTo>
                <a:lnTo>
                  <a:pt x="207549" y="27432"/>
                </a:lnTo>
                <a:lnTo>
                  <a:pt x="165246" y="46184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19062" y="45815"/>
                </a:lnTo>
                <a:lnTo>
                  <a:pt x="116014" y="41243"/>
                </a:lnTo>
                <a:lnTo>
                  <a:pt x="105346" y="30480"/>
                </a:lnTo>
                <a:lnTo>
                  <a:pt x="96107" y="27432"/>
                </a:lnTo>
                <a:lnTo>
                  <a:pt x="83915" y="27432"/>
                </a:lnTo>
                <a:lnTo>
                  <a:pt x="41576" y="46184"/>
                </a:lnTo>
                <a:lnTo>
                  <a:pt x="30479" y="59531"/>
                </a:lnTo>
                <a:lnTo>
                  <a:pt x="30479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1" name="object 231"/>
          <p:cNvGrpSpPr/>
          <p:nvPr/>
        </p:nvGrpSpPr>
        <p:grpSpPr>
          <a:xfrm>
            <a:off x="4085178" y="5481542"/>
            <a:ext cx="331470" cy="200025"/>
            <a:chOff x="4085178" y="5481542"/>
            <a:chExt cx="331470" cy="200025"/>
          </a:xfrm>
        </p:grpSpPr>
        <p:pic>
          <p:nvPicPr>
            <p:cNvPr id="232" name="object 23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085178" y="5481626"/>
              <a:ext cx="161829" cy="199841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288250" y="5481542"/>
              <a:ext cx="128206" cy="200025"/>
            </a:xfrm>
            <a:prstGeom prst="rect">
              <a:avLst/>
            </a:prstGeom>
          </p:spPr>
        </p:pic>
      </p:grpSp>
      <p:sp>
        <p:nvSpPr>
          <p:cNvPr id="234" name="object 234"/>
          <p:cNvSpPr/>
          <p:nvPr/>
        </p:nvSpPr>
        <p:spPr>
          <a:xfrm>
            <a:off x="4558379" y="5388292"/>
            <a:ext cx="167005" cy="293370"/>
          </a:xfrm>
          <a:custGeom>
            <a:avLst/>
            <a:gdLst/>
            <a:ahLst/>
            <a:cxnLst/>
            <a:rect l="l" t="t" r="r" b="b"/>
            <a:pathLst>
              <a:path w="167004" h="293370">
                <a:moveTo>
                  <a:pt x="32099" y="276078"/>
                </a:moveTo>
                <a:lnTo>
                  <a:pt x="32099" y="195548"/>
                </a:lnTo>
                <a:lnTo>
                  <a:pt x="32146" y="203288"/>
                </a:lnTo>
                <a:lnTo>
                  <a:pt x="32480" y="210609"/>
                </a:lnTo>
                <a:lnTo>
                  <a:pt x="50387" y="253555"/>
                </a:lnTo>
                <a:lnTo>
                  <a:pt x="77914" y="265747"/>
                </a:lnTo>
                <a:lnTo>
                  <a:pt x="99250" y="265747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4490" y="259651"/>
                </a:lnTo>
                <a:lnTo>
                  <a:pt x="117538" y="256603"/>
                </a:lnTo>
                <a:lnTo>
                  <a:pt x="122110" y="255079"/>
                </a:lnTo>
                <a:lnTo>
                  <a:pt x="125253" y="252031"/>
                </a:lnTo>
                <a:lnTo>
                  <a:pt x="134397" y="242887"/>
                </a:lnTo>
                <a:lnTo>
                  <a:pt x="135921" y="239839"/>
                </a:lnTo>
                <a:lnTo>
                  <a:pt x="135921" y="0"/>
                </a:lnTo>
                <a:lnTo>
                  <a:pt x="166401" y="0"/>
                </a:lnTo>
                <a:lnTo>
                  <a:pt x="166401" y="287178"/>
                </a:lnTo>
                <a:lnTo>
                  <a:pt x="143541" y="287178"/>
                </a:lnTo>
                <a:lnTo>
                  <a:pt x="137445" y="267366"/>
                </a:lnTo>
                <a:lnTo>
                  <a:pt x="135921" y="267366"/>
                </a:lnTo>
                <a:lnTo>
                  <a:pt x="134397" y="268890"/>
                </a:lnTo>
                <a:lnTo>
                  <a:pt x="131349" y="273462"/>
                </a:lnTo>
                <a:lnTo>
                  <a:pt x="125253" y="279558"/>
                </a:lnTo>
                <a:lnTo>
                  <a:pt x="120586" y="281082"/>
                </a:lnTo>
                <a:lnTo>
                  <a:pt x="116014" y="284130"/>
                </a:lnTo>
                <a:lnTo>
                  <a:pt x="112966" y="287178"/>
                </a:lnTo>
                <a:lnTo>
                  <a:pt x="106870" y="288702"/>
                </a:lnTo>
                <a:lnTo>
                  <a:pt x="102298" y="290226"/>
                </a:lnTo>
                <a:lnTo>
                  <a:pt x="90106" y="293274"/>
                </a:lnTo>
                <a:lnTo>
                  <a:pt x="82486" y="293274"/>
                </a:lnTo>
                <a:lnTo>
                  <a:pt x="74494" y="292965"/>
                </a:lnTo>
                <a:lnTo>
                  <a:pt x="66627" y="291941"/>
                </a:lnTo>
                <a:lnTo>
                  <a:pt x="59046" y="290060"/>
                </a:lnTo>
                <a:lnTo>
                  <a:pt x="51911" y="287178"/>
                </a:lnTo>
                <a:lnTo>
                  <a:pt x="44434" y="284345"/>
                </a:lnTo>
                <a:lnTo>
                  <a:pt x="37814" y="280511"/>
                </a:lnTo>
                <a:lnTo>
                  <a:pt x="32099" y="276078"/>
                </a:lnTo>
                <a:close/>
              </a:path>
              <a:path w="167004" h="293370">
                <a:moveTo>
                  <a:pt x="0" y="195548"/>
                </a:moveTo>
                <a:lnTo>
                  <a:pt x="5412" y="152923"/>
                </a:lnTo>
                <a:lnTo>
                  <a:pt x="33623" y="110013"/>
                </a:lnTo>
                <a:lnTo>
                  <a:pt x="76390" y="93249"/>
                </a:lnTo>
                <a:lnTo>
                  <a:pt x="82486" y="93249"/>
                </a:lnTo>
                <a:lnTo>
                  <a:pt x="124444" y="106584"/>
                </a:lnTo>
                <a:lnTo>
                  <a:pt x="135921" y="116109"/>
                </a:lnTo>
                <a:lnTo>
                  <a:pt x="135921" y="142113"/>
                </a:lnTo>
                <a:lnTo>
                  <a:pt x="131072" y="136907"/>
                </a:lnTo>
                <a:lnTo>
                  <a:pt x="125777" y="132540"/>
                </a:lnTo>
                <a:lnTo>
                  <a:pt x="87058" y="120681"/>
                </a:lnTo>
                <a:lnTo>
                  <a:pt x="74866" y="120681"/>
                </a:lnTo>
                <a:lnTo>
                  <a:pt x="68770" y="123729"/>
                </a:lnTo>
                <a:lnTo>
                  <a:pt x="62579" y="125253"/>
                </a:lnTo>
                <a:lnTo>
                  <a:pt x="36671" y="158877"/>
                </a:lnTo>
                <a:lnTo>
                  <a:pt x="32099" y="195548"/>
                </a:lnTo>
                <a:lnTo>
                  <a:pt x="32099" y="276078"/>
                </a:lnTo>
                <a:lnTo>
                  <a:pt x="31765" y="275820"/>
                </a:lnTo>
                <a:lnTo>
                  <a:pt x="6191" y="239839"/>
                </a:lnTo>
                <a:lnTo>
                  <a:pt x="311" y="208469"/>
                </a:lnTo>
                <a:lnTo>
                  <a:pt x="0" y="195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788878" y="5408205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2004" y="79438"/>
                </a:moveTo>
                <a:lnTo>
                  <a:pt x="0" y="79438"/>
                </a:lnTo>
                <a:lnTo>
                  <a:pt x="0" y="267271"/>
                </a:lnTo>
                <a:lnTo>
                  <a:pt x="32004" y="267271"/>
                </a:lnTo>
                <a:lnTo>
                  <a:pt x="32004" y="79438"/>
                </a:lnTo>
                <a:close/>
              </a:path>
              <a:path w="32385" h="267335">
                <a:moveTo>
                  <a:pt x="32004" y="0"/>
                </a:moveTo>
                <a:lnTo>
                  <a:pt x="0" y="0"/>
                </a:lnTo>
                <a:lnTo>
                  <a:pt x="0" y="35140"/>
                </a:lnTo>
                <a:lnTo>
                  <a:pt x="32004" y="35140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6" name="object 236"/>
          <p:cNvGrpSpPr/>
          <p:nvPr/>
        </p:nvGrpSpPr>
        <p:grpSpPr>
          <a:xfrm>
            <a:off x="4871371" y="5408199"/>
            <a:ext cx="487045" cy="273685"/>
            <a:chOff x="4871371" y="5408199"/>
            <a:chExt cx="487045" cy="273685"/>
          </a:xfrm>
        </p:grpSpPr>
        <p:pic>
          <p:nvPicPr>
            <p:cNvPr id="237" name="object 23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871371" y="5481542"/>
              <a:ext cx="128206" cy="200025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019389" y="5435726"/>
              <a:ext cx="126682" cy="24584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187315" y="5481542"/>
              <a:ext cx="103822" cy="193929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5324665" y="5408205"/>
              <a:ext cx="33655" cy="267335"/>
            </a:xfrm>
            <a:custGeom>
              <a:avLst/>
              <a:gdLst/>
              <a:ahLst/>
              <a:cxnLst/>
              <a:rect l="l" t="t" r="r" b="b"/>
              <a:pathLst>
                <a:path w="33654" h="267335">
                  <a:moveTo>
                    <a:pt x="32092" y="79438"/>
                  </a:moveTo>
                  <a:lnTo>
                    <a:pt x="1524" y="79438"/>
                  </a:lnTo>
                  <a:lnTo>
                    <a:pt x="1524" y="267271"/>
                  </a:lnTo>
                  <a:lnTo>
                    <a:pt x="32092" y="267271"/>
                  </a:lnTo>
                  <a:lnTo>
                    <a:pt x="32092" y="79438"/>
                  </a:lnTo>
                  <a:close/>
                </a:path>
                <a:path w="33654" h="267335">
                  <a:moveTo>
                    <a:pt x="33616" y="0"/>
                  </a:moveTo>
                  <a:lnTo>
                    <a:pt x="0" y="0"/>
                  </a:lnTo>
                  <a:lnTo>
                    <a:pt x="0" y="35140"/>
                  </a:lnTo>
                  <a:lnTo>
                    <a:pt x="33616" y="35140"/>
                  </a:lnTo>
                  <a:lnTo>
                    <a:pt x="33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1" name="object 241"/>
          <p:cNvSpPr/>
          <p:nvPr/>
        </p:nvSpPr>
        <p:spPr>
          <a:xfrm>
            <a:off x="5420868" y="5388292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0575" y="142112"/>
                </a:moveTo>
                <a:lnTo>
                  <a:pt x="30575" y="116109"/>
                </a:lnTo>
                <a:lnTo>
                  <a:pt x="36314" y="110918"/>
                </a:lnTo>
                <a:lnTo>
                  <a:pt x="77502" y="93773"/>
                </a:lnTo>
                <a:lnTo>
                  <a:pt x="91773" y="93297"/>
                </a:lnTo>
                <a:lnTo>
                  <a:pt x="96202" y="94773"/>
                </a:lnTo>
                <a:lnTo>
                  <a:pt x="102298" y="94773"/>
                </a:lnTo>
                <a:lnTo>
                  <a:pt x="109918" y="96297"/>
                </a:lnTo>
                <a:lnTo>
                  <a:pt x="116014" y="99345"/>
                </a:lnTo>
                <a:lnTo>
                  <a:pt x="120586" y="100869"/>
                </a:lnTo>
                <a:lnTo>
                  <a:pt x="126682" y="103917"/>
                </a:lnTo>
                <a:lnTo>
                  <a:pt x="138874" y="113061"/>
                </a:lnTo>
                <a:lnTo>
                  <a:pt x="145065" y="117633"/>
                </a:lnTo>
                <a:lnTo>
                  <a:pt x="163353" y="155828"/>
                </a:lnTo>
                <a:lnTo>
                  <a:pt x="167925" y="189452"/>
                </a:lnTo>
                <a:lnTo>
                  <a:pt x="167378" y="202611"/>
                </a:lnTo>
                <a:lnTo>
                  <a:pt x="156591" y="244984"/>
                </a:lnTo>
                <a:lnTo>
                  <a:pt x="135826" y="273786"/>
                </a:lnTo>
                <a:lnTo>
                  <a:pt x="135826" y="192500"/>
                </a:lnTo>
                <a:lnTo>
                  <a:pt x="135302" y="181586"/>
                </a:lnTo>
                <a:lnTo>
                  <a:pt x="122110" y="139064"/>
                </a:lnTo>
                <a:lnTo>
                  <a:pt x="116014" y="134492"/>
                </a:lnTo>
                <a:lnTo>
                  <a:pt x="111442" y="128301"/>
                </a:lnTo>
                <a:lnTo>
                  <a:pt x="105346" y="125253"/>
                </a:lnTo>
                <a:lnTo>
                  <a:pt x="99250" y="123729"/>
                </a:lnTo>
                <a:lnTo>
                  <a:pt x="93154" y="120681"/>
                </a:lnTo>
                <a:lnTo>
                  <a:pt x="53435" y="125253"/>
                </a:lnTo>
                <a:lnTo>
                  <a:pt x="35433" y="136906"/>
                </a:lnTo>
                <a:lnTo>
                  <a:pt x="30575" y="142112"/>
                </a:lnTo>
                <a:close/>
              </a:path>
              <a:path w="168275" h="293370">
                <a:moveTo>
                  <a:pt x="0" y="287178"/>
                </a:moveTo>
                <a:lnTo>
                  <a:pt x="0" y="0"/>
                </a:lnTo>
                <a:lnTo>
                  <a:pt x="30575" y="0"/>
                </a:lnTo>
                <a:lnTo>
                  <a:pt x="30575" y="239839"/>
                </a:lnTo>
                <a:lnTo>
                  <a:pt x="32099" y="242887"/>
                </a:lnTo>
                <a:lnTo>
                  <a:pt x="44291" y="255079"/>
                </a:lnTo>
                <a:lnTo>
                  <a:pt x="48863" y="256603"/>
                </a:lnTo>
                <a:lnTo>
                  <a:pt x="53435" y="259651"/>
                </a:lnTo>
                <a:lnTo>
                  <a:pt x="58007" y="261175"/>
                </a:lnTo>
                <a:lnTo>
                  <a:pt x="62579" y="264223"/>
                </a:lnTo>
                <a:lnTo>
                  <a:pt x="67151" y="265747"/>
                </a:lnTo>
                <a:lnTo>
                  <a:pt x="88582" y="265747"/>
                </a:lnTo>
                <a:lnTo>
                  <a:pt x="96202" y="264223"/>
                </a:lnTo>
                <a:lnTo>
                  <a:pt x="129730" y="232219"/>
                </a:lnTo>
                <a:lnTo>
                  <a:pt x="131254" y="223075"/>
                </a:lnTo>
                <a:lnTo>
                  <a:pt x="133254" y="215900"/>
                </a:lnTo>
                <a:lnTo>
                  <a:pt x="134683" y="208323"/>
                </a:lnTo>
                <a:lnTo>
                  <a:pt x="135540" y="200478"/>
                </a:lnTo>
                <a:lnTo>
                  <a:pt x="135826" y="192500"/>
                </a:lnTo>
                <a:lnTo>
                  <a:pt x="135826" y="273786"/>
                </a:lnTo>
                <a:lnTo>
                  <a:pt x="99250" y="291369"/>
                </a:lnTo>
                <a:lnTo>
                  <a:pt x="74771" y="293274"/>
                </a:lnTo>
                <a:lnTo>
                  <a:pt x="62579" y="290226"/>
                </a:lnTo>
                <a:lnTo>
                  <a:pt x="54959" y="287178"/>
                </a:lnTo>
                <a:lnTo>
                  <a:pt x="50387" y="285654"/>
                </a:lnTo>
                <a:lnTo>
                  <a:pt x="41243" y="279558"/>
                </a:lnTo>
                <a:lnTo>
                  <a:pt x="35147" y="273462"/>
                </a:lnTo>
                <a:lnTo>
                  <a:pt x="33623" y="270414"/>
                </a:lnTo>
                <a:lnTo>
                  <a:pt x="30575" y="267366"/>
                </a:lnTo>
                <a:lnTo>
                  <a:pt x="29051" y="267366"/>
                </a:lnTo>
                <a:lnTo>
                  <a:pt x="22955" y="287178"/>
                </a:lnTo>
                <a:lnTo>
                  <a:pt x="0" y="287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2" name="object 242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5634609" y="5487638"/>
            <a:ext cx="155638" cy="193929"/>
          </a:xfrm>
          <a:prstGeom prst="rect">
            <a:avLst/>
          </a:prstGeom>
        </p:spPr>
      </p:pic>
      <p:sp>
        <p:nvSpPr>
          <p:cNvPr id="243" name="object 243"/>
          <p:cNvSpPr/>
          <p:nvPr/>
        </p:nvSpPr>
        <p:spPr>
          <a:xfrm>
            <a:off x="5849772" y="5382196"/>
            <a:ext cx="250825" cy="299720"/>
          </a:xfrm>
          <a:custGeom>
            <a:avLst/>
            <a:gdLst/>
            <a:ahLst/>
            <a:cxnLst/>
            <a:rect l="l" t="t" r="r" b="b"/>
            <a:pathLst>
              <a:path w="250825" h="299720">
                <a:moveTo>
                  <a:pt x="30581" y="105448"/>
                </a:moveTo>
                <a:lnTo>
                  <a:pt x="0" y="105448"/>
                </a:lnTo>
                <a:lnTo>
                  <a:pt x="0" y="293281"/>
                </a:lnTo>
                <a:lnTo>
                  <a:pt x="30581" y="293281"/>
                </a:lnTo>
                <a:lnTo>
                  <a:pt x="30581" y="105448"/>
                </a:lnTo>
                <a:close/>
              </a:path>
              <a:path w="250825" h="299720">
                <a:moveTo>
                  <a:pt x="61061" y="0"/>
                </a:moveTo>
                <a:lnTo>
                  <a:pt x="29057" y="0"/>
                </a:lnTo>
                <a:lnTo>
                  <a:pt x="4673" y="70294"/>
                </a:lnTo>
                <a:lnTo>
                  <a:pt x="29057" y="70294"/>
                </a:lnTo>
                <a:lnTo>
                  <a:pt x="61061" y="0"/>
                </a:lnTo>
                <a:close/>
              </a:path>
              <a:path w="250825" h="299720">
                <a:moveTo>
                  <a:pt x="250418" y="6096"/>
                </a:moveTo>
                <a:lnTo>
                  <a:pt x="218313" y="6096"/>
                </a:lnTo>
                <a:lnTo>
                  <a:pt x="218313" y="122212"/>
                </a:lnTo>
                <a:lnTo>
                  <a:pt x="218313" y="148209"/>
                </a:lnTo>
                <a:lnTo>
                  <a:pt x="218313" y="245935"/>
                </a:lnTo>
                <a:lnTo>
                  <a:pt x="215265" y="252031"/>
                </a:lnTo>
                <a:lnTo>
                  <a:pt x="209169" y="258127"/>
                </a:lnTo>
                <a:lnTo>
                  <a:pt x="204597" y="261175"/>
                </a:lnTo>
                <a:lnTo>
                  <a:pt x="201549" y="262699"/>
                </a:lnTo>
                <a:lnTo>
                  <a:pt x="192405" y="268795"/>
                </a:lnTo>
                <a:lnTo>
                  <a:pt x="186309" y="270319"/>
                </a:lnTo>
                <a:lnTo>
                  <a:pt x="181737" y="271843"/>
                </a:lnTo>
                <a:lnTo>
                  <a:pt x="160312" y="271843"/>
                </a:lnTo>
                <a:lnTo>
                  <a:pt x="123736" y="247459"/>
                </a:lnTo>
                <a:lnTo>
                  <a:pt x="114757" y="209384"/>
                </a:lnTo>
                <a:lnTo>
                  <a:pt x="114490" y="201650"/>
                </a:lnTo>
                <a:lnTo>
                  <a:pt x="114782" y="190779"/>
                </a:lnTo>
                <a:lnTo>
                  <a:pt x="126009" y="151066"/>
                </a:lnTo>
                <a:lnTo>
                  <a:pt x="151168" y="129832"/>
                </a:lnTo>
                <a:lnTo>
                  <a:pt x="157111" y="126860"/>
                </a:lnTo>
                <a:lnTo>
                  <a:pt x="196977" y="131356"/>
                </a:lnTo>
                <a:lnTo>
                  <a:pt x="218313" y="148209"/>
                </a:lnTo>
                <a:lnTo>
                  <a:pt x="218313" y="122212"/>
                </a:lnTo>
                <a:lnTo>
                  <a:pt x="181305" y="100685"/>
                </a:lnTo>
                <a:lnTo>
                  <a:pt x="164884" y="99352"/>
                </a:lnTo>
                <a:lnTo>
                  <a:pt x="160312" y="99352"/>
                </a:lnTo>
                <a:lnTo>
                  <a:pt x="148120" y="102400"/>
                </a:lnTo>
                <a:lnTo>
                  <a:pt x="140500" y="103924"/>
                </a:lnTo>
                <a:lnTo>
                  <a:pt x="134404" y="105448"/>
                </a:lnTo>
                <a:lnTo>
                  <a:pt x="122212" y="111544"/>
                </a:lnTo>
                <a:lnTo>
                  <a:pt x="117538" y="116116"/>
                </a:lnTo>
                <a:lnTo>
                  <a:pt x="111442" y="120688"/>
                </a:lnTo>
                <a:lnTo>
                  <a:pt x="90297" y="152400"/>
                </a:lnTo>
                <a:lnTo>
                  <a:pt x="82753" y="191871"/>
                </a:lnTo>
                <a:lnTo>
                  <a:pt x="82486" y="201650"/>
                </a:lnTo>
                <a:lnTo>
                  <a:pt x="82791" y="214566"/>
                </a:lnTo>
                <a:lnTo>
                  <a:pt x="93179" y="254774"/>
                </a:lnTo>
                <a:lnTo>
                  <a:pt x="120827" y="286613"/>
                </a:lnTo>
                <a:lnTo>
                  <a:pt x="157111" y="299072"/>
                </a:lnTo>
                <a:lnTo>
                  <a:pt x="164884" y="299377"/>
                </a:lnTo>
                <a:lnTo>
                  <a:pt x="172504" y="299377"/>
                </a:lnTo>
                <a:lnTo>
                  <a:pt x="190881" y="294805"/>
                </a:lnTo>
                <a:lnTo>
                  <a:pt x="195453" y="293281"/>
                </a:lnTo>
                <a:lnTo>
                  <a:pt x="204597" y="287185"/>
                </a:lnTo>
                <a:lnTo>
                  <a:pt x="207645" y="285661"/>
                </a:lnTo>
                <a:lnTo>
                  <a:pt x="213741" y="279565"/>
                </a:lnTo>
                <a:lnTo>
                  <a:pt x="216789" y="274993"/>
                </a:lnTo>
                <a:lnTo>
                  <a:pt x="219837" y="273469"/>
                </a:lnTo>
                <a:lnTo>
                  <a:pt x="225933" y="293281"/>
                </a:lnTo>
                <a:lnTo>
                  <a:pt x="250418" y="293281"/>
                </a:lnTo>
                <a:lnTo>
                  <a:pt x="250418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4" name="object 244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150578" y="5481542"/>
            <a:ext cx="178593" cy="200025"/>
          </a:xfrm>
          <a:prstGeom prst="rect">
            <a:avLst/>
          </a:prstGeom>
        </p:spPr>
      </p:pic>
      <p:pic>
        <p:nvPicPr>
          <p:cNvPr id="245" name="object 245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6637497" y="5481542"/>
            <a:ext cx="151161" cy="200025"/>
          </a:xfrm>
          <a:prstGeom prst="rect">
            <a:avLst/>
          </a:prstGeom>
        </p:spPr>
      </p:pic>
      <p:pic>
        <p:nvPicPr>
          <p:cNvPr id="246" name="object 246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6367272" y="5481542"/>
            <a:ext cx="129730" cy="200025"/>
          </a:xfrm>
          <a:prstGeom prst="rect">
            <a:avLst/>
          </a:prstGeom>
        </p:spPr>
      </p:pic>
      <p:pic>
        <p:nvPicPr>
          <p:cNvPr id="247" name="object 247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6837426" y="5481542"/>
            <a:ext cx="178593" cy="200025"/>
          </a:xfrm>
          <a:prstGeom prst="rect">
            <a:avLst/>
          </a:prstGeom>
        </p:spPr>
      </p:pic>
      <p:grpSp>
        <p:nvGrpSpPr>
          <p:cNvPr id="248" name="object 248"/>
          <p:cNvGrpSpPr/>
          <p:nvPr/>
        </p:nvGrpSpPr>
        <p:grpSpPr>
          <a:xfrm>
            <a:off x="7170229" y="5388292"/>
            <a:ext cx="496570" cy="293370"/>
            <a:chOff x="7170229" y="5388292"/>
            <a:chExt cx="496570" cy="293370"/>
          </a:xfrm>
        </p:grpSpPr>
        <p:pic>
          <p:nvPicPr>
            <p:cNvPr id="249" name="object 24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170229" y="5481542"/>
              <a:ext cx="103822" cy="193929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295388" y="5481578"/>
              <a:ext cx="161829" cy="199943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7498461" y="5388292"/>
              <a:ext cx="168275" cy="293370"/>
            </a:xfrm>
            <a:custGeom>
              <a:avLst/>
              <a:gdLst/>
              <a:ahLst/>
              <a:cxnLst/>
              <a:rect l="l" t="t" r="r" b="b"/>
              <a:pathLst>
                <a:path w="168275" h="293370">
                  <a:moveTo>
                    <a:pt x="32004" y="275888"/>
                  </a:moveTo>
                  <a:lnTo>
                    <a:pt x="32004" y="195548"/>
                  </a:lnTo>
                  <a:lnTo>
                    <a:pt x="32289" y="203288"/>
                  </a:lnTo>
                  <a:lnTo>
                    <a:pt x="33147" y="210609"/>
                  </a:lnTo>
                  <a:lnTo>
                    <a:pt x="34575" y="217662"/>
                  </a:lnTo>
                  <a:lnTo>
                    <a:pt x="36576" y="224599"/>
                  </a:lnTo>
                  <a:lnTo>
                    <a:pt x="38100" y="233743"/>
                  </a:lnTo>
                  <a:lnTo>
                    <a:pt x="42672" y="241363"/>
                  </a:lnTo>
                  <a:lnTo>
                    <a:pt x="51816" y="253555"/>
                  </a:lnTo>
                  <a:lnTo>
                    <a:pt x="56388" y="258127"/>
                  </a:lnTo>
                  <a:lnTo>
                    <a:pt x="64103" y="261175"/>
                  </a:lnTo>
                  <a:lnTo>
                    <a:pt x="70199" y="264223"/>
                  </a:lnTo>
                  <a:lnTo>
                    <a:pt x="77819" y="265747"/>
                  </a:lnTo>
                  <a:lnTo>
                    <a:pt x="99536" y="265652"/>
                  </a:lnTo>
                  <a:lnTo>
                    <a:pt x="105251" y="264223"/>
                  </a:lnTo>
                  <a:lnTo>
                    <a:pt x="109823" y="262699"/>
                  </a:lnTo>
                  <a:lnTo>
                    <a:pt x="114395" y="259651"/>
                  </a:lnTo>
                  <a:lnTo>
                    <a:pt x="119062" y="256603"/>
                  </a:lnTo>
                  <a:lnTo>
                    <a:pt x="123634" y="255079"/>
                  </a:lnTo>
                  <a:lnTo>
                    <a:pt x="135826" y="242887"/>
                  </a:lnTo>
                  <a:lnTo>
                    <a:pt x="137350" y="239839"/>
                  </a:lnTo>
                  <a:lnTo>
                    <a:pt x="137350" y="0"/>
                  </a:lnTo>
                  <a:lnTo>
                    <a:pt x="167830" y="0"/>
                  </a:lnTo>
                  <a:lnTo>
                    <a:pt x="167830" y="287178"/>
                  </a:lnTo>
                  <a:lnTo>
                    <a:pt x="144970" y="287178"/>
                  </a:lnTo>
                  <a:lnTo>
                    <a:pt x="138874" y="267366"/>
                  </a:lnTo>
                  <a:lnTo>
                    <a:pt x="137350" y="267366"/>
                  </a:lnTo>
                  <a:lnTo>
                    <a:pt x="134302" y="268890"/>
                  </a:lnTo>
                  <a:lnTo>
                    <a:pt x="132778" y="273462"/>
                  </a:lnTo>
                  <a:lnTo>
                    <a:pt x="129730" y="276510"/>
                  </a:lnTo>
                  <a:lnTo>
                    <a:pt x="125158" y="279558"/>
                  </a:lnTo>
                  <a:lnTo>
                    <a:pt x="122110" y="281082"/>
                  </a:lnTo>
                  <a:lnTo>
                    <a:pt x="117538" y="284130"/>
                  </a:lnTo>
                  <a:lnTo>
                    <a:pt x="112871" y="287178"/>
                  </a:lnTo>
                  <a:lnTo>
                    <a:pt x="108299" y="288702"/>
                  </a:lnTo>
                  <a:lnTo>
                    <a:pt x="102203" y="290226"/>
                  </a:lnTo>
                  <a:lnTo>
                    <a:pt x="97631" y="291750"/>
                  </a:lnTo>
                  <a:lnTo>
                    <a:pt x="90011" y="293274"/>
                  </a:lnTo>
                  <a:lnTo>
                    <a:pt x="83915" y="293274"/>
                  </a:lnTo>
                  <a:lnTo>
                    <a:pt x="75936" y="292965"/>
                  </a:lnTo>
                  <a:lnTo>
                    <a:pt x="68091" y="291941"/>
                  </a:lnTo>
                  <a:lnTo>
                    <a:pt x="60515" y="290060"/>
                  </a:lnTo>
                  <a:lnTo>
                    <a:pt x="53340" y="287178"/>
                  </a:lnTo>
                  <a:lnTo>
                    <a:pt x="45624" y="284345"/>
                  </a:lnTo>
                  <a:lnTo>
                    <a:pt x="38481" y="280511"/>
                  </a:lnTo>
                  <a:lnTo>
                    <a:pt x="32004" y="275888"/>
                  </a:lnTo>
                  <a:close/>
                </a:path>
                <a:path w="168275" h="293370">
                  <a:moveTo>
                    <a:pt x="0" y="195548"/>
                  </a:moveTo>
                  <a:lnTo>
                    <a:pt x="285" y="185770"/>
                  </a:lnTo>
                  <a:lnTo>
                    <a:pt x="1143" y="176831"/>
                  </a:lnTo>
                  <a:lnTo>
                    <a:pt x="2571" y="168464"/>
                  </a:lnTo>
                  <a:lnTo>
                    <a:pt x="4572" y="160401"/>
                  </a:lnTo>
                  <a:lnTo>
                    <a:pt x="6215" y="152923"/>
                  </a:lnTo>
                  <a:lnTo>
                    <a:pt x="28956" y="114585"/>
                  </a:lnTo>
                  <a:lnTo>
                    <a:pt x="77819" y="93249"/>
                  </a:lnTo>
                  <a:lnTo>
                    <a:pt x="83915" y="93249"/>
                  </a:lnTo>
                  <a:lnTo>
                    <a:pt x="125527" y="106584"/>
                  </a:lnTo>
                  <a:lnTo>
                    <a:pt x="135826" y="116109"/>
                  </a:lnTo>
                  <a:lnTo>
                    <a:pt x="137350" y="116109"/>
                  </a:lnTo>
                  <a:lnTo>
                    <a:pt x="137350" y="142113"/>
                  </a:lnTo>
                  <a:lnTo>
                    <a:pt x="132491" y="136907"/>
                  </a:lnTo>
                  <a:lnTo>
                    <a:pt x="127051" y="132540"/>
                  </a:lnTo>
                  <a:lnTo>
                    <a:pt x="90011" y="120745"/>
                  </a:lnTo>
                  <a:lnTo>
                    <a:pt x="76295" y="120681"/>
                  </a:lnTo>
                  <a:lnTo>
                    <a:pt x="68675" y="123729"/>
                  </a:lnTo>
                  <a:lnTo>
                    <a:pt x="62579" y="125253"/>
                  </a:lnTo>
                  <a:lnTo>
                    <a:pt x="38100" y="158877"/>
                  </a:lnTo>
                  <a:lnTo>
                    <a:pt x="35218" y="166321"/>
                  </a:lnTo>
                  <a:lnTo>
                    <a:pt x="33337" y="174926"/>
                  </a:lnTo>
                  <a:lnTo>
                    <a:pt x="32313" y="184674"/>
                  </a:lnTo>
                  <a:lnTo>
                    <a:pt x="32004" y="195548"/>
                  </a:lnTo>
                  <a:lnTo>
                    <a:pt x="32004" y="275888"/>
                  </a:lnTo>
                  <a:lnTo>
                    <a:pt x="7620" y="239839"/>
                  </a:lnTo>
                  <a:lnTo>
                    <a:pt x="547" y="208469"/>
                  </a:lnTo>
                  <a:lnTo>
                    <a:pt x="0" y="195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2" name="object 252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7716679" y="5481542"/>
            <a:ext cx="180117" cy="200025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7944136" y="5481542"/>
            <a:ext cx="103822" cy="193929"/>
          </a:xfrm>
          <a:prstGeom prst="rect">
            <a:avLst/>
          </a:prstGeom>
        </p:spPr>
      </p:pic>
      <p:sp>
        <p:nvSpPr>
          <p:cNvPr id="254" name="object 254"/>
          <p:cNvSpPr/>
          <p:nvPr/>
        </p:nvSpPr>
        <p:spPr>
          <a:xfrm>
            <a:off x="8177689" y="5388292"/>
            <a:ext cx="167005" cy="293370"/>
          </a:xfrm>
          <a:custGeom>
            <a:avLst/>
            <a:gdLst/>
            <a:ahLst/>
            <a:cxnLst/>
            <a:rect l="l" t="t" r="r" b="b"/>
            <a:pathLst>
              <a:path w="167004" h="293370">
                <a:moveTo>
                  <a:pt x="32099" y="275907"/>
                </a:moveTo>
                <a:lnTo>
                  <a:pt x="32099" y="195548"/>
                </a:lnTo>
                <a:lnTo>
                  <a:pt x="32361" y="203288"/>
                </a:lnTo>
                <a:lnTo>
                  <a:pt x="33051" y="210609"/>
                </a:lnTo>
                <a:lnTo>
                  <a:pt x="50387" y="253555"/>
                </a:lnTo>
                <a:lnTo>
                  <a:pt x="77819" y="265747"/>
                </a:lnTo>
                <a:lnTo>
                  <a:pt x="99250" y="265747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9062" y="256603"/>
                </a:lnTo>
                <a:lnTo>
                  <a:pt x="122110" y="255079"/>
                </a:lnTo>
                <a:lnTo>
                  <a:pt x="126682" y="252031"/>
                </a:lnTo>
                <a:lnTo>
                  <a:pt x="132778" y="245935"/>
                </a:lnTo>
                <a:lnTo>
                  <a:pt x="135826" y="239839"/>
                </a:lnTo>
                <a:lnTo>
                  <a:pt x="135826" y="0"/>
                </a:lnTo>
                <a:lnTo>
                  <a:pt x="166401" y="0"/>
                </a:lnTo>
                <a:lnTo>
                  <a:pt x="166401" y="287178"/>
                </a:lnTo>
                <a:lnTo>
                  <a:pt x="143541" y="287178"/>
                </a:lnTo>
                <a:lnTo>
                  <a:pt x="137350" y="267366"/>
                </a:lnTo>
                <a:lnTo>
                  <a:pt x="134302" y="268890"/>
                </a:lnTo>
                <a:lnTo>
                  <a:pt x="131254" y="273462"/>
                </a:lnTo>
                <a:lnTo>
                  <a:pt x="125158" y="279558"/>
                </a:lnTo>
                <a:lnTo>
                  <a:pt x="122110" y="281082"/>
                </a:lnTo>
                <a:lnTo>
                  <a:pt x="112966" y="287178"/>
                </a:lnTo>
                <a:lnTo>
                  <a:pt x="108394" y="288702"/>
                </a:lnTo>
                <a:lnTo>
                  <a:pt x="90106" y="293274"/>
                </a:lnTo>
                <a:lnTo>
                  <a:pt x="82486" y="293274"/>
                </a:lnTo>
                <a:lnTo>
                  <a:pt x="45077" y="284345"/>
                </a:lnTo>
                <a:lnTo>
                  <a:pt x="38385" y="280511"/>
                </a:lnTo>
                <a:lnTo>
                  <a:pt x="32099" y="275907"/>
                </a:lnTo>
                <a:close/>
              </a:path>
              <a:path w="167004" h="293370">
                <a:moveTo>
                  <a:pt x="0" y="195548"/>
                </a:moveTo>
                <a:lnTo>
                  <a:pt x="5357" y="152923"/>
                </a:lnTo>
                <a:lnTo>
                  <a:pt x="29051" y="114585"/>
                </a:lnTo>
                <a:lnTo>
                  <a:pt x="33623" y="110013"/>
                </a:lnTo>
                <a:lnTo>
                  <a:pt x="39719" y="105441"/>
                </a:lnTo>
                <a:lnTo>
                  <a:pt x="51911" y="99345"/>
                </a:lnTo>
                <a:lnTo>
                  <a:pt x="58007" y="97821"/>
                </a:lnTo>
                <a:lnTo>
                  <a:pt x="65627" y="96297"/>
                </a:lnTo>
                <a:lnTo>
                  <a:pt x="77819" y="93249"/>
                </a:lnTo>
                <a:lnTo>
                  <a:pt x="82486" y="93249"/>
                </a:lnTo>
                <a:lnTo>
                  <a:pt x="91106" y="93559"/>
                </a:lnTo>
                <a:lnTo>
                  <a:pt x="130111" y="110918"/>
                </a:lnTo>
                <a:lnTo>
                  <a:pt x="135826" y="116109"/>
                </a:lnTo>
                <a:lnTo>
                  <a:pt x="135826" y="142113"/>
                </a:lnTo>
                <a:lnTo>
                  <a:pt x="130992" y="136907"/>
                </a:lnTo>
                <a:lnTo>
                  <a:pt x="125730" y="132540"/>
                </a:lnTo>
                <a:lnTo>
                  <a:pt x="87058" y="120681"/>
                </a:lnTo>
                <a:lnTo>
                  <a:pt x="74668" y="120733"/>
                </a:lnTo>
                <a:lnTo>
                  <a:pt x="68675" y="123729"/>
                </a:lnTo>
                <a:lnTo>
                  <a:pt x="62579" y="125253"/>
                </a:lnTo>
                <a:lnTo>
                  <a:pt x="36671" y="158877"/>
                </a:lnTo>
                <a:lnTo>
                  <a:pt x="32099" y="195548"/>
                </a:lnTo>
                <a:lnTo>
                  <a:pt x="32099" y="275907"/>
                </a:lnTo>
                <a:lnTo>
                  <a:pt x="6096" y="239839"/>
                </a:lnTo>
                <a:lnTo>
                  <a:pt x="309" y="208469"/>
                </a:lnTo>
                <a:lnTo>
                  <a:pt x="0" y="195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5" name="object 255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8396002" y="5481542"/>
            <a:ext cx="178593" cy="200025"/>
          </a:xfrm>
          <a:prstGeom prst="rect">
            <a:avLst/>
          </a:prstGeom>
        </p:spPr>
      </p:pic>
      <p:sp>
        <p:nvSpPr>
          <p:cNvPr id="256" name="object 256"/>
          <p:cNvSpPr/>
          <p:nvPr/>
        </p:nvSpPr>
        <p:spPr>
          <a:xfrm>
            <a:off x="968121" y="5970269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3929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32004"/>
                </a:lnTo>
                <a:lnTo>
                  <a:pt x="30575" y="32004"/>
                </a:lnTo>
                <a:lnTo>
                  <a:pt x="36671" y="22860"/>
                </a:lnTo>
                <a:lnTo>
                  <a:pt x="41243" y="19812"/>
                </a:lnTo>
                <a:lnTo>
                  <a:pt x="45815" y="15240"/>
                </a:lnTo>
                <a:lnTo>
                  <a:pt x="59531" y="6096"/>
                </a:lnTo>
                <a:lnTo>
                  <a:pt x="84010" y="0"/>
                </a:lnTo>
                <a:lnTo>
                  <a:pt x="90106" y="0"/>
                </a:lnTo>
                <a:lnTo>
                  <a:pt x="131762" y="15812"/>
                </a:lnTo>
                <a:lnTo>
                  <a:pt x="146589" y="38195"/>
                </a:lnTo>
                <a:lnTo>
                  <a:pt x="148113" y="38195"/>
                </a:lnTo>
                <a:lnTo>
                  <a:pt x="177069" y="10668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48793" y="9144"/>
                </a:lnTo>
                <a:lnTo>
                  <a:pt x="256508" y="13716"/>
                </a:lnTo>
                <a:lnTo>
                  <a:pt x="262604" y="18288"/>
                </a:lnTo>
                <a:lnTo>
                  <a:pt x="277320" y="57410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2697" y="45815"/>
                </a:lnTo>
                <a:lnTo>
                  <a:pt x="239649" y="41243"/>
                </a:lnTo>
                <a:lnTo>
                  <a:pt x="236601" y="38195"/>
                </a:lnTo>
                <a:lnTo>
                  <a:pt x="233553" y="33528"/>
                </a:lnTo>
                <a:lnTo>
                  <a:pt x="228981" y="30480"/>
                </a:lnTo>
                <a:lnTo>
                  <a:pt x="219837" y="27432"/>
                </a:lnTo>
                <a:lnTo>
                  <a:pt x="209169" y="27432"/>
                </a:lnTo>
                <a:lnTo>
                  <a:pt x="171997" y="40202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19062" y="45815"/>
                </a:lnTo>
                <a:lnTo>
                  <a:pt x="116014" y="41243"/>
                </a:lnTo>
                <a:lnTo>
                  <a:pt x="112966" y="38195"/>
                </a:lnTo>
                <a:lnTo>
                  <a:pt x="109918" y="33528"/>
                </a:lnTo>
                <a:lnTo>
                  <a:pt x="105346" y="30480"/>
                </a:lnTo>
                <a:lnTo>
                  <a:pt x="96202" y="27432"/>
                </a:lnTo>
                <a:lnTo>
                  <a:pt x="84010" y="27432"/>
                </a:lnTo>
                <a:lnTo>
                  <a:pt x="42195" y="46184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7" name="object 257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1303972" y="5974841"/>
            <a:ext cx="154209" cy="195453"/>
          </a:xfrm>
          <a:prstGeom prst="rect">
            <a:avLst/>
          </a:prstGeom>
        </p:spPr>
      </p:pic>
      <p:pic>
        <p:nvPicPr>
          <p:cNvPr id="258" name="object 258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1516190" y="5970269"/>
            <a:ext cx="155638" cy="193928"/>
          </a:xfrm>
          <a:prstGeom prst="rect">
            <a:avLst/>
          </a:prstGeom>
        </p:spPr>
      </p:pic>
      <p:sp>
        <p:nvSpPr>
          <p:cNvPr id="259" name="object 259"/>
          <p:cNvSpPr/>
          <p:nvPr/>
        </p:nvSpPr>
        <p:spPr>
          <a:xfrm>
            <a:off x="1720692" y="5877115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2099" y="275841"/>
                </a:moveTo>
                <a:lnTo>
                  <a:pt x="32099" y="195453"/>
                </a:lnTo>
                <a:lnTo>
                  <a:pt x="32361" y="203193"/>
                </a:lnTo>
                <a:lnTo>
                  <a:pt x="33051" y="210514"/>
                </a:lnTo>
                <a:lnTo>
                  <a:pt x="50387" y="253460"/>
                </a:lnTo>
                <a:lnTo>
                  <a:pt x="64103" y="261080"/>
                </a:lnTo>
                <a:lnTo>
                  <a:pt x="70199" y="264223"/>
                </a:lnTo>
                <a:lnTo>
                  <a:pt x="77819" y="265747"/>
                </a:lnTo>
                <a:lnTo>
                  <a:pt x="99250" y="265747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4490" y="259556"/>
                </a:lnTo>
                <a:lnTo>
                  <a:pt x="119062" y="256508"/>
                </a:lnTo>
                <a:lnTo>
                  <a:pt x="122110" y="254984"/>
                </a:lnTo>
                <a:lnTo>
                  <a:pt x="126682" y="251936"/>
                </a:lnTo>
                <a:lnTo>
                  <a:pt x="132778" y="245840"/>
                </a:lnTo>
                <a:lnTo>
                  <a:pt x="135826" y="239744"/>
                </a:lnTo>
                <a:lnTo>
                  <a:pt x="135826" y="0"/>
                </a:lnTo>
                <a:lnTo>
                  <a:pt x="167925" y="0"/>
                </a:lnTo>
                <a:lnTo>
                  <a:pt x="167925" y="287083"/>
                </a:lnTo>
                <a:lnTo>
                  <a:pt x="143446" y="287083"/>
                </a:lnTo>
                <a:lnTo>
                  <a:pt x="137350" y="267271"/>
                </a:lnTo>
                <a:lnTo>
                  <a:pt x="134302" y="268795"/>
                </a:lnTo>
                <a:lnTo>
                  <a:pt x="131254" y="271843"/>
                </a:lnTo>
                <a:lnTo>
                  <a:pt x="128206" y="276415"/>
                </a:lnTo>
                <a:lnTo>
                  <a:pt x="125158" y="279463"/>
                </a:lnTo>
                <a:lnTo>
                  <a:pt x="122110" y="280987"/>
                </a:lnTo>
                <a:lnTo>
                  <a:pt x="112966" y="287083"/>
                </a:lnTo>
                <a:lnTo>
                  <a:pt x="108394" y="288607"/>
                </a:lnTo>
                <a:lnTo>
                  <a:pt x="90106" y="293179"/>
                </a:lnTo>
                <a:lnTo>
                  <a:pt x="82391" y="293179"/>
                </a:lnTo>
                <a:lnTo>
                  <a:pt x="45075" y="284249"/>
                </a:lnTo>
                <a:lnTo>
                  <a:pt x="38373" y="280416"/>
                </a:lnTo>
                <a:lnTo>
                  <a:pt x="32099" y="275841"/>
                </a:lnTo>
                <a:close/>
              </a:path>
              <a:path w="168275" h="293370">
                <a:moveTo>
                  <a:pt x="0" y="195453"/>
                </a:moveTo>
                <a:lnTo>
                  <a:pt x="5357" y="152828"/>
                </a:lnTo>
                <a:lnTo>
                  <a:pt x="29051" y="114490"/>
                </a:lnTo>
                <a:lnTo>
                  <a:pt x="35147" y="109918"/>
                </a:lnTo>
                <a:lnTo>
                  <a:pt x="39719" y="105346"/>
                </a:lnTo>
                <a:lnTo>
                  <a:pt x="51911" y="99250"/>
                </a:lnTo>
                <a:lnTo>
                  <a:pt x="58007" y="97726"/>
                </a:lnTo>
                <a:lnTo>
                  <a:pt x="65627" y="96202"/>
                </a:lnTo>
                <a:lnTo>
                  <a:pt x="77819" y="93154"/>
                </a:lnTo>
                <a:lnTo>
                  <a:pt x="82391" y="93154"/>
                </a:lnTo>
                <a:lnTo>
                  <a:pt x="91066" y="93464"/>
                </a:lnTo>
                <a:lnTo>
                  <a:pt x="130992" y="110635"/>
                </a:lnTo>
                <a:lnTo>
                  <a:pt x="135826" y="116014"/>
                </a:lnTo>
                <a:lnTo>
                  <a:pt x="135826" y="142017"/>
                </a:lnTo>
                <a:lnTo>
                  <a:pt x="130968" y="136805"/>
                </a:lnTo>
                <a:lnTo>
                  <a:pt x="125730" y="132480"/>
                </a:lnTo>
                <a:lnTo>
                  <a:pt x="74628" y="120657"/>
                </a:lnTo>
                <a:lnTo>
                  <a:pt x="68675" y="123634"/>
                </a:lnTo>
                <a:lnTo>
                  <a:pt x="62579" y="125158"/>
                </a:lnTo>
                <a:lnTo>
                  <a:pt x="56483" y="129825"/>
                </a:lnTo>
                <a:lnTo>
                  <a:pt x="50387" y="134397"/>
                </a:lnTo>
                <a:lnTo>
                  <a:pt x="46958" y="139279"/>
                </a:lnTo>
                <a:lnTo>
                  <a:pt x="33242" y="174831"/>
                </a:lnTo>
                <a:lnTo>
                  <a:pt x="32099" y="195453"/>
                </a:lnTo>
                <a:lnTo>
                  <a:pt x="32099" y="275841"/>
                </a:lnTo>
                <a:lnTo>
                  <a:pt x="31940" y="275724"/>
                </a:lnTo>
                <a:lnTo>
                  <a:pt x="7620" y="239744"/>
                </a:lnTo>
                <a:lnTo>
                  <a:pt x="333" y="208374"/>
                </a:lnTo>
                <a:lnTo>
                  <a:pt x="0" y="195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0" name="object 260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1939004" y="5970270"/>
            <a:ext cx="180117" cy="200025"/>
          </a:xfrm>
          <a:prstGeom prst="rect">
            <a:avLst/>
          </a:prstGeom>
        </p:spPr>
      </p:pic>
      <p:sp>
        <p:nvSpPr>
          <p:cNvPr id="261" name="object 261"/>
          <p:cNvSpPr/>
          <p:nvPr/>
        </p:nvSpPr>
        <p:spPr>
          <a:xfrm>
            <a:off x="2171700" y="6126479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0" y="39623"/>
                </a:moveTo>
                <a:lnTo>
                  <a:pt x="0" y="0"/>
                </a:lnTo>
                <a:lnTo>
                  <a:pt x="38100" y="0"/>
                </a:lnTo>
                <a:lnTo>
                  <a:pt x="38100" y="39623"/>
                </a:lnTo>
                <a:lnTo>
                  <a:pt x="0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741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1169" y="1988534"/>
            <a:ext cx="207645" cy="270510"/>
          </a:xfrm>
          <a:custGeom>
            <a:avLst/>
            <a:gdLst/>
            <a:ahLst/>
            <a:cxnLst/>
            <a:rect l="l" t="t" r="r" b="b"/>
            <a:pathLst>
              <a:path w="207644" h="270510">
                <a:moveTo>
                  <a:pt x="0" y="186308"/>
                </a:moveTo>
                <a:lnTo>
                  <a:pt x="0" y="0"/>
                </a:lnTo>
                <a:lnTo>
                  <a:pt x="32099" y="0"/>
                </a:lnTo>
                <a:lnTo>
                  <a:pt x="32099" y="177164"/>
                </a:lnTo>
                <a:lnTo>
                  <a:pt x="33623" y="183260"/>
                </a:lnTo>
                <a:lnTo>
                  <a:pt x="33623" y="189356"/>
                </a:lnTo>
                <a:lnTo>
                  <a:pt x="35147" y="195548"/>
                </a:lnTo>
                <a:lnTo>
                  <a:pt x="61055" y="230600"/>
                </a:lnTo>
                <a:lnTo>
                  <a:pt x="103822" y="241363"/>
                </a:lnTo>
                <a:lnTo>
                  <a:pt x="110656" y="241315"/>
                </a:lnTo>
                <a:lnTo>
                  <a:pt x="117347" y="240982"/>
                </a:lnTo>
                <a:lnTo>
                  <a:pt x="123753" y="240077"/>
                </a:lnTo>
                <a:lnTo>
                  <a:pt x="129730" y="238315"/>
                </a:lnTo>
                <a:lnTo>
                  <a:pt x="135921" y="236791"/>
                </a:lnTo>
                <a:lnTo>
                  <a:pt x="143541" y="233743"/>
                </a:lnTo>
                <a:lnTo>
                  <a:pt x="148113" y="229076"/>
                </a:lnTo>
                <a:lnTo>
                  <a:pt x="154209" y="224504"/>
                </a:lnTo>
                <a:lnTo>
                  <a:pt x="158781" y="219932"/>
                </a:lnTo>
                <a:lnTo>
                  <a:pt x="163353" y="213836"/>
                </a:lnTo>
                <a:lnTo>
                  <a:pt x="169449" y="201644"/>
                </a:lnTo>
                <a:lnTo>
                  <a:pt x="170973" y="195548"/>
                </a:lnTo>
                <a:lnTo>
                  <a:pt x="174021" y="186308"/>
                </a:lnTo>
                <a:lnTo>
                  <a:pt x="174021" y="0"/>
                </a:lnTo>
                <a:lnTo>
                  <a:pt x="207644" y="0"/>
                </a:lnTo>
                <a:lnTo>
                  <a:pt x="207644" y="177164"/>
                </a:lnTo>
                <a:lnTo>
                  <a:pt x="206120" y="183260"/>
                </a:lnTo>
                <a:lnTo>
                  <a:pt x="206120" y="190976"/>
                </a:lnTo>
                <a:lnTo>
                  <a:pt x="192404" y="229076"/>
                </a:lnTo>
                <a:lnTo>
                  <a:pt x="165615" y="256317"/>
                </a:lnTo>
                <a:lnTo>
                  <a:pt x="124063" y="269176"/>
                </a:lnTo>
                <a:lnTo>
                  <a:pt x="102298" y="270319"/>
                </a:lnTo>
                <a:lnTo>
                  <a:pt x="92271" y="270033"/>
                </a:lnTo>
                <a:lnTo>
                  <a:pt x="49244" y="260222"/>
                </a:lnTo>
                <a:lnTo>
                  <a:pt x="16859" y="232124"/>
                </a:lnTo>
                <a:lnTo>
                  <a:pt x="3047" y="200120"/>
                </a:lnTo>
                <a:lnTo>
                  <a:pt x="1523" y="194024"/>
                </a:lnTo>
                <a:lnTo>
                  <a:pt x="0" y="186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1489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3929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30575"/>
                </a:lnTo>
                <a:lnTo>
                  <a:pt x="30480" y="30575"/>
                </a:lnTo>
                <a:lnTo>
                  <a:pt x="33528" y="27432"/>
                </a:lnTo>
                <a:lnTo>
                  <a:pt x="36576" y="22860"/>
                </a:lnTo>
                <a:lnTo>
                  <a:pt x="41148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0011" y="0"/>
                </a:lnTo>
                <a:lnTo>
                  <a:pt x="100633" y="595"/>
                </a:lnTo>
                <a:lnTo>
                  <a:pt x="137541" y="22109"/>
                </a:lnTo>
                <a:lnTo>
                  <a:pt x="146494" y="38195"/>
                </a:lnTo>
                <a:lnTo>
                  <a:pt x="148018" y="38195"/>
                </a:lnTo>
                <a:lnTo>
                  <a:pt x="177069" y="10668"/>
                </a:lnTo>
                <a:lnTo>
                  <a:pt x="213645" y="0"/>
                </a:lnTo>
                <a:lnTo>
                  <a:pt x="221265" y="0"/>
                </a:lnTo>
                <a:lnTo>
                  <a:pt x="227361" y="1524"/>
                </a:lnTo>
                <a:lnTo>
                  <a:pt x="242697" y="4572"/>
                </a:lnTo>
                <a:lnTo>
                  <a:pt x="248793" y="7620"/>
                </a:lnTo>
                <a:lnTo>
                  <a:pt x="256413" y="13716"/>
                </a:lnTo>
                <a:lnTo>
                  <a:pt x="262509" y="18288"/>
                </a:lnTo>
                <a:lnTo>
                  <a:pt x="277225" y="57411"/>
                </a:lnTo>
                <a:lnTo>
                  <a:pt x="277749" y="67151"/>
                </a:lnTo>
                <a:lnTo>
                  <a:pt x="277749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457" y="33623"/>
                </a:lnTo>
                <a:lnTo>
                  <a:pt x="228885" y="30575"/>
                </a:lnTo>
                <a:lnTo>
                  <a:pt x="219741" y="27432"/>
                </a:lnTo>
                <a:lnTo>
                  <a:pt x="213645" y="25908"/>
                </a:lnTo>
                <a:lnTo>
                  <a:pt x="209073" y="25908"/>
                </a:lnTo>
                <a:lnTo>
                  <a:pt x="171942" y="4002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011" y="25908"/>
                </a:lnTo>
                <a:lnTo>
                  <a:pt x="83915" y="25908"/>
                </a:lnTo>
                <a:lnTo>
                  <a:pt x="48267" y="4002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547" y="2060352"/>
            <a:ext cx="151066" cy="1985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922145" y="2060352"/>
            <a:ext cx="414020" cy="198755"/>
            <a:chOff x="1922145" y="2060352"/>
            <a:chExt cx="414020" cy="1987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2145" y="2060352"/>
              <a:ext cx="103822" cy="1939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9591" y="2060352"/>
              <a:ext cx="103822" cy="1939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4749" y="2060416"/>
              <a:ext cx="151161" cy="19843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393918" y="1987010"/>
            <a:ext cx="252095" cy="365125"/>
            <a:chOff x="2393918" y="1987010"/>
            <a:chExt cx="252095" cy="3651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3918" y="2060352"/>
              <a:ext cx="154114" cy="1939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54129" y="1987010"/>
              <a:ext cx="92075" cy="365125"/>
            </a:xfrm>
            <a:custGeom>
              <a:avLst/>
              <a:gdLst/>
              <a:ahLst/>
              <a:cxnLst/>
              <a:rect l="l" t="t" r="r" b="b"/>
              <a:pathLst>
                <a:path w="92075" h="365125">
                  <a:moveTo>
                    <a:pt x="0" y="360426"/>
                  </a:moveTo>
                  <a:lnTo>
                    <a:pt x="0" y="334518"/>
                  </a:lnTo>
                  <a:lnTo>
                    <a:pt x="4572" y="336042"/>
                  </a:lnTo>
                  <a:lnTo>
                    <a:pt x="7620" y="336042"/>
                  </a:lnTo>
                  <a:lnTo>
                    <a:pt x="12192" y="337566"/>
                  </a:lnTo>
                  <a:lnTo>
                    <a:pt x="27527" y="337447"/>
                  </a:lnTo>
                  <a:lnTo>
                    <a:pt x="33051" y="337232"/>
                  </a:lnTo>
                  <a:lnTo>
                    <a:pt x="59531" y="305466"/>
                  </a:lnTo>
                  <a:lnTo>
                    <a:pt x="59531" y="77914"/>
                  </a:lnTo>
                  <a:lnTo>
                    <a:pt x="90106" y="77914"/>
                  </a:lnTo>
                  <a:lnTo>
                    <a:pt x="90106" y="310038"/>
                  </a:lnTo>
                  <a:lnTo>
                    <a:pt x="74866" y="349758"/>
                  </a:lnTo>
                  <a:lnTo>
                    <a:pt x="27527" y="364998"/>
                  </a:lnTo>
                  <a:lnTo>
                    <a:pt x="16859" y="364998"/>
                  </a:lnTo>
                  <a:lnTo>
                    <a:pt x="12192" y="363474"/>
                  </a:lnTo>
                  <a:lnTo>
                    <a:pt x="6096" y="363474"/>
                  </a:lnTo>
                  <a:lnTo>
                    <a:pt x="0" y="360426"/>
                  </a:lnTo>
                  <a:close/>
                </a:path>
                <a:path w="92075" h="365125">
                  <a:moveTo>
                    <a:pt x="58007" y="33623"/>
                  </a:moveTo>
                  <a:lnTo>
                    <a:pt x="58007" y="0"/>
                  </a:lnTo>
                  <a:lnTo>
                    <a:pt x="91630" y="0"/>
                  </a:lnTo>
                  <a:lnTo>
                    <a:pt x="91630" y="33623"/>
                  </a:lnTo>
                  <a:lnTo>
                    <a:pt x="58007" y="33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94623" y="2060352"/>
            <a:ext cx="180117" cy="19850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57906" y="2060352"/>
            <a:ext cx="128206" cy="1985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233445" y="1986914"/>
            <a:ext cx="33655" cy="267970"/>
          </a:xfrm>
          <a:custGeom>
            <a:avLst/>
            <a:gdLst/>
            <a:ahLst/>
            <a:cxnLst/>
            <a:rect l="l" t="t" r="r" b="b"/>
            <a:pathLst>
              <a:path w="33654" h="267969">
                <a:moveTo>
                  <a:pt x="32004" y="77914"/>
                </a:moveTo>
                <a:lnTo>
                  <a:pt x="1524" y="77914"/>
                </a:lnTo>
                <a:lnTo>
                  <a:pt x="1524" y="267373"/>
                </a:lnTo>
                <a:lnTo>
                  <a:pt x="32004" y="267373"/>
                </a:lnTo>
                <a:lnTo>
                  <a:pt x="32004" y="77914"/>
                </a:lnTo>
                <a:close/>
              </a:path>
              <a:path w="33654" h="267969">
                <a:moveTo>
                  <a:pt x="33528" y="0"/>
                </a:moveTo>
                <a:lnTo>
                  <a:pt x="0" y="0"/>
                </a:lnTo>
                <a:lnTo>
                  <a:pt x="0" y="35153"/>
                </a:lnTo>
                <a:lnTo>
                  <a:pt x="33528" y="35153"/>
                </a:lnTo>
                <a:lnTo>
                  <a:pt x="33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8036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432"/>
                </a:lnTo>
                <a:lnTo>
                  <a:pt x="36671" y="22860"/>
                </a:lnTo>
                <a:lnTo>
                  <a:pt x="44291" y="15240"/>
                </a:lnTo>
                <a:lnTo>
                  <a:pt x="48863" y="12192"/>
                </a:lnTo>
                <a:lnTo>
                  <a:pt x="54959" y="9144"/>
                </a:lnTo>
                <a:lnTo>
                  <a:pt x="59531" y="6096"/>
                </a:lnTo>
                <a:lnTo>
                  <a:pt x="71818" y="3048"/>
                </a:lnTo>
                <a:lnTo>
                  <a:pt x="76390" y="0"/>
                </a:lnTo>
                <a:lnTo>
                  <a:pt x="90106" y="0"/>
                </a:lnTo>
                <a:lnTo>
                  <a:pt x="131802" y="15812"/>
                </a:lnTo>
                <a:lnTo>
                  <a:pt x="146589" y="38195"/>
                </a:lnTo>
                <a:lnTo>
                  <a:pt x="148113" y="38195"/>
                </a:lnTo>
                <a:lnTo>
                  <a:pt x="177069" y="10668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792" y="4572"/>
                </a:lnTo>
                <a:lnTo>
                  <a:pt x="248888" y="7620"/>
                </a:lnTo>
                <a:lnTo>
                  <a:pt x="254984" y="13716"/>
                </a:lnTo>
                <a:lnTo>
                  <a:pt x="260175" y="17456"/>
                </a:lnTo>
                <a:lnTo>
                  <a:pt x="277320" y="57411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364" y="193929"/>
                </a:lnTo>
                <a:lnTo>
                  <a:pt x="247364" y="64103"/>
                </a:lnTo>
                <a:lnTo>
                  <a:pt x="245840" y="56483"/>
                </a:lnTo>
                <a:lnTo>
                  <a:pt x="244316" y="51911"/>
                </a:lnTo>
                <a:lnTo>
                  <a:pt x="242792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9837" y="27432"/>
                </a:lnTo>
                <a:lnTo>
                  <a:pt x="213741" y="25908"/>
                </a:lnTo>
                <a:lnTo>
                  <a:pt x="207645" y="25908"/>
                </a:lnTo>
                <a:lnTo>
                  <a:pt x="171783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729" y="193929"/>
                </a:lnTo>
                <a:lnTo>
                  <a:pt x="123729" y="64103"/>
                </a:lnTo>
                <a:lnTo>
                  <a:pt x="122205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2966" y="36671"/>
                </a:lnTo>
                <a:lnTo>
                  <a:pt x="108394" y="33623"/>
                </a:lnTo>
                <a:lnTo>
                  <a:pt x="105346" y="30575"/>
                </a:lnTo>
                <a:lnTo>
                  <a:pt x="96202" y="27432"/>
                </a:lnTo>
                <a:lnTo>
                  <a:pt x="90106" y="25908"/>
                </a:lnTo>
                <a:lnTo>
                  <a:pt x="84010" y="25908"/>
                </a:lnTo>
                <a:lnTo>
                  <a:pt x="48148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65411" y="2060352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5">
                <a:moveTo>
                  <a:pt x="0" y="287083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25908"/>
                </a:lnTo>
                <a:lnTo>
                  <a:pt x="30575" y="25908"/>
                </a:lnTo>
                <a:lnTo>
                  <a:pt x="32099" y="24384"/>
                </a:lnTo>
                <a:lnTo>
                  <a:pt x="33623" y="21336"/>
                </a:lnTo>
                <a:lnTo>
                  <a:pt x="36671" y="18288"/>
                </a:lnTo>
                <a:lnTo>
                  <a:pt x="39719" y="16764"/>
                </a:lnTo>
                <a:lnTo>
                  <a:pt x="42767" y="13716"/>
                </a:lnTo>
                <a:lnTo>
                  <a:pt x="51911" y="7620"/>
                </a:lnTo>
                <a:lnTo>
                  <a:pt x="58007" y="4572"/>
                </a:lnTo>
                <a:lnTo>
                  <a:pt x="70199" y="1524"/>
                </a:lnTo>
                <a:lnTo>
                  <a:pt x="77914" y="0"/>
                </a:lnTo>
                <a:lnTo>
                  <a:pt x="85534" y="0"/>
                </a:lnTo>
                <a:lnTo>
                  <a:pt x="123493" y="8286"/>
                </a:lnTo>
                <a:lnTo>
                  <a:pt x="152304" y="35706"/>
                </a:lnTo>
                <a:lnTo>
                  <a:pt x="165830" y="72532"/>
                </a:lnTo>
                <a:lnTo>
                  <a:pt x="167925" y="97726"/>
                </a:lnTo>
                <a:lnTo>
                  <a:pt x="167640" y="106861"/>
                </a:lnTo>
                <a:lnTo>
                  <a:pt x="158591" y="146399"/>
                </a:lnTo>
                <a:lnTo>
                  <a:pt x="152685" y="158781"/>
                </a:lnTo>
                <a:lnTo>
                  <a:pt x="149637" y="166497"/>
                </a:lnTo>
                <a:lnTo>
                  <a:pt x="138969" y="177165"/>
                </a:lnTo>
                <a:lnTo>
                  <a:pt x="135921" y="180166"/>
                </a:lnTo>
                <a:lnTo>
                  <a:pt x="135921" y="97726"/>
                </a:lnTo>
                <a:lnTo>
                  <a:pt x="135621" y="89771"/>
                </a:lnTo>
                <a:lnTo>
                  <a:pt x="134731" y="82093"/>
                </a:lnTo>
                <a:lnTo>
                  <a:pt x="133269" y="74969"/>
                </a:lnTo>
                <a:lnTo>
                  <a:pt x="131254" y="68675"/>
                </a:lnTo>
                <a:lnTo>
                  <a:pt x="129730" y="59531"/>
                </a:lnTo>
                <a:lnTo>
                  <a:pt x="125158" y="51911"/>
                </a:lnTo>
                <a:lnTo>
                  <a:pt x="116014" y="39719"/>
                </a:lnTo>
                <a:lnTo>
                  <a:pt x="111442" y="35147"/>
                </a:lnTo>
                <a:lnTo>
                  <a:pt x="103822" y="32099"/>
                </a:lnTo>
                <a:lnTo>
                  <a:pt x="97726" y="27432"/>
                </a:lnTo>
                <a:lnTo>
                  <a:pt x="90106" y="25908"/>
                </a:lnTo>
                <a:lnTo>
                  <a:pt x="74771" y="25908"/>
                </a:lnTo>
                <a:lnTo>
                  <a:pt x="62579" y="28956"/>
                </a:lnTo>
                <a:lnTo>
                  <a:pt x="58007" y="30575"/>
                </a:lnTo>
                <a:lnTo>
                  <a:pt x="53435" y="33623"/>
                </a:lnTo>
                <a:lnTo>
                  <a:pt x="48863" y="35147"/>
                </a:lnTo>
                <a:lnTo>
                  <a:pt x="44291" y="38195"/>
                </a:lnTo>
                <a:lnTo>
                  <a:pt x="30575" y="51911"/>
                </a:lnTo>
                <a:lnTo>
                  <a:pt x="30575" y="287083"/>
                </a:lnTo>
                <a:lnTo>
                  <a:pt x="0" y="287083"/>
                </a:lnTo>
                <a:close/>
              </a:path>
              <a:path w="168275" h="287655">
                <a:moveTo>
                  <a:pt x="30575" y="177165"/>
                </a:moveTo>
                <a:lnTo>
                  <a:pt x="30575" y="151161"/>
                </a:lnTo>
                <a:lnTo>
                  <a:pt x="35433" y="155701"/>
                </a:lnTo>
                <a:lnTo>
                  <a:pt x="40862" y="159972"/>
                </a:lnTo>
                <a:lnTo>
                  <a:pt x="46863" y="163672"/>
                </a:lnTo>
                <a:lnTo>
                  <a:pt x="53435" y="166497"/>
                </a:lnTo>
                <a:lnTo>
                  <a:pt x="59413" y="169378"/>
                </a:lnTo>
                <a:lnTo>
                  <a:pt x="65829" y="171259"/>
                </a:lnTo>
                <a:lnTo>
                  <a:pt x="72549" y="172283"/>
                </a:lnTo>
                <a:lnTo>
                  <a:pt x="77914" y="172524"/>
                </a:lnTo>
                <a:lnTo>
                  <a:pt x="85534" y="172593"/>
                </a:lnTo>
                <a:lnTo>
                  <a:pt x="97726" y="169545"/>
                </a:lnTo>
                <a:lnTo>
                  <a:pt x="105346" y="168021"/>
                </a:lnTo>
                <a:lnTo>
                  <a:pt x="109918" y="163449"/>
                </a:lnTo>
                <a:lnTo>
                  <a:pt x="116014" y="157257"/>
                </a:lnTo>
                <a:lnTo>
                  <a:pt x="120300" y="153257"/>
                </a:lnTo>
                <a:lnTo>
                  <a:pt x="135382" y="108599"/>
                </a:lnTo>
                <a:lnTo>
                  <a:pt x="135921" y="97726"/>
                </a:lnTo>
                <a:lnTo>
                  <a:pt x="135921" y="180166"/>
                </a:lnTo>
                <a:lnTo>
                  <a:pt x="132778" y="183261"/>
                </a:lnTo>
                <a:lnTo>
                  <a:pt x="126682" y="186309"/>
                </a:lnTo>
                <a:lnTo>
                  <a:pt x="120586" y="190881"/>
                </a:lnTo>
                <a:lnTo>
                  <a:pt x="114490" y="193929"/>
                </a:lnTo>
                <a:lnTo>
                  <a:pt x="96202" y="198501"/>
                </a:lnTo>
                <a:lnTo>
                  <a:pt x="84010" y="198501"/>
                </a:lnTo>
                <a:lnTo>
                  <a:pt x="42005" y="186118"/>
                </a:lnTo>
                <a:lnTo>
                  <a:pt x="36290" y="181713"/>
                </a:lnTo>
                <a:lnTo>
                  <a:pt x="30575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3152" y="1965960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6"/>
                </a:moveTo>
                <a:lnTo>
                  <a:pt x="0" y="0"/>
                </a:lnTo>
                <a:lnTo>
                  <a:pt x="32003" y="0"/>
                </a:lnTo>
                <a:lnTo>
                  <a:pt x="32003" y="288036"/>
                </a:lnTo>
                <a:lnTo>
                  <a:pt x="0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3964591" y="2060352"/>
            <a:ext cx="333375" cy="198755"/>
            <a:chOff x="3964591" y="2060352"/>
            <a:chExt cx="333375" cy="19875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4591" y="2060424"/>
              <a:ext cx="161829" cy="1983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7664" y="2060352"/>
              <a:ext cx="129730" cy="19850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489704" y="2060352"/>
            <a:ext cx="356235" cy="287655"/>
            <a:chOff x="4489704" y="2060352"/>
            <a:chExt cx="356235" cy="287655"/>
          </a:xfrm>
        </p:grpSpPr>
        <p:sp>
          <p:nvSpPr>
            <p:cNvPr id="24" name="object 24"/>
            <p:cNvSpPr/>
            <p:nvPr/>
          </p:nvSpPr>
          <p:spPr>
            <a:xfrm>
              <a:off x="4489704" y="2060352"/>
              <a:ext cx="167005" cy="287655"/>
            </a:xfrm>
            <a:custGeom>
              <a:avLst/>
              <a:gdLst/>
              <a:ahLst/>
              <a:cxnLst/>
              <a:rect l="l" t="t" r="r" b="b"/>
              <a:pathLst>
                <a:path w="167004" h="287655">
                  <a:moveTo>
                    <a:pt x="0" y="287083"/>
                  </a:moveTo>
                  <a:lnTo>
                    <a:pt x="0" y="4572"/>
                  </a:lnTo>
                  <a:lnTo>
                    <a:pt x="22955" y="4572"/>
                  </a:lnTo>
                  <a:lnTo>
                    <a:pt x="29051" y="25908"/>
                  </a:lnTo>
                  <a:lnTo>
                    <a:pt x="30575" y="25908"/>
                  </a:lnTo>
                  <a:lnTo>
                    <a:pt x="32099" y="24384"/>
                  </a:lnTo>
                  <a:lnTo>
                    <a:pt x="33623" y="21336"/>
                  </a:lnTo>
                  <a:lnTo>
                    <a:pt x="36671" y="18288"/>
                  </a:lnTo>
                  <a:lnTo>
                    <a:pt x="39719" y="16764"/>
                  </a:lnTo>
                  <a:lnTo>
                    <a:pt x="42767" y="13716"/>
                  </a:lnTo>
                  <a:lnTo>
                    <a:pt x="51911" y="7620"/>
                  </a:lnTo>
                  <a:lnTo>
                    <a:pt x="58007" y="4572"/>
                  </a:lnTo>
                  <a:lnTo>
                    <a:pt x="70199" y="1524"/>
                  </a:lnTo>
                  <a:lnTo>
                    <a:pt x="77914" y="0"/>
                  </a:lnTo>
                  <a:lnTo>
                    <a:pt x="88582" y="112"/>
                  </a:lnTo>
                  <a:lnTo>
                    <a:pt x="129587" y="12573"/>
                  </a:lnTo>
                  <a:lnTo>
                    <a:pt x="156591" y="43313"/>
                  </a:lnTo>
                  <a:lnTo>
                    <a:pt x="166092" y="84567"/>
                  </a:lnTo>
                  <a:lnTo>
                    <a:pt x="166401" y="97726"/>
                  </a:lnTo>
                  <a:lnTo>
                    <a:pt x="166354" y="106861"/>
                  </a:lnTo>
                  <a:lnTo>
                    <a:pt x="158591" y="146399"/>
                  </a:lnTo>
                  <a:lnTo>
                    <a:pt x="137445" y="177165"/>
                  </a:lnTo>
                  <a:lnTo>
                    <a:pt x="134397" y="181229"/>
                  </a:lnTo>
                  <a:lnTo>
                    <a:pt x="134397" y="97726"/>
                  </a:lnTo>
                  <a:lnTo>
                    <a:pt x="134348" y="89771"/>
                  </a:lnTo>
                  <a:lnTo>
                    <a:pt x="134004" y="82093"/>
                  </a:lnTo>
                  <a:lnTo>
                    <a:pt x="133071" y="74969"/>
                  </a:lnTo>
                  <a:lnTo>
                    <a:pt x="131254" y="68675"/>
                  </a:lnTo>
                  <a:lnTo>
                    <a:pt x="129730" y="59531"/>
                  </a:lnTo>
                  <a:lnTo>
                    <a:pt x="125158" y="51911"/>
                  </a:lnTo>
                  <a:lnTo>
                    <a:pt x="116014" y="39719"/>
                  </a:lnTo>
                  <a:lnTo>
                    <a:pt x="109918" y="35147"/>
                  </a:lnTo>
                  <a:lnTo>
                    <a:pt x="103822" y="32099"/>
                  </a:lnTo>
                  <a:lnTo>
                    <a:pt x="97726" y="27432"/>
                  </a:lnTo>
                  <a:lnTo>
                    <a:pt x="88582" y="25908"/>
                  </a:lnTo>
                  <a:lnTo>
                    <a:pt x="73247" y="25908"/>
                  </a:lnTo>
                  <a:lnTo>
                    <a:pt x="68675" y="27432"/>
                  </a:lnTo>
                  <a:lnTo>
                    <a:pt x="62579" y="28956"/>
                  </a:lnTo>
                  <a:lnTo>
                    <a:pt x="58007" y="30575"/>
                  </a:lnTo>
                  <a:lnTo>
                    <a:pt x="53435" y="33623"/>
                  </a:lnTo>
                  <a:lnTo>
                    <a:pt x="48863" y="35147"/>
                  </a:lnTo>
                  <a:lnTo>
                    <a:pt x="44291" y="38195"/>
                  </a:lnTo>
                  <a:lnTo>
                    <a:pt x="30575" y="51911"/>
                  </a:lnTo>
                  <a:lnTo>
                    <a:pt x="30575" y="287083"/>
                  </a:lnTo>
                  <a:lnTo>
                    <a:pt x="0" y="287083"/>
                  </a:lnTo>
                  <a:close/>
                </a:path>
                <a:path w="167004" h="287655">
                  <a:moveTo>
                    <a:pt x="30575" y="177165"/>
                  </a:moveTo>
                  <a:lnTo>
                    <a:pt x="30575" y="151161"/>
                  </a:lnTo>
                  <a:lnTo>
                    <a:pt x="35409" y="155701"/>
                  </a:lnTo>
                  <a:lnTo>
                    <a:pt x="40671" y="159972"/>
                  </a:lnTo>
                  <a:lnTo>
                    <a:pt x="77914" y="172524"/>
                  </a:lnTo>
                  <a:lnTo>
                    <a:pt x="85534" y="172593"/>
                  </a:lnTo>
                  <a:lnTo>
                    <a:pt x="103822" y="168021"/>
                  </a:lnTo>
                  <a:lnTo>
                    <a:pt x="129730" y="134397"/>
                  </a:lnTo>
                  <a:lnTo>
                    <a:pt x="134397" y="97726"/>
                  </a:lnTo>
                  <a:lnTo>
                    <a:pt x="134397" y="181229"/>
                  </a:lnTo>
                  <a:lnTo>
                    <a:pt x="132873" y="183261"/>
                  </a:lnTo>
                  <a:lnTo>
                    <a:pt x="126682" y="186309"/>
                  </a:lnTo>
                  <a:lnTo>
                    <a:pt x="120586" y="190881"/>
                  </a:lnTo>
                  <a:lnTo>
                    <a:pt x="114490" y="193929"/>
                  </a:lnTo>
                  <a:lnTo>
                    <a:pt x="96202" y="198501"/>
                  </a:lnTo>
                  <a:lnTo>
                    <a:pt x="84010" y="198501"/>
                  </a:lnTo>
                  <a:lnTo>
                    <a:pt x="42005" y="186118"/>
                  </a:lnTo>
                  <a:lnTo>
                    <a:pt x="36290" y="181713"/>
                  </a:lnTo>
                  <a:lnTo>
                    <a:pt x="30575" y="177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4301" y="2060356"/>
              <a:ext cx="151066" cy="19849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904899" y="2060352"/>
            <a:ext cx="274955" cy="198755"/>
            <a:chOff x="4904899" y="2060352"/>
            <a:chExt cx="274955" cy="198755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4899" y="2060448"/>
              <a:ext cx="103822" cy="19392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8533" y="2060352"/>
              <a:ext cx="151161" cy="198501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5385816" y="1988534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70" h="266064">
                <a:moveTo>
                  <a:pt x="0" y="265747"/>
                </a:moveTo>
                <a:lnTo>
                  <a:pt x="0" y="0"/>
                </a:lnTo>
                <a:lnTo>
                  <a:pt x="75152" y="118"/>
                </a:lnTo>
                <a:lnTo>
                  <a:pt x="78962" y="190"/>
                </a:lnTo>
                <a:lnTo>
                  <a:pt x="87201" y="642"/>
                </a:lnTo>
                <a:lnTo>
                  <a:pt x="94583" y="1524"/>
                </a:lnTo>
                <a:lnTo>
                  <a:pt x="102323" y="1809"/>
                </a:lnTo>
                <a:lnTo>
                  <a:pt x="145351" y="14144"/>
                </a:lnTo>
                <a:lnTo>
                  <a:pt x="180486" y="37052"/>
                </a:lnTo>
                <a:lnTo>
                  <a:pt x="203930" y="69139"/>
                </a:lnTo>
                <a:lnTo>
                  <a:pt x="214788" y="109430"/>
                </a:lnTo>
                <a:lnTo>
                  <a:pt x="216693" y="131349"/>
                </a:lnTo>
                <a:lnTo>
                  <a:pt x="216169" y="142811"/>
                </a:lnTo>
                <a:lnTo>
                  <a:pt x="207121" y="185657"/>
                </a:lnTo>
                <a:lnTo>
                  <a:pt x="186926" y="220052"/>
                </a:lnTo>
                <a:lnTo>
                  <a:pt x="181641" y="225425"/>
                </a:lnTo>
                <a:lnTo>
                  <a:pt x="181641" y="131349"/>
                </a:lnTo>
                <a:lnTo>
                  <a:pt x="180735" y="112999"/>
                </a:lnTo>
                <a:lnTo>
                  <a:pt x="164782" y="68770"/>
                </a:lnTo>
                <a:lnTo>
                  <a:pt x="132421" y="40816"/>
                </a:lnTo>
                <a:lnTo>
                  <a:pt x="90011" y="30575"/>
                </a:lnTo>
                <a:lnTo>
                  <a:pt x="82867" y="29694"/>
                </a:lnTo>
                <a:lnTo>
                  <a:pt x="75152" y="29241"/>
                </a:lnTo>
                <a:lnTo>
                  <a:pt x="69937" y="29136"/>
                </a:lnTo>
                <a:lnTo>
                  <a:pt x="33528" y="29051"/>
                </a:lnTo>
                <a:lnTo>
                  <a:pt x="33528" y="265747"/>
                </a:lnTo>
                <a:lnTo>
                  <a:pt x="0" y="265747"/>
                </a:lnTo>
                <a:close/>
              </a:path>
              <a:path w="217170" h="266064">
                <a:moveTo>
                  <a:pt x="33528" y="265747"/>
                </a:moveTo>
                <a:lnTo>
                  <a:pt x="33528" y="236791"/>
                </a:lnTo>
                <a:lnTo>
                  <a:pt x="69937" y="236705"/>
                </a:lnTo>
                <a:lnTo>
                  <a:pt x="75152" y="236601"/>
                </a:lnTo>
                <a:lnTo>
                  <a:pt x="117538" y="230600"/>
                </a:lnTo>
                <a:lnTo>
                  <a:pt x="155900" y="207025"/>
                </a:lnTo>
                <a:lnTo>
                  <a:pt x="177819" y="166878"/>
                </a:lnTo>
                <a:lnTo>
                  <a:pt x="181641" y="131349"/>
                </a:lnTo>
                <a:lnTo>
                  <a:pt x="181641" y="225425"/>
                </a:lnTo>
                <a:lnTo>
                  <a:pt x="145161" y="251650"/>
                </a:lnTo>
                <a:lnTo>
                  <a:pt x="102323" y="263080"/>
                </a:lnTo>
                <a:lnTo>
                  <a:pt x="75152" y="265620"/>
                </a:lnTo>
                <a:lnTo>
                  <a:pt x="33528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612" y="1988534"/>
            <a:ext cx="215265" cy="266065"/>
          </a:xfrm>
          <a:custGeom>
            <a:avLst/>
            <a:gdLst/>
            <a:ahLst/>
            <a:cxnLst/>
            <a:rect l="l" t="t" r="r" b="b"/>
            <a:pathLst>
              <a:path w="215264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35826" y="148209"/>
                </a:lnTo>
                <a:lnTo>
                  <a:pt x="148216" y="165630"/>
                </a:lnTo>
                <a:lnTo>
                  <a:pt x="184689" y="219932"/>
                </a:lnTo>
                <a:lnTo>
                  <a:pt x="186213" y="219932"/>
                </a:lnTo>
                <a:lnTo>
                  <a:pt x="184451" y="200461"/>
                </a:lnTo>
                <a:lnTo>
                  <a:pt x="183546" y="180820"/>
                </a:lnTo>
                <a:lnTo>
                  <a:pt x="183213" y="160875"/>
                </a:lnTo>
                <a:lnTo>
                  <a:pt x="183165" y="0"/>
                </a:lnTo>
                <a:lnTo>
                  <a:pt x="215264" y="0"/>
                </a:lnTo>
                <a:lnTo>
                  <a:pt x="215264" y="265747"/>
                </a:lnTo>
                <a:lnTo>
                  <a:pt x="183165" y="265747"/>
                </a:lnTo>
                <a:lnTo>
                  <a:pt x="65935" y="98431"/>
                </a:lnTo>
                <a:lnTo>
                  <a:pt x="53232" y="79819"/>
                </a:lnTo>
                <a:lnTo>
                  <a:pt x="41369" y="61778"/>
                </a:lnTo>
                <a:lnTo>
                  <a:pt x="30479" y="44291"/>
                </a:lnTo>
                <a:lnTo>
                  <a:pt x="28955" y="44291"/>
                </a:lnTo>
                <a:lnTo>
                  <a:pt x="30090" y="63469"/>
                </a:lnTo>
                <a:lnTo>
                  <a:pt x="31099" y="84201"/>
                </a:lnTo>
                <a:lnTo>
                  <a:pt x="31822" y="106361"/>
                </a:lnTo>
                <a:lnTo>
                  <a:pt x="32099" y="129825"/>
                </a:lnTo>
                <a:lnTo>
                  <a:pt x="32099" y="265747"/>
                </a:lnTo>
                <a:lnTo>
                  <a:pt x="0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5313" y="1982438"/>
            <a:ext cx="175895" cy="276860"/>
          </a:xfrm>
          <a:custGeom>
            <a:avLst/>
            <a:gdLst/>
            <a:ahLst/>
            <a:cxnLst/>
            <a:rect l="l" t="t" r="r" b="b"/>
            <a:pathLst>
              <a:path w="175895" h="276860">
                <a:moveTo>
                  <a:pt x="0" y="261175"/>
                </a:moveTo>
                <a:lnTo>
                  <a:pt x="0" y="232124"/>
                </a:lnTo>
                <a:lnTo>
                  <a:pt x="4571" y="233648"/>
                </a:lnTo>
                <a:lnTo>
                  <a:pt x="10667" y="236696"/>
                </a:lnTo>
                <a:lnTo>
                  <a:pt x="15239" y="238220"/>
                </a:lnTo>
                <a:lnTo>
                  <a:pt x="21335" y="239839"/>
                </a:lnTo>
                <a:lnTo>
                  <a:pt x="27431" y="242887"/>
                </a:lnTo>
                <a:lnTo>
                  <a:pt x="35051" y="242887"/>
                </a:lnTo>
                <a:lnTo>
                  <a:pt x="53435" y="247459"/>
                </a:lnTo>
                <a:lnTo>
                  <a:pt x="78582" y="247435"/>
                </a:lnTo>
                <a:lnTo>
                  <a:pt x="85451" y="247268"/>
                </a:lnTo>
                <a:lnTo>
                  <a:pt x="132778" y="229076"/>
                </a:lnTo>
                <a:lnTo>
                  <a:pt x="141922" y="207740"/>
                </a:lnTo>
                <a:lnTo>
                  <a:pt x="141922" y="190880"/>
                </a:lnTo>
                <a:lnTo>
                  <a:pt x="140398" y="183260"/>
                </a:lnTo>
                <a:lnTo>
                  <a:pt x="137350" y="178688"/>
                </a:lnTo>
                <a:lnTo>
                  <a:pt x="132778" y="174116"/>
                </a:lnTo>
                <a:lnTo>
                  <a:pt x="129730" y="169544"/>
                </a:lnTo>
                <a:lnTo>
                  <a:pt x="123634" y="166496"/>
                </a:lnTo>
                <a:lnTo>
                  <a:pt x="117538" y="161924"/>
                </a:lnTo>
                <a:lnTo>
                  <a:pt x="111442" y="160400"/>
                </a:lnTo>
                <a:lnTo>
                  <a:pt x="105346" y="157352"/>
                </a:lnTo>
                <a:lnTo>
                  <a:pt x="97726" y="155828"/>
                </a:lnTo>
                <a:lnTo>
                  <a:pt x="90011" y="152780"/>
                </a:lnTo>
                <a:lnTo>
                  <a:pt x="82391" y="151161"/>
                </a:lnTo>
                <a:lnTo>
                  <a:pt x="74628" y="149756"/>
                </a:lnTo>
                <a:lnTo>
                  <a:pt x="67151" y="147923"/>
                </a:lnTo>
                <a:lnTo>
                  <a:pt x="25907" y="131349"/>
                </a:lnTo>
                <a:lnTo>
                  <a:pt x="1523" y="96214"/>
                </a:lnTo>
                <a:lnTo>
                  <a:pt x="0" y="77914"/>
                </a:lnTo>
                <a:lnTo>
                  <a:pt x="333" y="68136"/>
                </a:lnTo>
                <a:lnTo>
                  <a:pt x="15620" y="30194"/>
                </a:lnTo>
                <a:lnTo>
                  <a:pt x="47205" y="7169"/>
                </a:lnTo>
                <a:lnTo>
                  <a:pt x="90011" y="0"/>
                </a:lnTo>
                <a:lnTo>
                  <a:pt x="100972" y="285"/>
                </a:lnTo>
                <a:lnTo>
                  <a:pt x="138841" y="6881"/>
                </a:lnTo>
                <a:lnTo>
                  <a:pt x="163353" y="15239"/>
                </a:lnTo>
                <a:lnTo>
                  <a:pt x="163353" y="45815"/>
                </a:lnTo>
                <a:lnTo>
                  <a:pt x="147077" y="39147"/>
                </a:lnTo>
                <a:lnTo>
                  <a:pt x="138614" y="36171"/>
                </a:lnTo>
                <a:lnTo>
                  <a:pt x="91535" y="29051"/>
                </a:lnTo>
                <a:lnTo>
                  <a:pt x="84701" y="29313"/>
                </a:lnTo>
                <a:lnTo>
                  <a:pt x="47339" y="42767"/>
                </a:lnTo>
                <a:lnTo>
                  <a:pt x="42767" y="45815"/>
                </a:lnTo>
                <a:lnTo>
                  <a:pt x="38195" y="50387"/>
                </a:lnTo>
                <a:lnTo>
                  <a:pt x="36671" y="56483"/>
                </a:lnTo>
                <a:lnTo>
                  <a:pt x="33527" y="62579"/>
                </a:lnTo>
                <a:lnTo>
                  <a:pt x="33527" y="76390"/>
                </a:lnTo>
                <a:lnTo>
                  <a:pt x="33527" y="84010"/>
                </a:lnTo>
                <a:lnTo>
                  <a:pt x="35051" y="90106"/>
                </a:lnTo>
                <a:lnTo>
                  <a:pt x="68675" y="116109"/>
                </a:lnTo>
                <a:lnTo>
                  <a:pt x="76295" y="117633"/>
                </a:lnTo>
                <a:lnTo>
                  <a:pt x="83915" y="120681"/>
                </a:lnTo>
                <a:lnTo>
                  <a:pt x="91535" y="122205"/>
                </a:lnTo>
                <a:lnTo>
                  <a:pt x="106858" y="126206"/>
                </a:lnTo>
                <a:lnTo>
                  <a:pt x="114346" y="128420"/>
                </a:lnTo>
                <a:lnTo>
                  <a:pt x="122110" y="131349"/>
                </a:lnTo>
                <a:lnTo>
                  <a:pt x="128944" y="133040"/>
                </a:lnTo>
                <a:lnTo>
                  <a:pt x="163971" y="158409"/>
                </a:lnTo>
                <a:lnTo>
                  <a:pt x="175545" y="197072"/>
                </a:lnTo>
                <a:lnTo>
                  <a:pt x="174998" y="207073"/>
                </a:lnTo>
                <a:lnTo>
                  <a:pt x="158388" y="247066"/>
                </a:lnTo>
                <a:lnTo>
                  <a:pt x="122705" y="269271"/>
                </a:lnTo>
                <a:lnTo>
                  <a:pt x="82882" y="276129"/>
                </a:lnTo>
                <a:lnTo>
                  <a:pt x="71723" y="276415"/>
                </a:lnTo>
                <a:lnTo>
                  <a:pt x="58007" y="276415"/>
                </a:lnTo>
                <a:lnTo>
                  <a:pt x="50387" y="274891"/>
                </a:lnTo>
                <a:lnTo>
                  <a:pt x="44291" y="274891"/>
                </a:lnTo>
                <a:lnTo>
                  <a:pt x="36671" y="273367"/>
                </a:lnTo>
                <a:lnTo>
                  <a:pt x="30479" y="271843"/>
                </a:lnTo>
                <a:lnTo>
                  <a:pt x="22859" y="270319"/>
                </a:lnTo>
                <a:lnTo>
                  <a:pt x="18287" y="268795"/>
                </a:lnTo>
                <a:lnTo>
                  <a:pt x="12191" y="267271"/>
                </a:lnTo>
                <a:lnTo>
                  <a:pt x="3047" y="264223"/>
                </a:lnTo>
                <a:lnTo>
                  <a:pt x="0" y="2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98597" y="2060352"/>
            <a:ext cx="128206" cy="1985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677216" y="2060352"/>
            <a:ext cx="102203" cy="19392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61855" y="2060424"/>
            <a:ext cx="161829" cy="198381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6814566" y="1987016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4" h="267335">
                <a:moveTo>
                  <a:pt x="30568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0568" y="267271"/>
                </a:lnTo>
                <a:lnTo>
                  <a:pt x="30568" y="77914"/>
                </a:lnTo>
                <a:close/>
              </a:path>
              <a:path w="32384" h="267335">
                <a:moveTo>
                  <a:pt x="32092" y="0"/>
                </a:moveTo>
                <a:lnTo>
                  <a:pt x="0" y="0"/>
                </a:lnTo>
                <a:lnTo>
                  <a:pt x="0" y="33616"/>
                </a:lnTo>
                <a:lnTo>
                  <a:pt x="32092" y="33616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893909" y="2060352"/>
            <a:ext cx="151161" cy="198501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7223665" y="2013013"/>
            <a:ext cx="319405" cy="246379"/>
            <a:chOff x="7223665" y="2013013"/>
            <a:chExt cx="319405" cy="246379"/>
          </a:xfrm>
        </p:grpSpPr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23665" y="2013013"/>
              <a:ext cx="126682" cy="2458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80922" y="2060424"/>
              <a:ext cx="161734" cy="198381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596092" y="2060352"/>
            <a:ext cx="102298" cy="19402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873937" y="2064924"/>
            <a:ext cx="154209" cy="193929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8086153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384" y="4572"/>
                </a:lnTo>
                <a:lnTo>
                  <a:pt x="28956" y="30575"/>
                </a:lnTo>
                <a:lnTo>
                  <a:pt x="30480" y="30575"/>
                </a:lnTo>
                <a:lnTo>
                  <a:pt x="33528" y="27432"/>
                </a:lnTo>
                <a:lnTo>
                  <a:pt x="38100" y="22860"/>
                </a:lnTo>
                <a:lnTo>
                  <a:pt x="41148" y="18288"/>
                </a:lnTo>
                <a:lnTo>
                  <a:pt x="54864" y="9144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1535" y="0"/>
                </a:lnTo>
                <a:lnTo>
                  <a:pt x="101313" y="595"/>
                </a:lnTo>
                <a:lnTo>
                  <a:pt x="138493" y="22109"/>
                </a:lnTo>
                <a:lnTo>
                  <a:pt x="148018" y="38195"/>
                </a:lnTo>
                <a:lnTo>
                  <a:pt x="154901" y="29567"/>
                </a:lnTo>
                <a:lnTo>
                  <a:pt x="185380" y="5786"/>
                </a:lnTo>
                <a:lnTo>
                  <a:pt x="215169" y="0"/>
                </a:lnTo>
                <a:lnTo>
                  <a:pt x="221265" y="0"/>
                </a:lnTo>
                <a:lnTo>
                  <a:pt x="227361" y="1524"/>
                </a:lnTo>
                <a:lnTo>
                  <a:pt x="242697" y="4572"/>
                </a:lnTo>
                <a:lnTo>
                  <a:pt x="250317" y="7620"/>
                </a:lnTo>
                <a:lnTo>
                  <a:pt x="256413" y="13716"/>
                </a:lnTo>
                <a:lnTo>
                  <a:pt x="262509" y="18288"/>
                </a:lnTo>
                <a:lnTo>
                  <a:pt x="277439" y="57411"/>
                </a:lnTo>
                <a:lnTo>
                  <a:pt x="277749" y="67151"/>
                </a:lnTo>
                <a:lnTo>
                  <a:pt x="277749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885" y="30575"/>
                </a:lnTo>
                <a:lnTo>
                  <a:pt x="224313" y="28956"/>
                </a:lnTo>
                <a:lnTo>
                  <a:pt x="215169" y="25908"/>
                </a:lnTo>
                <a:lnTo>
                  <a:pt x="209073" y="25908"/>
                </a:lnTo>
                <a:lnTo>
                  <a:pt x="171942" y="4002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1535" y="25908"/>
                </a:lnTo>
                <a:lnTo>
                  <a:pt x="85439" y="25908"/>
                </a:lnTo>
                <a:lnTo>
                  <a:pt x="48267" y="4002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412766" y="2060417"/>
            <a:ext cx="151161" cy="198436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957453" y="2549080"/>
            <a:ext cx="325120" cy="198755"/>
            <a:chOff x="957453" y="2549080"/>
            <a:chExt cx="325120" cy="198755"/>
          </a:xfrm>
        </p:grpSpPr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7453" y="2549080"/>
              <a:ext cx="128206" cy="1985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0712" y="2549152"/>
              <a:ext cx="161829" cy="198381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1335977" y="2475642"/>
            <a:ext cx="357505" cy="267970"/>
            <a:chOff x="1335977" y="2475642"/>
            <a:chExt cx="357505" cy="267970"/>
          </a:xfrm>
        </p:grpSpPr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5977" y="2549080"/>
              <a:ext cx="288512" cy="19402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661160" y="2475648"/>
              <a:ext cx="32384" cy="267970"/>
            </a:xfrm>
            <a:custGeom>
              <a:avLst/>
              <a:gdLst/>
              <a:ahLst/>
              <a:cxnLst/>
              <a:rect l="l" t="t" r="r" b="b"/>
              <a:pathLst>
                <a:path w="32385" h="267969">
                  <a:moveTo>
                    <a:pt x="32004" y="77914"/>
                  </a:moveTo>
                  <a:lnTo>
                    <a:pt x="1524" y="77914"/>
                  </a:lnTo>
                  <a:lnTo>
                    <a:pt x="1524" y="267373"/>
                  </a:lnTo>
                  <a:lnTo>
                    <a:pt x="32004" y="267373"/>
                  </a:lnTo>
                  <a:lnTo>
                    <a:pt x="32004" y="77914"/>
                  </a:lnTo>
                  <a:close/>
                </a:path>
                <a:path w="32385" h="267969">
                  <a:moveTo>
                    <a:pt x="32004" y="0"/>
                  </a:moveTo>
                  <a:lnTo>
                    <a:pt x="0" y="0"/>
                  </a:lnTo>
                  <a:lnTo>
                    <a:pt x="0" y="35153"/>
                  </a:lnTo>
                  <a:lnTo>
                    <a:pt x="32004" y="35153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1743551" y="2454402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2099" y="277336"/>
                </a:moveTo>
                <a:lnTo>
                  <a:pt x="32099" y="195453"/>
                </a:lnTo>
                <a:lnTo>
                  <a:pt x="32385" y="204088"/>
                </a:lnTo>
                <a:lnTo>
                  <a:pt x="33242" y="211883"/>
                </a:lnTo>
                <a:lnTo>
                  <a:pt x="34671" y="219107"/>
                </a:lnTo>
                <a:lnTo>
                  <a:pt x="36671" y="226028"/>
                </a:lnTo>
                <a:lnTo>
                  <a:pt x="38195" y="235172"/>
                </a:lnTo>
                <a:lnTo>
                  <a:pt x="41243" y="241268"/>
                </a:lnTo>
                <a:lnTo>
                  <a:pt x="47339" y="248888"/>
                </a:lnTo>
                <a:lnTo>
                  <a:pt x="51911" y="255079"/>
                </a:lnTo>
                <a:lnTo>
                  <a:pt x="56483" y="259651"/>
                </a:lnTo>
                <a:lnTo>
                  <a:pt x="64198" y="262699"/>
                </a:lnTo>
                <a:lnTo>
                  <a:pt x="70294" y="265747"/>
                </a:lnTo>
                <a:lnTo>
                  <a:pt x="77914" y="267271"/>
                </a:lnTo>
                <a:lnTo>
                  <a:pt x="99250" y="267271"/>
                </a:lnTo>
                <a:lnTo>
                  <a:pt x="105346" y="264223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3729" y="255079"/>
                </a:lnTo>
                <a:lnTo>
                  <a:pt x="126777" y="253555"/>
                </a:lnTo>
                <a:lnTo>
                  <a:pt x="129825" y="250412"/>
                </a:lnTo>
                <a:lnTo>
                  <a:pt x="132873" y="247364"/>
                </a:lnTo>
                <a:lnTo>
                  <a:pt x="134397" y="244316"/>
                </a:lnTo>
                <a:lnTo>
                  <a:pt x="137445" y="241268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5065" y="288607"/>
                </a:lnTo>
                <a:lnTo>
                  <a:pt x="137445" y="267271"/>
                </a:lnTo>
                <a:lnTo>
                  <a:pt x="122205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102298" y="291655"/>
                </a:lnTo>
                <a:lnTo>
                  <a:pt x="97726" y="293179"/>
                </a:lnTo>
                <a:lnTo>
                  <a:pt x="82486" y="293179"/>
                </a:lnTo>
                <a:lnTo>
                  <a:pt x="45077" y="285773"/>
                </a:lnTo>
                <a:lnTo>
                  <a:pt x="38385" y="281940"/>
                </a:lnTo>
                <a:lnTo>
                  <a:pt x="32099" y="277336"/>
                </a:lnTo>
                <a:close/>
              </a:path>
              <a:path w="168275" h="293369">
                <a:moveTo>
                  <a:pt x="0" y="196977"/>
                </a:moveTo>
                <a:lnTo>
                  <a:pt x="287" y="186998"/>
                </a:lnTo>
                <a:lnTo>
                  <a:pt x="1154" y="177724"/>
                </a:lnTo>
                <a:lnTo>
                  <a:pt x="2611" y="169290"/>
                </a:lnTo>
                <a:lnTo>
                  <a:pt x="4667" y="161829"/>
                </a:lnTo>
                <a:lnTo>
                  <a:pt x="6310" y="154114"/>
                </a:lnTo>
                <a:lnTo>
                  <a:pt x="29051" y="116014"/>
                </a:lnTo>
                <a:lnTo>
                  <a:pt x="71818" y="94678"/>
                </a:lnTo>
                <a:lnTo>
                  <a:pt x="87058" y="94797"/>
                </a:lnTo>
                <a:lnTo>
                  <a:pt x="91963" y="94988"/>
                </a:lnTo>
                <a:lnTo>
                  <a:pt x="99631" y="96012"/>
                </a:lnTo>
                <a:lnTo>
                  <a:pt x="106727" y="97893"/>
                </a:lnTo>
                <a:lnTo>
                  <a:pt x="112966" y="100774"/>
                </a:lnTo>
                <a:lnTo>
                  <a:pt x="119593" y="103608"/>
                </a:lnTo>
                <a:lnTo>
                  <a:pt x="125622" y="107442"/>
                </a:lnTo>
                <a:lnTo>
                  <a:pt x="131062" y="112133"/>
                </a:lnTo>
                <a:lnTo>
                  <a:pt x="135921" y="117538"/>
                </a:lnTo>
                <a:lnTo>
                  <a:pt x="137445" y="117538"/>
                </a:lnTo>
                <a:lnTo>
                  <a:pt x="137445" y="142017"/>
                </a:lnTo>
                <a:lnTo>
                  <a:pt x="131943" y="137707"/>
                </a:lnTo>
                <a:lnTo>
                  <a:pt x="126575" y="133826"/>
                </a:lnTo>
                <a:lnTo>
                  <a:pt x="87058" y="120681"/>
                </a:lnTo>
                <a:lnTo>
                  <a:pt x="82486" y="120681"/>
                </a:lnTo>
                <a:lnTo>
                  <a:pt x="76390" y="122205"/>
                </a:lnTo>
                <a:lnTo>
                  <a:pt x="68770" y="123729"/>
                </a:lnTo>
                <a:lnTo>
                  <a:pt x="62674" y="126777"/>
                </a:lnTo>
                <a:lnTo>
                  <a:pt x="56483" y="129825"/>
                </a:lnTo>
                <a:lnTo>
                  <a:pt x="51911" y="135921"/>
                </a:lnTo>
                <a:lnTo>
                  <a:pt x="33432" y="176010"/>
                </a:lnTo>
                <a:lnTo>
                  <a:pt x="32099" y="195453"/>
                </a:lnTo>
                <a:lnTo>
                  <a:pt x="32099" y="277336"/>
                </a:lnTo>
                <a:lnTo>
                  <a:pt x="7715" y="241268"/>
                </a:lnTo>
                <a:lnTo>
                  <a:pt x="549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961864" y="2549080"/>
            <a:ext cx="180117" cy="198501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89321" y="2549080"/>
            <a:ext cx="102298" cy="193929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2781681" y="2454402"/>
            <a:ext cx="166370" cy="293370"/>
          </a:xfrm>
          <a:custGeom>
            <a:avLst/>
            <a:gdLst/>
            <a:ahLst/>
            <a:cxnLst/>
            <a:rect l="l" t="t" r="r" b="b"/>
            <a:pathLst>
              <a:path w="166369" h="293369">
                <a:moveTo>
                  <a:pt x="32004" y="277334"/>
                </a:moveTo>
                <a:lnTo>
                  <a:pt x="32004" y="195453"/>
                </a:lnTo>
                <a:lnTo>
                  <a:pt x="32265" y="204088"/>
                </a:lnTo>
                <a:lnTo>
                  <a:pt x="32956" y="211883"/>
                </a:lnTo>
                <a:lnTo>
                  <a:pt x="45720" y="248888"/>
                </a:lnTo>
                <a:lnTo>
                  <a:pt x="77819" y="267271"/>
                </a:lnTo>
                <a:lnTo>
                  <a:pt x="99155" y="267271"/>
                </a:lnTo>
                <a:lnTo>
                  <a:pt x="103727" y="264223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2110" y="255079"/>
                </a:lnTo>
                <a:lnTo>
                  <a:pt x="126682" y="253555"/>
                </a:lnTo>
                <a:lnTo>
                  <a:pt x="129730" y="250412"/>
                </a:lnTo>
                <a:lnTo>
                  <a:pt x="132778" y="247364"/>
                </a:lnTo>
                <a:lnTo>
                  <a:pt x="135826" y="241268"/>
                </a:lnTo>
                <a:lnTo>
                  <a:pt x="135826" y="0"/>
                </a:lnTo>
                <a:lnTo>
                  <a:pt x="166306" y="0"/>
                </a:lnTo>
                <a:lnTo>
                  <a:pt x="166306" y="288607"/>
                </a:lnTo>
                <a:lnTo>
                  <a:pt x="143446" y="288607"/>
                </a:lnTo>
                <a:lnTo>
                  <a:pt x="137350" y="267271"/>
                </a:lnTo>
                <a:lnTo>
                  <a:pt x="135826" y="267271"/>
                </a:lnTo>
                <a:lnTo>
                  <a:pt x="134302" y="270319"/>
                </a:lnTo>
                <a:lnTo>
                  <a:pt x="125158" y="279463"/>
                </a:lnTo>
                <a:lnTo>
                  <a:pt x="120586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96107" y="293179"/>
                </a:lnTo>
                <a:lnTo>
                  <a:pt x="51911" y="288607"/>
                </a:lnTo>
                <a:lnTo>
                  <a:pt x="38302" y="281940"/>
                </a:lnTo>
                <a:lnTo>
                  <a:pt x="32004" y="277334"/>
                </a:lnTo>
                <a:close/>
              </a:path>
              <a:path w="166369" h="293369">
                <a:moveTo>
                  <a:pt x="0" y="196977"/>
                </a:moveTo>
                <a:lnTo>
                  <a:pt x="5357" y="154114"/>
                </a:lnTo>
                <a:lnTo>
                  <a:pt x="28956" y="116014"/>
                </a:lnTo>
                <a:lnTo>
                  <a:pt x="33528" y="111442"/>
                </a:lnTo>
                <a:lnTo>
                  <a:pt x="39624" y="106870"/>
                </a:lnTo>
                <a:lnTo>
                  <a:pt x="45720" y="103822"/>
                </a:lnTo>
                <a:lnTo>
                  <a:pt x="51911" y="100774"/>
                </a:lnTo>
                <a:lnTo>
                  <a:pt x="58007" y="97726"/>
                </a:lnTo>
                <a:lnTo>
                  <a:pt x="64103" y="96202"/>
                </a:lnTo>
                <a:lnTo>
                  <a:pt x="71723" y="94678"/>
                </a:lnTo>
                <a:lnTo>
                  <a:pt x="82391" y="94678"/>
                </a:lnTo>
                <a:lnTo>
                  <a:pt x="124396" y="107442"/>
                </a:lnTo>
                <a:lnTo>
                  <a:pt x="135826" y="117538"/>
                </a:lnTo>
                <a:lnTo>
                  <a:pt x="135826" y="142017"/>
                </a:lnTo>
                <a:lnTo>
                  <a:pt x="130992" y="137707"/>
                </a:lnTo>
                <a:lnTo>
                  <a:pt x="125730" y="133826"/>
                </a:lnTo>
                <a:lnTo>
                  <a:pt x="86963" y="120681"/>
                </a:lnTo>
                <a:lnTo>
                  <a:pt x="80867" y="120681"/>
                </a:lnTo>
                <a:lnTo>
                  <a:pt x="46903" y="140779"/>
                </a:lnTo>
                <a:lnTo>
                  <a:pt x="32289" y="185450"/>
                </a:lnTo>
                <a:lnTo>
                  <a:pt x="32004" y="195453"/>
                </a:lnTo>
                <a:lnTo>
                  <a:pt x="32004" y="277334"/>
                </a:lnTo>
                <a:lnTo>
                  <a:pt x="6096" y="241268"/>
                </a:lnTo>
                <a:lnTo>
                  <a:pt x="309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999899" y="2549161"/>
            <a:ext cx="161829" cy="19837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679126" y="2549080"/>
            <a:ext cx="154209" cy="193929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3882199" y="2549080"/>
            <a:ext cx="346710" cy="198755"/>
            <a:chOff x="3882199" y="2549080"/>
            <a:chExt cx="346710" cy="198755"/>
          </a:xfrm>
        </p:grpSpPr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82199" y="2549080"/>
              <a:ext cx="180117" cy="19850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00513" y="2549080"/>
              <a:ext cx="128206" cy="198500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730877" y="2454402"/>
            <a:ext cx="1569243" cy="293179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6787134" y="2454402"/>
            <a:ext cx="542290" cy="293370"/>
            <a:chOff x="6787134" y="2454402"/>
            <a:chExt cx="542290" cy="293370"/>
          </a:xfrm>
        </p:grpSpPr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87134" y="2501741"/>
              <a:ext cx="126682" cy="24584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44297" y="2549080"/>
              <a:ext cx="180117" cy="19850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162610" y="2454402"/>
              <a:ext cx="167005" cy="293370"/>
            </a:xfrm>
            <a:custGeom>
              <a:avLst/>
              <a:gdLst/>
              <a:ahLst/>
              <a:cxnLst/>
              <a:rect l="l" t="t" r="r" b="b"/>
              <a:pathLst>
                <a:path w="167004" h="293369">
                  <a:moveTo>
                    <a:pt x="32004" y="277324"/>
                  </a:moveTo>
                  <a:lnTo>
                    <a:pt x="32004" y="195453"/>
                  </a:lnTo>
                  <a:lnTo>
                    <a:pt x="32265" y="204088"/>
                  </a:lnTo>
                  <a:lnTo>
                    <a:pt x="32956" y="211883"/>
                  </a:lnTo>
                  <a:lnTo>
                    <a:pt x="45815" y="248888"/>
                  </a:lnTo>
                  <a:lnTo>
                    <a:pt x="77819" y="267271"/>
                  </a:lnTo>
                  <a:lnTo>
                    <a:pt x="99155" y="267271"/>
                  </a:lnTo>
                  <a:lnTo>
                    <a:pt x="103822" y="264223"/>
                  </a:lnTo>
                  <a:lnTo>
                    <a:pt x="109918" y="262699"/>
                  </a:lnTo>
                  <a:lnTo>
                    <a:pt x="114490" y="261175"/>
                  </a:lnTo>
                  <a:lnTo>
                    <a:pt x="119062" y="258127"/>
                  </a:lnTo>
                  <a:lnTo>
                    <a:pt x="122110" y="255079"/>
                  </a:lnTo>
                  <a:lnTo>
                    <a:pt x="126682" y="253555"/>
                  </a:lnTo>
                  <a:lnTo>
                    <a:pt x="129730" y="250412"/>
                  </a:lnTo>
                  <a:lnTo>
                    <a:pt x="132778" y="247364"/>
                  </a:lnTo>
                  <a:lnTo>
                    <a:pt x="135826" y="241268"/>
                  </a:lnTo>
                  <a:lnTo>
                    <a:pt x="135826" y="0"/>
                  </a:lnTo>
                  <a:lnTo>
                    <a:pt x="166401" y="0"/>
                  </a:lnTo>
                  <a:lnTo>
                    <a:pt x="166401" y="288607"/>
                  </a:lnTo>
                  <a:lnTo>
                    <a:pt x="143446" y="288607"/>
                  </a:lnTo>
                  <a:lnTo>
                    <a:pt x="137350" y="267271"/>
                  </a:lnTo>
                  <a:lnTo>
                    <a:pt x="122110" y="282511"/>
                  </a:lnTo>
                  <a:lnTo>
                    <a:pt x="117538" y="285559"/>
                  </a:lnTo>
                  <a:lnTo>
                    <a:pt x="112966" y="287083"/>
                  </a:lnTo>
                  <a:lnTo>
                    <a:pt x="108394" y="290131"/>
                  </a:lnTo>
                  <a:lnTo>
                    <a:pt x="96107" y="293179"/>
                  </a:lnTo>
                  <a:lnTo>
                    <a:pt x="80867" y="293123"/>
                  </a:lnTo>
                  <a:lnTo>
                    <a:pt x="74628" y="292893"/>
                  </a:lnTo>
                  <a:lnTo>
                    <a:pt x="38338" y="281940"/>
                  </a:lnTo>
                  <a:lnTo>
                    <a:pt x="32004" y="277324"/>
                  </a:lnTo>
                  <a:close/>
                </a:path>
                <a:path w="167004" h="293369">
                  <a:moveTo>
                    <a:pt x="0" y="196977"/>
                  </a:moveTo>
                  <a:lnTo>
                    <a:pt x="5357" y="154114"/>
                  </a:lnTo>
                  <a:lnTo>
                    <a:pt x="28956" y="116014"/>
                  </a:lnTo>
                  <a:lnTo>
                    <a:pt x="33528" y="111442"/>
                  </a:lnTo>
                  <a:lnTo>
                    <a:pt x="39624" y="106870"/>
                  </a:lnTo>
                  <a:lnTo>
                    <a:pt x="45815" y="103822"/>
                  </a:lnTo>
                  <a:lnTo>
                    <a:pt x="58007" y="97726"/>
                  </a:lnTo>
                  <a:lnTo>
                    <a:pt x="65627" y="96202"/>
                  </a:lnTo>
                  <a:lnTo>
                    <a:pt x="71723" y="94678"/>
                  </a:lnTo>
                  <a:lnTo>
                    <a:pt x="82391" y="94678"/>
                  </a:lnTo>
                  <a:lnTo>
                    <a:pt x="124396" y="107442"/>
                  </a:lnTo>
                  <a:lnTo>
                    <a:pt x="135826" y="117538"/>
                  </a:lnTo>
                  <a:lnTo>
                    <a:pt x="135826" y="142017"/>
                  </a:lnTo>
                  <a:lnTo>
                    <a:pt x="130992" y="137707"/>
                  </a:lnTo>
                  <a:lnTo>
                    <a:pt x="125730" y="133826"/>
                  </a:lnTo>
                  <a:lnTo>
                    <a:pt x="86963" y="120681"/>
                  </a:lnTo>
                  <a:lnTo>
                    <a:pt x="80867" y="120681"/>
                  </a:lnTo>
                  <a:lnTo>
                    <a:pt x="46943" y="140779"/>
                  </a:lnTo>
                  <a:lnTo>
                    <a:pt x="32289" y="185450"/>
                  </a:lnTo>
                  <a:lnTo>
                    <a:pt x="32004" y="195453"/>
                  </a:lnTo>
                  <a:lnTo>
                    <a:pt x="32004" y="277324"/>
                  </a:lnTo>
                  <a:lnTo>
                    <a:pt x="6096" y="241268"/>
                  </a:lnTo>
                  <a:lnTo>
                    <a:pt x="309" y="209295"/>
                  </a:lnTo>
                  <a:lnTo>
                    <a:pt x="0" y="1969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380923" y="2549080"/>
            <a:ext cx="346710" cy="198755"/>
            <a:chOff x="7380923" y="2549080"/>
            <a:chExt cx="346710" cy="198755"/>
          </a:xfrm>
        </p:grpSpPr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80923" y="2549080"/>
              <a:ext cx="178593" cy="19850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97616" y="2549080"/>
              <a:ext cx="129730" cy="198500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8231124" y="2549080"/>
            <a:ext cx="346710" cy="198755"/>
            <a:chOff x="8231124" y="2549080"/>
            <a:chExt cx="346710" cy="198755"/>
          </a:xfrm>
        </p:grpSpPr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31124" y="2549080"/>
              <a:ext cx="178593" cy="19850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49437" y="2549080"/>
              <a:ext cx="128206" cy="198500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68121" y="2990469"/>
            <a:ext cx="2382868" cy="334517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3404616" y="3192780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5">
                <a:moveTo>
                  <a:pt x="0" y="39623"/>
                </a:moveTo>
                <a:lnTo>
                  <a:pt x="0" y="0"/>
                </a:lnTo>
                <a:lnTo>
                  <a:pt x="38100" y="0"/>
                </a:lnTo>
                <a:lnTo>
                  <a:pt x="38100" y="39623"/>
                </a:lnTo>
                <a:lnTo>
                  <a:pt x="0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27990" y="2966085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70" h="266064">
                <a:moveTo>
                  <a:pt x="184689" y="140493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19932"/>
                </a:lnTo>
                <a:lnTo>
                  <a:pt x="185332" y="200420"/>
                </a:lnTo>
                <a:lnTo>
                  <a:pt x="184880" y="180784"/>
                </a:lnTo>
                <a:lnTo>
                  <a:pt x="184689" y="140493"/>
                </a:lnTo>
                <a:close/>
              </a:path>
              <a:path w="217170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49780" y="165590"/>
                </a:lnTo>
                <a:lnTo>
                  <a:pt x="173878" y="201651"/>
                </a:lnTo>
                <a:lnTo>
                  <a:pt x="186213" y="219932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438" y="117633"/>
                </a:lnTo>
                <a:lnTo>
                  <a:pt x="42911" y="61778"/>
                </a:lnTo>
                <a:lnTo>
                  <a:pt x="32099" y="44291"/>
                </a:lnTo>
                <a:lnTo>
                  <a:pt x="30575" y="44291"/>
                </a:lnTo>
                <a:lnTo>
                  <a:pt x="30575" y="265747"/>
                </a:lnTo>
                <a:lnTo>
                  <a:pt x="0" y="265747"/>
                </a:lnTo>
                <a:close/>
              </a:path>
              <a:path w="217170" h="266064">
                <a:moveTo>
                  <a:pt x="30575" y="265747"/>
                </a:moveTo>
                <a:lnTo>
                  <a:pt x="30575" y="44291"/>
                </a:lnTo>
                <a:lnTo>
                  <a:pt x="31694" y="63469"/>
                </a:lnTo>
                <a:lnTo>
                  <a:pt x="32670" y="84201"/>
                </a:lnTo>
                <a:lnTo>
                  <a:pt x="33361" y="10636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575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996690" y="3037808"/>
            <a:ext cx="178593" cy="19859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430173" y="3037867"/>
            <a:ext cx="161829" cy="198488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643914" y="2990373"/>
            <a:ext cx="496570" cy="246379"/>
            <a:chOff x="4643914" y="2990373"/>
            <a:chExt cx="496570" cy="246379"/>
          </a:xfrm>
        </p:grpSpPr>
        <p:pic>
          <p:nvPicPr>
            <p:cNvPr id="76" name="object 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43914" y="3037808"/>
              <a:ext cx="154114" cy="19392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31652" y="2990373"/>
              <a:ext cx="126682" cy="24593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88909" y="3037872"/>
              <a:ext cx="151066" cy="198531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199507" y="3037808"/>
            <a:ext cx="154209" cy="193929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5387340" y="2990469"/>
            <a:ext cx="427990" cy="319405"/>
            <a:chOff x="5387340" y="2990469"/>
            <a:chExt cx="427990" cy="319405"/>
          </a:xfrm>
        </p:grpSpPr>
        <p:pic>
          <p:nvPicPr>
            <p:cNvPr id="81" name="object 8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44503" y="3037808"/>
              <a:ext cx="180117" cy="1985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387340" y="2990469"/>
              <a:ext cx="126682" cy="24593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746052" y="3188969"/>
              <a:ext cx="69215" cy="121285"/>
            </a:xfrm>
            <a:custGeom>
              <a:avLst/>
              <a:gdLst/>
              <a:ahLst/>
              <a:cxnLst/>
              <a:rect l="l" t="t" r="r" b="b"/>
              <a:pathLst>
                <a:path w="69214" h="121285">
                  <a:moveTo>
                    <a:pt x="0" y="120681"/>
                  </a:moveTo>
                  <a:lnTo>
                    <a:pt x="33527" y="0"/>
                  </a:lnTo>
                  <a:lnTo>
                    <a:pt x="68674" y="0"/>
                  </a:lnTo>
                  <a:lnTo>
                    <a:pt x="30480" y="120681"/>
                  </a:lnTo>
                  <a:lnTo>
                    <a:pt x="0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086380" y="3037808"/>
            <a:ext cx="149637" cy="19859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503194" y="3037808"/>
            <a:ext cx="128206" cy="198596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6678739" y="2964370"/>
            <a:ext cx="33655" cy="267970"/>
          </a:xfrm>
          <a:custGeom>
            <a:avLst/>
            <a:gdLst/>
            <a:ahLst/>
            <a:cxnLst/>
            <a:rect l="l" t="t" r="r" b="b"/>
            <a:pathLst>
              <a:path w="33654" h="267969">
                <a:moveTo>
                  <a:pt x="32004" y="77914"/>
                </a:moveTo>
                <a:lnTo>
                  <a:pt x="1524" y="77914"/>
                </a:lnTo>
                <a:lnTo>
                  <a:pt x="1524" y="267373"/>
                </a:lnTo>
                <a:lnTo>
                  <a:pt x="32004" y="267373"/>
                </a:lnTo>
                <a:lnTo>
                  <a:pt x="32004" y="77914"/>
                </a:lnTo>
                <a:close/>
              </a:path>
              <a:path w="33654" h="267969">
                <a:moveTo>
                  <a:pt x="33528" y="0"/>
                </a:moveTo>
                <a:lnTo>
                  <a:pt x="0" y="0"/>
                </a:lnTo>
                <a:lnTo>
                  <a:pt x="0" y="35153"/>
                </a:lnTo>
                <a:lnTo>
                  <a:pt x="33528" y="35153"/>
                </a:lnTo>
                <a:lnTo>
                  <a:pt x="33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73322" y="303780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30575"/>
                </a:lnTo>
                <a:lnTo>
                  <a:pt x="33623" y="27527"/>
                </a:lnTo>
                <a:lnTo>
                  <a:pt x="54959" y="9144"/>
                </a:lnTo>
                <a:lnTo>
                  <a:pt x="59531" y="6096"/>
                </a:lnTo>
                <a:lnTo>
                  <a:pt x="65627" y="4572"/>
                </a:lnTo>
                <a:lnTo>
                  <a:pt x="70199" y="1524"/>
                </a:lnTo>
                <a:lnTo>
                  <a:pt x="76216" y="19"/>
                </a:lnTo>
                <a:lnTo>
                  <a:pt x="117752" y="5786"/>
                </a:lnTo>
                <a:lnTo>
                  <a:pt x="146589" y="38195"/>
                </a:lnTo>
                <a:lnTo>
                  <a:pt x="148113" y="38195"/>
                </a:lnTo>
                <a:lnTo>
                  <a:pt x="177069" y="10668"/>
                </a:lnTo>
                <a:lnTo>
                  <a:pt x="213741" y="0"/>
                </a:lnTo>
                <a:lnTo>
                  <a:pt x="219837" y="0"/>
                </a:lnTo>
                <a:lnTo>
                  <a:pt x="259532" y="16826"/>
                </a:lnTo>
                <a:lnTo>
                  <a:pt x="277320" y="57452"/>
                </a:lnTo>
                <a:lnTo>
                  <a:pt x="277844" y="67246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9837" y="27527"/>
                </a:lnTo>
                <a:lnTo>
                  <a:pt x="213741" y="26003"/>
                </a:lnTo>
                <a:lnTo>
                  <a:pt x="207645" y="26003"/>
                </a:lnTo>
                <a:lnTo>
                  <a:pt x="171783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2110" y="193929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2966" y="36671"/>
                </a:lnTo>
                <a:lnTo>
                  <a:pt x="108394" y="33623"/>
                </a:lnTo>
                <a:lnTo>
                  <a:pt x="105346" y="30575"/>
                </a:lnTo>
                <a:lnTo>
                  <a:pt x="96202" y="27527"/>
                </a:lnTo>
                <a:lnTo>
                  <a:pt x="90106" y="26003"/>
                </a:lnTo>
                <a:lnTo>
                  <a:pt x="84010" y="26003"/>
                </a:lnTo>
                <a:lnTo>
                  <a:pt x="48148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10698" y="3037808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4">
                <a:moveTo>
                  <a:pt x="0" y="287178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26003"/>
                </a:lnTo>
                <a:lnTo>
                  <a:pt x="30480" y="26003"/>
                </a:lnTo>
                <a:lnTo>
                  <a:pt x="32004" y="24479"/>
                </a:lnTo>
                <a:lnTo>
                  <a:pt x="33528" y="21431"/>
                </a:lnTo>
                <a:lnTo>
                  <a:pt x="36576" y="18288"/>
                </a:lnTo>
                <a:lnTo>
                  <a:pt x="39624" y="16764"/>
                </a:lnTo>
                <a:lnTo>
                  <a:pt x="42672" y="13716"/>
                </a:lnTo>
                <a:lnTo>
                  <a:pt x="51816" y="7620"/>
                </a:lnTo>
                <a:lnTo>
                  <a:pt x="58007" y="4572"/>
                </a:lnTo>
                <a:lnTo>
                  <a:pt x="70199" y="1524"/>
                </a:lnTo>
                <a:lnTo>
                  <a:pt x="77819" y="0"/>
                </a:lnTo>
                <a:lnTo>
                  <a:pt x="85439" y="0"/>
                </a:lnTo>
                <a:lnTo>
                  <a:pt x="122808" y="8288"/>
                </a:lnTo>
                <a:lnTo>
                  <a:pt x="152209" y="35718"/>
                </a:lnTo>
                <a:lnTo>
                  <a:pt x="165735" y="72532"/>
                </a:lnTo>
                <a:lnTo>
                  <a:pt x="167830" y="97726"/>
                </a:lnTo>
                <a:lnTo>
                  <a:pt x="167544" y="106901"/>
                </a:lnTo>
                <a:lnTo>
                  <a:pt x="158496" y="146411"/>
                </a:lnTo>
                <a:lnTo>
                  <a:pt x="152590" y="158877"/>
                </a:lnTo>
                <a:lnTo>
                  <a:pt x="149542" y="166497"/>
                </a:lnTo>
                <a:lnTo>
                  <a:pt x="134302" y="181737"/>
                </a:lnTo>
                <a:lnTo>
                  <a:pt x="134302" y="97726"/>
                </a:lnTo>
                <a:lnTo>
                  <a:pt x="134254" y="89773"/>
                </a:lnTo>
                <a:lnTo>
                  <a:pt x="133921" y="82105"/>
                </a:lnTo>
                <a:lnTo>
                  <a:pt x="133016" y="75009"/>
                </a:lnTo>
                <a:lnTo>
                  <a:pt x="131254" y="68770"/>
                </a:lnTo>
                <a:lnTo>
                  <a:pt x="129730" y="59531"/>
                </a:lnTo>
                <a:lnTo>
                  <a:pt x="103727" y="32099"/>
                </a:lnTo>
                <a:lnTo>
                  <a:pt x="97631" y="27527"/>
                </a:lnTo>
                <a:lnTo>
                  <a:pt x="90011" y="26003"/>
                </a:lnTo>
                <a:lnTo>
                  <a:pt x="74771" y="26003"/>
                </a:lnTo>
                <a:lnTo>
                  <a:pt x="62579" y="29051"/>
                </a:lnTo>
                <a:lnTo>
                  <a:pt x="58007" y="30575"/>
                </a:lnTo>
                <a:lnTo>
                  <a:pt x="53340" y="32099"/>
                </a:lnTo>
                <a:lnTo>
                  <a:pt x="44196" y="38195"/>
                </a:lnTo>
                <a:lnTo>
                  <a:pt x="30480" y="51911"/>
                </a:lnTo>
                <a:lnTo>
                  <a:pt x="30480" y="287178"/>
                </a:lnTo>
                <a:lnTo>
                  <a:pt x="0" y="287178"/>
                </a:lnTo>
                <a:close/>
              </a:path>
              <a:path w="168275" h="287654">
                <a:moveTo>
                  <a:pt x="30480" y="177165"/>
                </a:moveTo>
                <a:lnTo>
                  <a:pt x="30480" y="151161"/>
                </a:lnTo>
                <a:lnTo>
                  <a:pt x="35337" y="155741"/>
                </a:lnTo>
                <a:lnTo>
                  <a:pt x="40767" y="160008"/>
                </a:lnTo>
                <a:lnTo>
                  <a:pt x="46767" y="163685"/>
                </a:lnTo>
                <a:lnTo>
                  <a:pt x="53340" y="166497"/>
                </a:lnTo>
                <a:lnTo>
                  <a:pt x="59372" y="169378"/>
                </a:lnTo>
                <a:lnTo>
                  <a:pt x="65805" y="171259"/>
                </a:lnTo>
                <a:lnTo>
                  <a:pt x="72507" y="172283"/>
                </a:lnTo>
                <a:lnTo>
                  <a:pt x="77819" y="172523"/>
                </a:lnTo>
                <a:lnTo>
                  <a:pt x="85439" y="172593"/>
                </a:lnTo>
                <a:lnTo>
                  <a:pt x="97631" y="169545"/>
                </a:lnTo>
                <a:lnTo>
                  <a:pt x="109823" y="163449"/>
                </a:lnTo>
                <a:lnTo>
                  <a:pt x="115919" y="157353"/>
                </a:lnTo>
                <a:lnTo>
                  <a:pt x="120260" y="153337"/>
                </a:lnTo>
                <a:lnTo>
                  <a:pt x="134016" y="108640"/>
                </a:lnTo>
                <a:lnTo>
                  <a:pt x="134302" y="97726"/>
                </a:lnTo>
                <a:lnTo>
                  <a:pt x="134302" y="181737"/>
                </a:lnTo>
                <a:lnTo>
                  <a:pt x="132778" y="183261"/>
                </a:lnTo>
                <a:lnTo>
                  <a:pt x="120586" y="189357"/>
                </a:lnTo>
                <a:lnTo>
                  <a:pt x="114395" y="193929"/>
                </a:lnTo>
                <a:lnTo>
                  <a:pt x="108299" y="195453"/>
                </a:lnTo>
                <a:lnTo>
                  <a:pt x="102203" y="197072"/>
                </a:lnTo>
                <a:lnTo>
                  <a:pt x="96107" y="198596"/>
                </a:lnTo>
                <a:lnTo>
                  <a:pt x="83915" y="198596"/>
                </a:lnTo>
                <a:lnTo>
                  <a:pt x="75936" y="198309"/>
                </a:lnTo>
                <a:lnTo>
                  <a:pt x="36195" y="181713"/>
                </a:lnTo>
                <a:lnTo>
                  <a:pt x="30480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328916" y="2942843"/>
            <a:ext cx="32384" cy="289560"/>
          </a:xfrm>
          <a:custGeom>
            <a:avLst/>
            <a:gdLst/>
            <a:ahLst/>
            <a:cxnLst/>
            <a:rect l="l" t="t" r="r" b="b"/>
            <a:pathLst>
              <a:path w="32384" h="289560">
                <a:moveTo>
                  <a:pt x="0" y="289559"/>
                </a:moveTo>
                <a:lnTo>
                  <a:pt x="0" y="0"/>
                </a:lnTo>
                <a:lnTo>
                  <a:pt x="32003" y="0"/>
                </a:lnTo>
                <a:lnTo>
                  <a:pt x="32003" y="289559"/>
                </a:lnTo>
                <a:lnTo>
                  <a:pt x="0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22070" y="2964370"/>
            <a:ext cx="33655" cy="267970"/>
          </a:xfrm>
          <a:custGeom>
            <a:avLst/>
            <a:gdLst/>
            <a:ahLst/>
            <a:cxnLst/>
            <a:rect l="l" t="t" r="r" b="b"/>
            <a:pathLst>
              <a:path w="33654" h="267969">
                <a:moveTo>
                  <a:pt x="32004" y="77914"/>
                </a:moveTo>
                <a:lnTo>
                  <a:pt x="1524" y="77914"/>
                </a:lnTo>
                <a:lnTo>
                  <a:pt x="1524" y="267373"/>
                </a:lnTo>
                <a:lnTo>
                  <a:pt x="32004" y="267373"/>
                </a:lnTo>
                <a:lnTo>
                  <a:pt x="32004" y="77914"/>
                </a:lnTo>
                <a:close/>
              </a:path>
              <a:path w="33654" h="267969">
                <a:moveTo>
                  <a:pt x="33528" y="0"/>
                </a:moveTo>
                <a:lnTo>
                  <a:pt x="0" y="0"/>
                </a:lnTo>
                <a:lnTo>
                  <a:pt x="0" y="35153"/>
                </a:lnTo>
                <a:lnTo>
                  <a:pt x="33528" y="35153"/>
                </a:lnTo>
                <a:lnTo>
                  <a:pt x="33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1" name="object 9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504557" y="3037808"/>
            <a:ext cx="143446" cy="198596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7695336" y="2964370"/>
            <a:ext cx="32384" cy="267970"/>
          </a:xfrm>
          <a:custGeom>
            <a:avLst/>
            <a:gdLst/>
            <a:ahLst/>
            <a:cxnLst/>
            <a:rect l="l" t="t" r="r" b="b"/>
            <a:pathLst>
              <a:path w="32384" h="267969">
                <a:moveTo>
                  <a:pt x="32004" y="77914"/>
                </a:moveTo>
                <a:lnTo>
                  <a:pt x="1524" y="77914"/>
                </a:lnTo>
                <a:lnTo>
                  <a:pt x="1524" y="267373"/>
                </a:lnTo>
                <a:lnTo>
                  <a:pt x="32004" y="267373"/>
                </a:lnTo>
                <a:lnTo>
                  <a:pt x="32004" y="77914"/>
                </a:lnTo>
                <a:close/>
              </a:path>
              <a:path w="32384" h="267969">
                <a:moveTo>
                  <a:pt x="32004" y="0"/>
                </a:moveTo>
                <a:lnTo>
                  <a:pt x="0" y="0"/>
                </a:lnTo>
                <a:lnTo>
                  <a:pt x="0" y="35153"/>
                </a:lnTo>
                <a:lnTo>
                  <a:pt x="32004" y="35153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76210" y="2943129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3623" y="278404"/>
                </a:moveTo>
                <a:lnTo>
                  <a:pt x="33623" y="195453"/>
                </a:lnTo>
                <a:lnTo>
                  <a:pt x="33670" y="204128"/>
                </a:lnTo>
                <a:lnTo>
                  <a:pt x="34004" y="211919"/>
                </a:lnTo>
                <a:lnTo>
                  <a:pt x="34909" y="219121"/>
                </a:lnTo>
                <a:lnTo>
                  <a:pt x="36671" y="226028"/>
                </a:lnTo>
                <a:lnTo>
                  <a:pt x="38195" y="235172"/>
                </a:lnTo>
                <a:lnTo>
                  <a:pt x="42767" y="241268"/>
                </a:lnTo>
                <a:lnTo>
                  <a:pt x="47339" y="247459"/>
                </a:lnTo>
                <a:lnTo>
                  <a:pt x="51911" y="255079"/>
                </a:lnTo>
                <a:lnTo>
                  <a:pt x="58007" y="259651"/>
                </a:lnTo>
                <a:lnTo>
                  <a:pt x="64103" y="262699"/>
                </a:lnTo>
                <a:lnTo>
                  <a:pt x="71723" y="265747"/>
                </a:lnTo>
                <a:lnTo>
                  <a:pt x="79438" y="267271"/>
                </a:lnTo>
                <a:lnTo>
                  <a:pt x="99250" y="267271"/>
                </a:lnTo>
                <a:lnTo>
                  <a:pt x="105346" y="264223"/>
                </a:lnTo>
                <a:lnTo>
                  <a:pt x="109918" y="262699"/>
                </a:lnTo>
                <a:lnTo>
                  <a:pt x="116014" y="261175"/>
                </a:lnTo>
                <a:lnTo>
                  <a:pt x="119062" y="258127"/>
                </a:lnTo>
                <a:lnTo>
                  <a:pt x="123634" y="255079"/>
                </a:lnTo>
                <a:lnTo>
                  <a:pt x="126682" y="252031"/>
                </a:lnTo>
                <a:lnTo>
                  <a:pt x="129730" y="250507"/>
                </a:lnTo>
                <a:lnTo>
                  <a:pt x="132873" y="247459"/>
                </a:lnTo>
                <a:lnTo>
                  <a:pt x="135921" y="244316"/>
                </a:lnTo>
                <a:lnTo>
                  <a:pt x="137445" y="241268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5065" y="288607"/>
                </a:lnTo>
                <a:lnTo>
                  <a:pt x="138969" y="267271"/>
                </a:lnTo>
                <a:lnTo>
                  <a:pt x="137445" y="267271"/>
                </a:lnTo>
                <a:lnTo>
                  <a:pt x="135921" y="270319"/>
                </a:lnTo>
                <a:lnTo>
                  <a:pt x="132873" y="273367"/>
                </a:lnTo>
                <a:lnTo>
                  <a:pt x="129730" y="276415"/>
                </a:lnTo>
                <a:lnTo>
                  <a:pt x="126682" y="279463"/>
                </a:lnTo>
                <a:lnTo>
                  <a:pt x="117538" y="285559"/>
                </a:lnTo>
                <a:lnTo>
                  <a:pt x="108394" y="290131"/>
                </a:lnTo>
                <a:lnTo>
                  <a:pt x="103822" y="291750"/>
                </a:lnTo>
                <a:lnTo>
                  <a:pt x="97726" y="293274"/>
                </a:lnTo>
                <a:lnTo>
                  <a:pt x="82486" y="293219"/>
                </a:lnTo>
                <a:lnTo>
                  <a:pt x="38576" y="281940"/>
                </a:lnTo>
                <a:lnTo>
                  <a:pt x="33623" y="278404"/>
                </a:lnTo>
                <a:close/>
              </a:path>
              <a:path w="168275" h="293369">
                <a:moveTo>
                  <a:pt x="0" y="196977"/>
                </a:moveTo>
                <a:lnTo>
                  <a:pt x="6883" y="154154"/>
                </a:lnTo>
                <a:lnTo>
                  <a:pt x="15335" y="134397"/>
                </a:lnTo>
                <a:lnTo>
                  <a:pt x="18383" y="126777"/>
                </a:lnTo>
                <a:lnTo>
                  <a:pt x="59531" y="97726"/>
                </a:lnTo>
                <a:lnTo>
                  <a:pt x="71723" y="94678"/>
                </a:lnTo>
                <a:lnTo>
                  <a:pt x="84010" y="94678"/>
                </a:lnTo>
                <a:lnTo>
                  <a:pt x="125932" y="107453"/>
                </a:lnTo>
                <a:lnTo>
                  <a:pt x="137445" y="117633"/>
                </a:lnTo>
                <a:lnTo>
                  <a:pt x="137445" y="142017"/>
                </a:lnTo>
                <a:lnTo>
                  <a:pt x="132532" y="137707"/>
                </a:lnTo>
                <a:lnTo>
                  <a:pt x="127075" y="133826"/>
                </a:lnTo>
                <a:lnTo>
                  <a:pt x="88582" y="120681"/>
                </a:lnTo>
                <a:lnTo>
                  <a:pt x="82486" y="120681"/>
                </a:lnTo>
                <a:lnTo>
                  <a:pt x="47625" y="140779"/>
                </a:lnTo>
                <a:lnTo>
                  <a:pt x="33909" y="185235"/>
                </a:lnTo>
                <a:lnTo>
                  <a:pt x="33623" y="195453"/>
                </a:lnTo>
                <a:lnTo>
                  <a:pt x="33623" y="278404"/>
                </a:lnTo>
                <a:lnTo>
                  <a:pt x="32004" y="277248"/>
                </a:lnTo>
                <a:lnTo>
                  <a:pt x="7620" y="241268"/>
                </a:lnTo>
                <a:lnTo>
                  <a:pt x="547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object 9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994523" y="3037808"/>
            <a:ext cx="151161" cy="198596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8194453" y="2943129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2099" y="277316"/>
                </a:moveTo>
                <a:lnTo>
                  <a:pt x="32099" y="195453"/>
                </a:lnTo>
                <a:lnTo>
                  <a:pt x="32385" y="204128"/>
                </a:lnTo>
                <a:lnTo>
                  <a:pt x="33242" y="211919"/>
                </a:lnTo>
                <a:lnTo>
                  <a:pt x="34671" y="219121"/>
                </a:lnTo>
                <a:lnTo>
                  <a:pt x="36671" y="226028"/>
                </a:lnTo>
                <a:lnTo>
                  <a:pt x="38195" y="235172"/>
                </a:lnTo>
                <a:lnTo>
                  <a:pt x="42767" y="241268"/>
                </a:lnTo>
                <a:lnTo>
                  <a:pt x="47339" y="247459"/>
                </a:lnTo>
                <a:lnTo>
                  <a:pt x="51911" y="255079"/>
                </a:lnTo>
                <a:lnTo>
                  <a:pt x="58007" y="259651"/>
                </a:lnTo>
                <a:lnTo>
                  <a:pt x="64103" y="262699"/>
                </a:lnTo>
                <a:lnTo>
                  <a:pt x="70294" y="265747"/>
                </a:lnTo>
                <a:lnTo>
                  <a:pt x="79438" y="267271"/>
                </a:lnTo>
                <a:lnTo>
                  <a:pt x="99250" y="267271"/>
                </a:lnTo>
                <a:lnTo>
                  <a:pt x="105346" y="264223"/>
                </a:lnTo>
                <a:lnTo>
                  <a:pt x="114490" y="261175"/>
                </a:lnTo>
                <a:lnTo>
                  <a:pt x="123634" y="255079"/>
                </a:lnTo>
                <a:lnTo>
                  <a:pt x="126777" y="252031"/>
                </a:lnTo>
                <a:lnTo>
                  <a:pt x="129825" y="250507"/>
                </a:lnTo>
                <a:lnTo>
                  <a:pt x="132873" y="247459"/>
                </a:lnTo>
                <a:lnTo>
                  <a:pt x="135921" y="244316"/>
                </a:lnTo>
                <a:lnTo>
                  <a:pt x="137445" y="241268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5065" y="288607"/>
                </a:lnTo>
                <a:lnTo>
                  <a:pt x="138969" y="267271"/>
                </a:lnTo>
                <a:lnTo>
                  <a:pt x="137445" y="267271"/>
                </a:lnTo>
                <a:lnTo>
                  <a:pt x="135921" y="270319"/>
                </a:lnTo>
                <a:lnTo>
                  <a:pt x="126777" y="279463"/>
                </a:lnTo>
                <a:lnTo>
                  <a:pt x="122110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103822" y="291750"/>
                </a:lnTo>
                <a:lnTo>
                  <a:pt x="97726" y="293274"/>
                </a:lnTo>
                <a:lnTo>
                  <a:pt x="82486" y="293219"/>
                </a:lnTo>
                <a:lnTo>
                  <a:pt x="76018" y="292987"/>
                </a:lnTo>
                <a:lnTo>
                  <a:pt x="38576" y="281940"/>
                </a:lnTo>
                <a:lnTo>
                  <a:pt x="32099" y="277316"/>
                </a:lnTo>
                <a:close/>
              </a:path>
              <a:path w="168275" h="293369">
                <a:moveTo>
                  <a:pt x="0" y="196977"/>
                </a:moveTo>
                <a:lnTo>
                  <a:pt x="6936" y="154154"/>
                </a:lnTo>
                <a:lnTo>
                  <a:pt x="15335" y="134397"/>
                </a:lnTo>
                <a:lnTo>
                  <a:pt x="18383" y="126777"/>
                </a:lnTo>
                <a:lnTo>
                  <a:pt x="59531" y="97726"/>
                </a:lnTo>
                <a:lnTo>
                  <a:pt x="71818" y="94678"/>
                </a:lnTo>
                <a:lnTo>
                  <a:pt x="84010" y="94678"/>
                </a:lnTo>
                <a:lnTo>
                  <a:pt x="91963" y="94988"/>
                </a:lnTo>
                <a:lnTo>
                  <a:pt x="99631" y="96012"/>
                </a:lnTo>
                <a:lnTo>
                  <a:pt x="106727" y="97893"/>
                </a:lnTo>
                <a:lnTo>
                  <a:pt x="112966" y="100774"/>
                </a:lnTo>
                <a:lnTo>
                  <a:pt x="119553" y="103609"/>
                </a:lnTo>
                <a:lnTo>
                  <a:pt x="125587" y="107453"/>
                </a:lnTo>
                <a:lnTo>
                  <a:pt x="131049" y="112173"/>
                </a:lnTo>
                <a:lnTo>
                  <a:pt x="135921" y="117633"/>
                </a:lnTo>
                <a:lnTo>
                  <a:pt x="137445" y="117633"/>
                </a:lnTo>
                <a:lnTo>
                  <a:pt x="137445" y="142017"/>
                </a:lnTo>
                <a:lnTo>
                  <a:pt x="132573" y="137707"/>
                </a:lnTo>
                <a:lnTo>
                  <a:pt x="127111" y="133826"/>
                </a:lnTo>
                <a:lnTo>
                  <a:pt x="88582" y="120681"/>
                </a:lnTo>
                <a:lnTo>
                  <a:pt x="82486" y="120681"/>
                </a:lnTo>
                <a:lnTo>
                  <a:pt x="47625" y="140779"/>
                </a:lnTo>
                <a:lnTo>
                  <a:pt x="32623" y="185235"/>
                </a:lnTo>
                <a:lnTo>
                  <a:pt x="32099" y="195453"/>
                </a:lnTo>
                <a:lnTo>
                  <a:pt x="32099" y="277316"/>
                </a:lnTo>
                <a:lnTo>
                  <a:pt x="7715" y="241268"/>
                </a:lnTo>
                <a:lnTo>
                  <a:pt x="549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8412766" y="3037879"/>
            <a:ext cx="161829" cy="198475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957453" y="3431857"/>
            <a:ext cx="911351" cy="29479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254948" y="3526604"/>
            <a:ext cx="151161" cy="200051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2465642" y="3526536"/>
            <a:ext cx="410845" cy="200660"/>
            <a:chOff x="2465642" y="3526536"/>
            <a:chExt cx="410845" cy="200660"/>
          </a:xfrm>
        </p:grpSpPr>
        <p:pic>
          <p:nvPicPr>
            <p:cNvPr id="100" name="object 10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65642" y="3526536"/>
              <a:ext cx="103822" cy="19402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601468" y="3526536"/>
              <a:ext cx="103822" cy="19402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725102" y="3526603"/>
              <a:ext cx="151161" cy="200052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2935795" y="3453193"/>
            <a:ext cx="253365" cy="365125"/>
            <a:chOff x="2935795" y="3453193"/>
            <a:chExt cx="253365" cy="365125"/>
          </a:xfrm>
        </p:grpSpPr>
        <p:pic>
          <p:nvPicPr>
            <p:cNvPr id="104" name="object 10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935795" y="3526535"/>
              <a:ext cx="155638" cy="19402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097625" y="3453193"/>
              <a:ext cx="92075" cy="365125"/>
            </a:xfrm>
            <a:custGeom>
              <a:avLst/>
              <a:gdLst/>
              <a:ahLst/>
              <a:cxnLst/>
              <a:rect l="l" t="t" r="r" b="b"/>
              <a:pathLst>
                <a:path w="92075" h="365125">
                  <a:moveTo>
                    <a:pt x="0" y="362045"/>
                  </a:moveTo>
                  <a:lnTo>
                    <a:pt x="0" y="334518"/>
                  </a:lnTo>
                  <a:lnTo>
                    <a:pt x="4572" y="336042"/>
                  </a:lnTo>
                  <a:lnTo>
                    <a:pt x="7620" y="337566"/>
                  </a:lnTo>
                  <a:lnTo>
                    <a:pt x="15240" y="337566"/>
                  </a:lnTo>
                  <a:lnTo>
                    <a:pt x="19812" y="339090"/>
                  </a:lnTo>
                  <a:lnTo>
                    <a:pt x="24384" y="339090"/>
                  </a:lnTo>
                  <a:lnTo>
                    <a:pt x="59531" y="317754"/>
                  </a:lnTo>
                  <a:lnTo>
                    <a:pt x="59531" y="77914"/>
                  </a:lnTo>
                  <a:lnTo>
                    <a:pt x="90011" y="77914"/>
                  </a:lnTo>
                  <a:lnTo>
                    <a:pt x="90011" y="310134"/>
                  </a:lnTo>
                  <a:lnTo>
                    <a:pt x="74771" y="351282"/>
                  </a:lnTo>
                  <a:lnTo>
                    <a:pt x="27432" y="365093"/>
                  </a:lnTo>
                  <a:lnTo>
                    <a:pt x="16764" y="365093"/>
                  </a:lnTo>
                  <a:lnTo>
                    <a:pt x="12192" y="363569"/>
                  </a:lnTo>
                  <a:lnTo>
                    <a:pt x="6096" y="363569"/>
                  </a:lnTo>
                  <a:lnTo>
                    <a:pt x="3048" y="362045"/>
                  </a:lnTo>
                  <a:lnTo>
                    <a:pt x="0" y="362045"/>
                  </a:lnTo>
                  <a:close/>
                </a:path>
                <a:path w="92075" h="365125">
                  <a:moveTo>
                    <a:pt x="58007" y="35147"/>
                  </a:moveTo>
                  <a:lnTo>
                    <a:pt x="58007" y="0"/>
                  </a:lnTo>
                  <a:lnTo>
                    <a:pt x="91535" y="0"/>
                  </a:lnTo>
                  <a:lnTo>
                    <a:pt x="91535" y="35147"/>
                  </a:lnTo>
                  <a:lnTo>
                    <a:pt x="58007" y="35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3238024" y="3526535"/>
            <a:ext cx="271780" cy="272415"/>
            <a:chOff x="3238024" y="3526535"/>
            <a:chExt cx="271780" cy="272415"/>
          </a:xfrm>
        </p:grpSpPr>
        <p:pic>
          <p:nvPicPr>
            <p:cNvPr id="107" name="object 10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238024" y="3526535"/>
              <a:ext cx="180117" cy="20012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441002" y="3677792"/>
              <a:ext cx="69215" cy="120650"/>
            </a:xfrm>
            <a:custGeom>
              <a:avLst/>
              <a:gdLst/>
              <a:ahLst/>
              <a:cxnLst/>
              <a:rect l="l" t="t" r="r" b="b"/>
              <a:pathLst>
                <a:path w="69214" h="120650">
                  <a:moveTo>
                    <a:pt x="0" y="120586"/>
                  </a:moveTo>
                  <a:lnTo>
                    <a:pt x="33622" y="0"/>
                  </a:lnTo>
                  <a:lnTo>
                    <a:pt x="68770" y="0"/>
                  </a:lnTo>
                  <a:lnTo>
                    <a:pt x="30574" y="120586"/>
                  </a:lnTo>
                  <a:lnTo>
                    <a:pt x="0" y="120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9" name="object 10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3912680" y="3431857"/>
            <a:ext cx="943355" cy="294798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5263610" y="3526535"/>
            <a:ext cx="384810" cy="287655"/>
            <a:chOff x="5263610" y="3526535"/>
            <a:chExt cx="384810" cy="287655"/>
          </a:xfrm>
        </p:grpSpPr>
        <p:sp>
          <p:nvSpPr>
            <p:cNvPr id="111" name="object 111"/>
            <p:cNvSpPr/>
            <p:nvPr/>
          </p:nvSpPr>
          <p:spPr>
            <a:xfrm>
              <a:off x="5263610" y="3526535"/>
              <a:ext cx="168275" cy="287655"/>
            </a:xfrm>
            <a:custGeom>
              <a:avLst/>
              <a:gdLst/>
              <a:ahLst/>
              <a:cxnLst/>
              <a:rect l="l" t="t" r="r" b="b"/>
              <a:pathLst>
                <a:path w="168275" h="287654">
                  <a:moveTo>
                    <a:pt x="0" y="287178"/>
                  </a:moveTo>
                  <a:lnTo>
                    <a:pt x="0" y="4572"/>
                  </a:lnTo>
                  <a:lnTo>
                    <a:pt x="22955" y="4572"/>
                  </a:lnTo>
                  <a:lnTo>
                    <a:pt x="29051" y="26003"/>
                  </a:lnTo>
                  <a:lnTo>
                    <a:pt x="30575" y="26003"/>
                  </a:lnTo>
                  <a:lnTo>
                    <a:pt x="32099" y="24479"/>
                  </a:lnTo>
                  <a:lnTo>
                    <a:pt x="33623" y="21431"/>
                  </a:lnTo>
                  <a:lnTo>
                    <a:pt x="36671" y="18383"/>
                  </a:lnTo>
                  <a:lnTo>
                    <a:pt x="39719" y="16859"/>
                  </a:lnTo>
                  <a:lnTo>
                    <a:pt x="42767" y="13716"/>
                  </a:lnTo>
                  <a:lnTo>
                    <a:pt x="51911" y="7620"/>
                  </a:lnTo>
                  <a:lnTo>
                    <a:pt x="58007" y="6096"/>
                  </a:lnTo>
                  <a:lnTo>
                    <a:pt x="64198" y="3048"/>
                  </a:lnTo>
                  <a:lnTo>
                    <a:pt x="70294" y="1524"/>
                  </a:lnTo>
                  <a:lnTo>
                    <a:pt x="77914" y="0"/>
                  </a:lnTo>
                  <a:lnTo>
                    <a:pt x="85534" y="0"/>
                  </a:lnTo>
                  <a:lnTo>
                    <a:pt x="122903" y="8931"/>
                  </a:lnTo>
                  <a:lnTo>
                    <a:pt x="152304" y="36480"/>
                  </a:lnTo>
                  <a:lnTo>
                    <a:pt x="165830" y="73330"/>
                  </a:lnTo>
                  <a:lnTo>
                    <a:pt x="167925" y="97726"/>
                  </a:lnTo>
                  <a:lnTo>
                    <a:pt x="167640" y="107544"/>
                  </a:lnTo>
                  <a:lnTo>
                    <a:pt x="158591" y="146446"/>
                  </a:lnTo>
                  <a:lnTo>
                    <a:pt x="152685" y="158877"/>
                  </a:lnTo>
                  <a:lnTo>
                    <a:pt x="149637" y="166497"/>
                  </a:lnTo>
                  <a:lnTo>
                    <a:pt x="143541" y="172593"/>
                  </a:lnTo>
                  <a:lnTo>
                    <a:pt x="138969" y="178689"/>
                  </a:lnTo>
                  <a:lnTo>
                    <a:pt x="134397" y="182118"/>
                  </a:lnTo>
                  <a:lnTo>
                    <a:pt x="134397" y="97726"/>
                  </a:lnTo>
                  <a:lnTo>
                    <a:pt x="134350" y="89773"/>
                  </a:lnTo>
                  <a:lnTo>
                    <a:pt x="134016" y="82105"/>
                  </a:lnTo>
                  <a:lnTo>
                    <a:pt x="133111" y="75009"/>
                  </a:lnTo>
                  <a:lnTo>
                    <a:pt x="131349" y="68770"/>
                  </a:lnTo>
                  <a:lnTo>
                    <a:pt x="129825" y="59531"/>
                  </a:lnTo>
                  <a:lnTo>
                    <a:pt x="125253" y="51911"/>
                  </a:lnTo>
                  <a:lnTo>
                    <a:pt x="120586" y="45815"/>
                  </a:lnTo>
                  <a:lnTo>
                    <a:pt x="116014" y="39719"/>
                  </a:lnTo>
                  <a:lnTo>
                    <a:pt x="111442" y="35147"/>
                  </a:lnTo>
                  <a:lnTo>
                    <a:pt x="103822" y="32099"/>
                  </a:lnTo>
                  <a:lnTo>
                    <a:pt x="97726" y="29051"/>
                  </a:lnTo>
                  <a:lnTo>
                    <a:pt x="90106" y="26003"/>
                  </a:lnTo>
                  <a:lnTo>
                    <a:pt x="74866" y="26003"/>
                  </a:lnTo>
                  <a:lnTo>
                    <a:pt x="62579" y="29051"/>
                  </a:lnTo>
                  <a:lnTo>
                    <a:pt x="58007" y="30575"/>
                  </a:lnTo>
                  <a:lnTo>
                    <a:pt x="53435" y="33623"/>
                  </a:lnTo>
                  <a:lnTo>
                    <a:pt x="48863" y="35147"/>
                  </a:lnTo>
                  <a:lnTo>
                    <a:pt x="44291" y="38195"/>
                  </a:lnTo>
                  <a:lnTo>
                    <a:pt x="30575" y="51911"/>
                  </a:lnTo>
                  <a:lnTo>
                    <a:pt x="30575" y="287178"/>
                  </a:lnTo>
                  <a:lnTo>
                    <a:pt x="0" y="287178"/>
                  </a:lnTo>
                  <a:close/>
                </a:path>
                <a:path w="168275" h="287654">
                  <a:moveTo>
                    <a:pt x="30575" y="177165"/>
                  </a:moveTo>
                  <a:lnTo>
                    <a:pt x="30575" y="151257"/>
                  </a:lnTo>
                  <a:lnTo>
                    <a:pt x="35433" y="156448"/>
                  </a:lnTo>
                  <a:lnTo>
                    <a:pt x="40862" y="160782"/>
                  </a:lnTo>
                  <a:lnTo>
                    <a:pt x="77914" y="172529"/>
                  </a:lnTo>
                  <a:lnTo>
                    <a:pt x="91630" y="172593"/>
                  </a:lnTo>
                  <a:lnTo>
                    <a:pt x="97726" y="169545"/>
                  </a:lnTo>
                  <a:lnTo>
                    <a:pt x="103822" y="168021"/>
                  </a:lnTo>
                  <a:lnTo>
                    <a:pt x="109918" y="163449"/>
                  </a:lnTo>
                  <a:lnTo>
                    <a:pt x="116014" y="157353"/>
                  </a:lnTo>
                  <a:lnTo>
                    <a:pt x="120355" y="153337"/>
                  </a:lnTo>
                  <a:lnTo>
                    <a:pt x="134112" y="108640"/>
                  </a:lnTo>
                  <a:lnTo>
                    <a:pt x="134397" y="97726"/>
                  </a:lnTo>
                  <a:lnTo>
                    <a:pt x="134397" y="182118"/>
                  </a:lnTo>
                  <a:lnTo>
                    <a:pt x="126777" y="187833"/>
                  </a:lnTo>
                  <a:lnTo>
                    <a:pt x="120355" y="190999"/>
                  </a:lnTo>
                  <a:lnTo>
                    <a:pt x="114490" y="194024"/>
                  </a:lnTo>
                  <a:lnTo>
                    <a:pt x="90106" y="200120"/>
                  </a:lnTo>
                  <a:lnTo>
                    <a:pt x="84010" y="200120"/>
                  </a:lnTo>
                  <a:lnTo>
                    <a:pt x="42005" y="186701"/>
                  </a:lnTo>
                  <a:lnTo>
                    <a:pt x="36290" y="182357"/>
                  </a:lnTo>
                  <a:lnTo>
                    <a:pt x="30575" y="177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68207" y="3526535"/>
              <a:ext cx="180117" cy="200120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95664" y="3526536"/>
            <a:ext cx="103822" cy="194024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6150578" y="3480720"/>
            <a:ext cx="838200" cy="246379"/>
            <a:chOff x="6150578" y="3480720"/>
            <a:chExt cx="838200" cy="246379"/>
          </a:xfrm>
        </p:grpSpPr>
        <p:pic>
          <p:nvPicPr>
            <p:cNvPr id="115" name="object 11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150578" y="3480720"/>
              <a:ext cx="126682" cy="24593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319933" y="3526535"/>
              <a:ext cx="103822" cy="19392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446711" y="3526572"/>
              <a:ext cx="151066" cy="20008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640639" y="3531107"/>
              <a:ext cx="154114" cy="18935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26758" y="3526563"/>
              <a:ext cx="161829" cy="200092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40404" y="3526631"/>
            <a:ext cx="103822" cy="193929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512177" y="3526568"/>
            <a:ext cx="151066" cy="200088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7723632" y="3432047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4" h="288289">
                <a:moveTo>
                  <a:pt x="0" y="288035"/>
                </a:moveTo>
                <a:lnTo>
                  <a:pt x="0" y="0"/>
                </a:lnTo>
                <a:lnTo>
                  <a:pt x="32003" y="0"/>
                </a:lnTo>
                <a:lnTo>
                  <a:pt x="32003" y="288035"/>
                </a:lnTo>
                <a:lnTo>
                  <a:pt x="0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06785" y="3526535"/>
            <a:ext cx="167005" cy="292100"/>
          </a:xfrm>
          <a:custGeom>
            <a:avLst/>
            <a:gdLst/>
            <a:ahLst/>
            <a:cxnLst/>
            <a:rect l="l" t="t" r="r" b="b"/>
            <a:pathLst>
              <a:path w="167004" h="292100">
                <a:moveTo>
                  <a:pt x="12192" y="281082"/>
                </a:moveTo>
                <a:lnTo>
                  <a:pt x="12192" y="255079"/>
                </a:lnTo>
                <a:lnTo>
                  <a:pt x="16764" y="256603"/>
                </a:lnTo>
                <a:lnTo>
                  <a:pt x="19812" y="258127"/>
                </a:lnTo>
                <a:lnTo>
                  <a:pt x="28956" y="261175"/>
                </a:lnTo>
                <a:lnTo>
                  <a:pt x="33528" y="261175"/>
                </a:lnTo>
                <a:lnTo>
                  <a:pt x="38100" y="262699"/>
                </a:lnTo>
                <a:lnTo>
                  <a:pt x="42767" y="262699"/>
                </a:lnTo>
                <a:lnTo>
                  <a:pt x="47339" y="264223"/>
                </a:lnTo>
                <a:lnTo>
                  <a:pt x="56483" y="264223"/>
                </a:lnTo>
                <a:lnTo>
                  <a:pt x="61055" y="265747"/>
                </a:lnTo>
                <a:lnTo>
                  <a:pt x="108394" y="256091"/>
                </a:lnTo>
                <a:lnTo>
                  <a:pt x="134683" y="216756"/>
                </a:lnTo>
                <a:lnTo>
                  <a:pt x="135826" y="201644"/>
                </a:lnTo>
                <a:lnTo>
                  <a:pt x="135826" y="26003"/>
                </a:lnTo>
                <a:lnTo>
                  <a:pt x="137350" y="26003"/>
                </a:lnTo>
                <a:lnTo>
                  <a:pt x="143446" y="4572"/>
                </a:lnTo>
                <a:lnTo>
                  <a:pt x="166401" y="4572"/>
                </a:lnTo>
                <a:lnTo>
                  <a:pt x="166401" y="206216"/>
                </a:lnTo>
                <a:lnTo>
                  <a:pt x="166092" y="216242"/>
                </a:lnTo>
                <a:lnTo>
                  <a:pt x="150697" y="258508"/>
                </a:lnTo>
                <a:lnTo>
                  <a:pt x="117228" y="283687"/>
                </a:lnTo>
                <a:lnTo>
                  <a:pt x="78939" y="291464"/>
                </a:lnTo>
                <a:lnTo>
                  <a:pt x="68675" y="291750"/>
                </a:lnTo>
                <a:lnTo>
                  <a:pt x="59912" y="291515"/>
                </a:lnTo>
                <a:lnTo>
                  <a:pt x="58007" y="291415"/>
                </a:lnTo>
                <a:lnTo>
                  <a:pt x="50184" y="290798"/>
                </a:lnTo>
                <a:lnTo>
                  <a:pt x="42274" y="289821"/>
                </a:lnTo>
                <a:lnTo>
                  <a:pt x="31899" y="288252"/>
                </a:lnTo>
                <a:lnTo>
                  <a:pt x="24384" y="287178"/>
                </a:lnTo>
                <a:lnTo>
                  <a:pt x="16764" y="284130"/>
                </a:lnTo>
                <a:lnTo>
                  <a:pt x="12192" y="281082"/>
                </a:lnTo>
                <a:close/>
              </a:path>
              <a:path w="167004" h="292100">
                <a:moveTo>
                  <a:pt x="0" y="103917"/>
                </a:moveTo>
                <a:lnTo>
                  <a:pt x="6096" y="58007"/>
                </a:lnTo>
                <a:lnTo>
                  <a:pt x="25908" y="26003"/>
                </a:lnTo>
                <a:lnTo>
                  <a:pt x="31899" y="19678"/>
                </a:lnTo>
                <a:lnTo>
                  <a:pt x="67913" y="1905"/>
                </a:lnTo>
                <a:lnTo>
                  <a:pt x="91535" y="0"/>
                </a:lnTo>
                <a:lnTo>
                  <a:pt x="99155" y="1524"/>
                </a:lnTo>
                <a:lnTo>
                  <a:pt x="105346" y="3048"/>
                </a:lnTo>
                <a:lnTo>
                  <a:pt x="111442" y="6096"/>
                </a:lnTo>
                <a:lnTo>
                  <a:pt x="116014" y="7620"/>
                </a:lnTo>
                <a:lnTo>
                  <a:pt x="125158" y="13716"/>
                </a:lnTo>
                <a:lnTo>
                  <a:pt x="128206" y="16859"/>
                </a:lnTo>
                <a:lnTo>
                  <a:pt x="135826" y="24479"/>
                </a:lnTo>
                <a:lnTo>
                  <a:pt x="135826" y="51911"/>
                </a:lnTo>
                <a:lnTo>
                  <a:pt x="122110" y="38195"/>
                </a:lnTo>
                <a:lnTo>
                  <a:pt x="117538" y="36671"/>
                </a:lnTo>
                <a:lnTo>
                  <a:pt x="114490" y="33623"/>
                </a:lnTo>
                <a:lnTo>
                  <a:pt x="109918" y="30575"/>
                </a:lnTo>
                <a:lnTo>
                  <a:pt x="103822" y="29051"/>
                </a:lnTo>
                <a:lnTo>
                  <a:pt x="99155" y="27527"/>
                </a:lnTo>
                <a:lnTo>
                  <a:pt x="93059" y="26003"/>
                </a:lnTo>
                <a:lnTo>
                  <a:pt x="77819" y="26003"/>
                </a:lnTo>
                <a:lnTo>
                  <a:pt x="62579" y="32099"/>
                </a:lnTo>
                <a:lnTo>
                  <a:pt x="56483" y="35147"/>
                </a:lnTo>
                <a:lnTo>
                  <a:pt x="50387" y="41243"/>
                </a:lnTo>
                <a:lnTo>
                  <a:pt x="45815" y="47339"/>
                </a:lnTo>
                <a:lnTo>
                  <a:pt x="41148" y="53435"/>
                </a:lnTo>
                <a:lnTo>
                  <a:pt x="32051" y="92797"/>
                </a:lnTo>
                <a:lnTo>
                  <a:pt x="32004" y="183642"/>
                </a:lnTo>
                <a:lnTo>
                  <a:pt x="27432" y="180213"/>
                </a:lnTo>
                <a:lnTo>
                  <a:pt x="22860" y="175641"/>
                </a:lnTo>
                <a:lnTo>
                  <a:pt x="18288" y="169545"/>
                </a:lnTo>
                <a:lnTo>
                  <a:pt x="13716" y="161925"/>
                </a:lnTo>
                <a:lnTo>
                  <a:pt x="10548" y="156814"/>
                </a:lnTo>
                <a:lnTo>
                  <a:pt x="47" y="113014"/>
                </a:lnTo>
                <a:lnTo>
                  <a:pt x="0" y="103917"/>
                </a:lnTo>
                <a:close/>
              </a:path>
              <a:path w="167004" h="292100">
                <a:moveTo>
                  <a:pt x="32004" y="183642"/>
                </a:moveTo>
                <a:lnTo>
                  <a:pt x="32004" y="100774"/>
                </a:lnTo>
                <a:lnTo>
                  <a:pt x="32289" y="111688"/>
                </a:lnTo>
                <a:lnTo>
                  <a:pt x="33147" y="121431"/>
                </a:lnTo>
                <a:lnTo>
                  <a:pt x="50387" y="158877"/>
                </a:lnTo>
                <a:lnTo>
                  <a:pt x="56483" y="164973"/>
                </a:lnTo>
                <a:lnTo>
                  <a:pt x="62579" y="168021"/>
                </a:lnTo>
                <a:lnTo>
                  <a:pt x="68675" y="169545"/>
                </a:lnTo>
                <a:lnTo>
                  <a:pt x="74771" y="172593"/>
                </a:lnTo>
                <a:lnTo>
                  <a:pt x="114490" y="168021"/>
                </a:lnTo>
                <a:lnTo>
                  <a:pt x="135826" y="151257"/>
                </a:lnTo>
                <a:lnTo>
                  <a:pt x="135826" y="177165"/>
                </a:lnTo>
                <a:lnTo>
                  <a:pt x="97297" y="198215"/>
                </a:lnTo>
                <a:lnTo>
                  <a:pt x="80867" y="200120"/>
                </a:lnTo>
                <a:lnTo>
                  <a:pt x="75914" y="200025"/>
                </a:lnTo>
                <a:lnTo>
                  <a:pt x="64103" y="197072"/>
                </a:lnTo>
                <a:lnTo>
                  <a:pt x="58007" y="197072"/>
                </a:lnTo>
                <a:lnTo>
                  <a:pt x="51911" y="194024"/>
                </a:lnTo>
                <a:lnTo>
                  <a:pt x="45815" y="190881"/>
                </a:lnTo>
                <a:lnTo>
                  <a:pt x="39624" y="189357"/>
                </a:lnTo>
                <a:lnTo>
                  <a:pt x="32004" y="18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24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8031195" y="3531108"/>
            <a:ext cx="155638" cy="195548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8244840" y="3526535"/>
            <a:ext cx="154209" cy="194024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8447913" y="3526535"/>
            <a:ext cx="129730" cy="200120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968121" y="4015263"/>
            <a:ext cx="167005" cy="287655"/>
          </a:xfrm>
          <a:custGeom>
            <a:avLst/>
            <a:gdLst/>
            <a:ahLst/>
            <a:cxnLst/>
            <a:rect l="l" t="t" r="r" b="b"/>
            <a:pathLst>
              <a:path w="167005" h="287654">
                <a:moveTo>
                  <a:pt x="0" y="287178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26003"/>
                </a:lnTo>
                <a:lnTo>
                  <a:pt x="30575" y="26003"/>
                </a:lnTo>
                <a:lnTo>
                  <a:pt x="32099" y="24479"/>
                </a:lnTo>
                <a:lnTo>
                  <a:pt x="33623" y="21431"/>
                </a:lnTo>
                <a:lnTo>
                  <a:pt x="36671" y="18383"/>
                </a:lnTo>
                <a:lnTo>
                  <a:pt x="39719" y="16859"/>
                </a:lnTo>
                <a:lnTo>
                  <a:pt x="42767" y="13811"/>
                </a:lnTo>
                <a:lnTo>
                  <a:pt x="47339" y="10668"/>
                </a:lnTo>
                <a:lnTo>
                  <a:pt x="51911" y="7620"/>
                </a:lnTo>
                <a:lnTo>
                  <a:pt x="58007" y="6096"/>
                </a:lnTo>
                <a:lnTo>
                  <a:pt x="64103" y="3048"/>
                </a:lnTo>
                <a:lnTo>
                  <a:pt x="70199" y="1524"/>
                </a:lnTo>
                <a:lnTo>
                  <a:pt x="77914" y="0"/>
                </a:lnTo>
                <a:lnTo>
                  <a:pt x="88582" y="121"/>
                </a:lnTo>
                <a:lnTo>
                  <a:pt x="129587" y="12811"/>
                </a:lnTo>
                <a:lnTo>
                  <a:pt x="156591" y="44600"/>
                </a:lnTo>
                <a:lnTo>
                  <a:pt x="166092" y="84818"/>
                </a:lnTo>
                <a:lnTo>
                  <a:pt x="166401" y="97726"/>
                </a:lnTo>
                <a:lnTo>
                  <a:pt x="166354" y="106901"/>
                </a:lnTo>
                <a:lnTo>
                  <a:pt x="158591" y="146446"/>
                </a:lnTo>
                <a:lnTo>
                  <a:pt x="137445" y="178689"/>
                </a:lnTo>
                <a:lnTo>
                  <a:pt x="134397" y="181674"/>
                </a:lnTo>
                <a:lnTo>
                  <a:pt x="134397" y="97726"/>
                </a:lnTo>
                <a:lnTo>
                  <a:pt x="134348" y="89773"/>
                </a:lnTo>
                <a:lnTo>
                  <a:pt x="134004" y="82105"/>
                </a:lnTo>
                <a:lnTo>
                  <a:pt x="133071" y="75009"/>
                </a:lnTo>
                <a:lnTo>
                  <a:pt x="131254" y="68770"/>
                </a:lnTo>
                <a:lnTo>
                  <a:pt x="129730" y="59626"/>
                </a:lnTo>
                <a:lnTo>
                  <a:pt x="97726" y="29051"/>
                </a:lnTo>
                <a:lnTo>
                  <a:pt x="88582" y="26003"/>
                </a:lnTo>
                <a:lnTo>
                  <a:pt x="73247" y="26003"/>
                </a:lnTo>
                <a:lnTo>
                  <a:pt x="68675" y="27527"/>
                </a:lnTo>
                <a:lnTo>
                  <a:pt x="62579" y="29051"/>
                </a:lnTo>
                <a:lnTo>
                  <a:pt x="58007" y="30575"/>
                </a:lnTo>
                <a:lnTo>
                  <a:pt x="53435" y="33623"/>
                </a:lnTo>
                <a:lnTo>
                  <a:pt x="48863" y="35147"/>
                </a:lnTo>
                <a:lnTo>
                  <a:pt x="44291" y="38195"/>
                </a:lnTo>
                <a:lnTo>
                  <a:pt x="30575" y="51911"/>
                </a:lnTo>
                <a:lnTo>
                  <a:pt x="30575" y="287178"/>
                </a:lnTo>
                <a:lnTo>
                  <a:pt x="0" y="287178"/>
                </a:lnTo>
                <a:close/>
              </a:path>
              <a:path w="167005" h="287654">
                <a:moveTo>
                  <a:pt x="30575" y="177165"/>
                </a:moveTo>
                <a:lnTo>
                  <a:pt x="30575" y="151257"/>
                </a:lnTo>
                <a:lnTo>
                  <a:pt x="35409" y="156448"/>
                </a:lnTo>
                <a:lnTo>
                  <a:pt x="40671" y="160782"/>
                </a:lnTo>
                <a:lnTo>
                  <a:pt x="77914" y="172530"/>
                </a:lnTo>
                <a:lnTo>
                  <a:pt x="91630" y="172593"/>
                </a:lnTo>
                <a:lnTo>
                  <a:pt x="97726" y="169545"/>
                </a:lnTo>
                <a:lnTo>
                  <a:pt x="103822" y="168021"/>
                </a:lnTo>
                <a:lnTo>
                  <a:pt x="129730" y="134397"/>
                </a:lnTo>
                <a:lnTo>
                  <a:pt x="134397" y="97726"/>
                </a:lnTo>
                <a:lnTo>
                  <a:pt x="134397" y="181674"/>
                </a:lnTo>
                <a:lnTo>
                  <a:pt x="132778" y="183261"/>
                </a:lnTo>
                <a:lnTo>
                  <a:pt x="126682" y="187928"/>
                </a:lnTo>
                <a:lnTo>
                  <a:pt x="114490" y="194024"/>
                </a:lnTo>
                <a:lnTo>
                  <a:pt x="96202" y="198596"/>
                </a:lnTo>
                <a:lnTo>
                  <a:pt x="84010" y="198596"/>
                </a:lnTo>
                <a:lnTo>
                  <a:pt x="42005" y="186737"/>
                </a:lnTo>
                <a:lnTo>
                  <a:pt x="36290" y="182371"/>
                </a:lnTo>
                <a:lnTo>
                  <a:pt x="30575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1183386" y="4015263"/>
            <a:ext cx="305435" cy="198755"/>
            <a:chOff x="1183386" y="4015263"/>
            <a:chExt cx="305435" cy="198755"/>
          </a:xfrm>
        </p:grpSpPr>
        <p:pic>
          <p:nvPicPr>
            <p:cNvPr id="129" name="object 12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83386" y="4015263"/>
              <a:ext cx="103822" cy="19392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10068" y="4015263"/>
              <a:ext cx="178593" cy="198596"/>
            </a:xfrm>
            <a:prstGeom prst="rect">
              <a:avLst/>
            </a:prstGeom>
          </p:spPr>
        </p:pic>
      </p:grpSp>
      <p:sp>
        <p:nvSpPr>
          <p:cNvPr id="131" name="object 131"/>
          <p:cNvSpPr/>
          <p:nvPr/>
        </p:nvSpPr>
        <p:spPr>
          <a:xfrm>
            <a:off x="1539050" y="3920585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2004" y="143541"/>
                </a:moveTo>
                <a:lnTo>
                  <a:pt x="32004" y="117633"/>
                </a:lnTo>
                <a:lnTo>
                  <a:pt x="37797" y="112427"/>
                </a:lnTo>
                <a:lnTo>
                  <a:pt x="78128" y="94988"/>
                </a:lnTo>
                <a:lnTo>
                  <a:pt x="91971" y="94763"/>
                </a:lnTo>
                <a:lnTo>
                  <a:pt x="97726" y="96202"/>
                </a:lnTo>
                <a:lnTo>
                  <a:pt x="103822" y="96202"/>
                </a:lnTo>
                <a:lnTo>
                  <a:pt x="116014" y="99250"/>
                </a:lnTo>
                <a:lnTo>
                  <a:pt x="128206" y="105346"/>
                </a:lnTo>
                <a:lnTo>
                  <a:pt x="134302" y="110013"/>
                </a:lnTo>
                <a:lnTo>
                  <a:pt x="138874" y="114585"/>
                </a:lnTo>
                <a:lnTo>
                  <a:pt x="144970" y="119157"/>
                </a:lnTo>
                <a:lnTo>
                  <a:pt x="149637" y="125253"/>
                </a:lnTo>
                <a:lnTo>
                  <a:pt x="154209" y="132873"/>
                </a:lnTo>
                <a:lnTo>
                  <a:pt x="157376" y="137971"/>
                </a:lnTo>
                <a:lnTo>
                  <a:pt x="167663" y="181998"/>
                </a:lnTo>
                <a:lnTo>
                  <a:pt x="167925" y="190881"/>
                </a:lnTo>
                <a:lnTo>
                  <a:pt x="167616" y="204080"/>
                </a:lnTo>
                <a:lnTo>
                  <a:pt x="157232" y="246466"/>
                </a:lnTo>
                <a:lnTo>
                  <a:pt x="135826" y="275193"/>
                </a:lnTo>
                <a:lnTo>
                  <a:pt x="135826" y="194024"/>
                </a:lnTo>
                <a:lnTo>
                  <a:pt x="135540" y="183110"/>
                </a:lnTo>
                <a:lnTo>
                  <a:pt x="124396" y="144887"/>
                </a:lnTo>
                <a:lnTo>
                  <a:pt x="86963" y="120681"/>
                </a:lnTo>
                <a:lnTo>
                  <a:pt x="80867" y="120681"/>
                </a:lnTo>
                <a:lnTo>
                  <a:pt x="42183" y="134016"/>
                </a:lnTo>
                <a:lnTo>
                  <a:pt x="36893" y="138350"/>
                </a:lnTo>
                <a:lnTo>
                  <a:pt x="32004" y="143541"/>
                </a:lnTo>
                <a:close/>
              </a:path>
              <a:path w="168275" h="293370">
                <a:moveTo>
                  <a:pt x="0" y="288702"/>
                </a:moveTo>
                <a:lnTo>
                  <a:pt x="0" y="0"/>
                </a:lnTo>
                <a:lnTo>
                  <a:pt x="32004" y="0"/>
                </a:lnTo>
                <a:lnTo>
                  <a:pt x="32004" y="241363"/>
                </a:lnTo>
                <a:lnTo>
                  <a:pt x="33623" y="244411"/>
                </a:lnTo>
                <a:lnTo>
                  <a:pt x="36671" y="247459"/>
                </a:lnTo>
                <a:lnTo>
                  <a:pt x="38195" y="250507"/>
                </a:lnTo>
                <a:lnTo>
                  <a:pt x="41243" y="253555"/>
                </a:lnTo>
                <a:lnTo>
                  <a:pt x="45815" y="256603"/>
                </a:lnTo>
                <a:lnTo>
                  <a:pt x="48863" y="258127"/>
                </a:lnTo>
                <a:lnTo>
                  <a:pt x="53435" y="261175"/>
                </a:lnTo>
                <a:lnTo>
                  <a:pt x="58007" y="262699"/>
                </a:lnTo>
                <a:lnTo>
                  <a:pt x="62579" y="265747"/>
                </a:lnTo>
                <a:lnTo>
                  <a:pt x="68675" y="267271"/>
                </a:lnTo>
                <a:lnTo>
                  <a:pt x="90011" y="267271"/>
                </a:lnTo>
                <a:lnTo>
                  <a:pt x="97726" y="265747"/>
                </a:lnTo>
                <a:lnTo>
                  <a:pt x="128016" y="235791"/>
                </a:lnTo>
                <a:lnTo>
                  <a:pt x="135826" y="194024"/>
                </a:lnTo>
                <a:lnTo>
                  <a:pt x="135826" y="275193"/>
                </a:lnTo>
                <a:lnTo>
                  <a:pt x="100000" y="291941"/>
                </a:lnTo>
                <a:lnTo>
                  <a:pt x="68675" y="293274"/>
                </a:lnTo>
                <a:lnTo>
                  <a:pt x="62579" y="290226"/>
                </a:lnTo>
                <a:lnTo>
                  <a:pt x="56483" y="288702"/>
                </a:lnTo>
                <a:lnTo>
                  <a:pt x="51911" y="287178"/>
                </a:lnTo>
                <a:lnTo>
                  <a:pt x="47339" y="284130"/>
                </a:lnTo>
                <a:lnTo>
                  <a:pt x="42767" y="280987"/>
                </a:lnTo>
                <a:lnTo>
                  <a:pt x="33623" y="271843"/>
                </a:lnTo>
                <a:lnTo>
                  <a:pt x="32004" y="270319"/>
                </a:lnTo>
                <a:lnTo>
                  <a:pt x="30480" y="267271"/>
                </a:lnTo>
                <a:lnTo>
                  <a:pt x="24384" y="288702"/>
                </a:lnTo>
                <a:lnTo>
                  <a:pt x="0" y="288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57172" y="3921252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6"/>
                </a:moveTo>
                <a:lnTo>
                  <a:pt x="0" y="0"/>
                </a:lnTo>
                <a:lnTo>
                  <a:pt x="32004" y="0"/>
                </a:lnTo>
                <a:lnTo>
                  <a:pt x="32004" y="288036"/>
                </a:lnTo>
                <a:lnTo>
                  <a:pt x="0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" name="object 13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839754" y="4015290"/>
            <a:ext cx="161829" cy="198498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2053495" y="4015263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4024"/>
                </a:moveTo>
                <a:lnTo>
                  <a:pt x="0" y="4572"/>
                </a:lnTo>
                <a:lnTo>
                  <a:pt x="24384" y="4572"/>
                </a:lnTo>
                <a:lnTo>
                  <a:pt x="30480" y="32099"/>
                </a:lnTo>
                <a:lnTo>
                  <a:pt x="33528" y="27527"/>
                </a:lnTo>
                <a:lnTo>
                  <a:pt x="45720" y="15335"/>
                </a:lnTo>
                <a:lnTo>
                  <a:pt x="50387" y="12287"/>
                </a:lnTo>
                <a:lnTo>
                  <a:pt x="54959" y="9144"/>
                </a:lnTo>
                <a:lnTo>
                  <a:pt x="61055" y="6096"/>
                </a:lnTo>
                <a:lnTo>
                  <a:pt x="65627" y="4572"/>
                </a:lnTo>
                <a:lnTo>
                  <a:pt x="83915" y="0"/>
                </a:lnTo>
                <a:lnTo>
                  <a:pt x="91535" y="0"/>
                </a:lnTo>
                <a:lnTo>
                  <a:pt x="133230" y="15866"/>
                </a:lnTo>
                <a:lnTo>
                  <a:pt x="148018" y="38195"/>
                </a:lnTo>
                <a:lnTo>
                  <a:pt x="154915" y="29621"/>
                </a:lnTo>
                <a:lnTo>
                  <a:pt x="185380" y="5786"/>
                </a:lnTo>
                <a:lnTo>
                  <a:pt x="215169" y="0"/>
                </a:lnTo>
                <a:lnTo>
                  <a:pt x="221265" y="0"/>
                </a:lnTo>
                <a:lnTo>
                  <a:pt x="236601" y="3048"/>
                </a:lnTo>
                <a:lnTo>
                  <a:pt x="242697" y="4572"/>
                </a:lnTo>
                <a:lnTo>
                  <a:pt x="250317" y="7620"/>
                </a:lnTo>
                <a:lnTo>
                  <a:pt x="256413" y="13811"/>
                </a:lnTo>
                <a:lnTo>
                  <a:pt x="262509" y="18383"/>
                </a:lnTo>
                <a:lnTo>
                  <a:pt x="268605" y="24479"/>
                </a:lnTo>
                <a:lnTo>
                  <a:pt x="271653" y="33623"/>
                </a:lnTo>
                <a:lnTo>
                  <a:pt x="274534" y="40792"/>
                </a:lnTo>
                <a:lnTo>
                  <a:pt x="276415" y="48684"/>
                </a:lnTo>
                <a:lnTo>
                  <a:pt x="277439" y="57452"/>
                </a:lnTo>
                <a:lnTo>
                  <a:pt x="277749" y="67246"/>
                </a:lnTo>
                <a:lnTo>
                  <a:pt x="277749" y="194024"/>
                </a:lnTo>
                <a:lnTo>
                  <a:pt x="247269" y="194024"/>
                </a:lnTo>
                <a:lnTo>
                  <a:pt x="247269" y="58102"/>
                </a:lnTo>
                <a:lnTo>
                  <a:pt x="244221" y="51911"/>
                </a:lnTo>
                <a:lnTo>
                  <a:pt x="242697" y="45815"/>
                </a:lnTo>
                <a:lnTo>
                  <a:pt x="241173" y="41243"/>
                </a:lnTo>
                <a:lnTo>
                  <a:pt x="236601" y="38195"/>
                </a:lnTo>
                <a:lnTo>
                  <a:pt x="233553" y="33623"/>
                </a:lnTo>
                <a:lnTo>
                  <a:pt x="230505" y="30575"/>
                </a:lnTo>
                <a:lnTo>
                  <a:pt x="224409" y="29051"/>
                </a:lnTo>
                <a:lnTo>
                  <a:pt x="219741" y="27527"/>
                </a:lnTo>
                <a:lnTo>
                  <a:pt x="215169" y="26003"/>
                </a:lnTo>
                <a:lnTo>
                  <a:pt x="209073" y="26003"/>
                </a:lnTo>
                <a:lnTo>
                  <a:pt x="171982" y="40030"/>
                </a:lnTo>
                <a:lnTo>
                  <a:pt x="154114" y="59626"/>
                </a:lnTo>
                <a:lnTo>
                  <a:pt x="154114" y="194024"/>
                </a:lnTo>
                <a:lnTo>
                  <a:pt x="123634" y="194024"/>
                </a:lnTo>
                <a:lnTo>
                  <a:pt x="123634" y="58102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7538" y="41243"/>
                </a:lnTo>
                <a:lnTo>
                  <a:pt x="112966" y="38195"/>
                </a:lnTo>
                <a:lnTo>
                  <a:pt x="109918" y="33623"/>
                </a:lnTo>
                <a:lnTo>
                  <a:pt x="105346" y="30575"/>
                </a:lnTo>
                <a:lnTo>
                  <a:pt x="100679" y="29051"/>
                </a:lnTo>
                <a:lnTo>
                  <a:pt x="91535" y="26003"/>
                </a:lnTo>
                <a:lnTo>
                  <a:pt x="48308" y="40030"/>
                </a:lnTo>
                <a:lnTo>
                  <a:pt x="30480" y="59626"/>
                </a:lnTo>
                <a:lnTo>
                  <a:pt x="30480" y="194024"/>
                </a:lnTo>
                <a:lnTo>
                  <a:pt x="0" y="194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5" name="object 13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380107" y="4015331"/>
            <a:ext cx="149637" cy="198528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2578608" y="4015263"/>
            <a:ext cx="129730" cy="198596"/>
          </a:xfrm>
          <a:prstGeom prst="rect">
            <a:avLst/>
          </a:prstGeom>
        </p:spPr>
      </p:pic>
      <p:sp>
        <p:nvSpPr>
          <p:cNvPr id="137" name="object 137"/>
          <p:cNvSpPr/>
          <p:nvPr/>
        </p:nvSpPr>
        <p:spPr>
          <a:xfrm>
            <a:off x="2760250" y="4171092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0" y="38195"/>
                </a:moveTo>
                <a:lnTo>
                  <a:pt x="0" y="0"/>
                </a:lnTo>
                <a:lnTo>
                  <a:pt x="38100" y="0"/>
                </a:lnTo>
                <a:lnTo>
                  <a:pt x="38100" y="38195"/>
                </a:lnTo>
                <a:lnTo>
                  <a:pt x="0" y="38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760250" y="4048886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0" y="38195"/>
                </a:moveTo>
                <a:lnTo>
                  <a:pt x="0" y="0"/>
                </a:lnTo>
                <a:lnTo>
                  <a:pt x="38100" y="0"/>
                </a:lnTo>
                <a:lnTo>
                  <a:pt x="38100" y="38195"/>
                </a:lnTo>
                <a:lnTo>
                  <a:pt x="0" y="38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82980" y="4573523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0" name="object 14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259682" y="4502467"/>
            <a:ext cx="181641" cy="236791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494758" y="4565141"/>
            <a:ext cx="242697" cy="169544"/>
          </a:xfrm>
          <a:prstGeom prst="rect">
            <a:avLst/>
          </a:prstGeom>
        </p:spPr>
      </p:pic>
      <p:sp>
        <p:nvSpPr>
          <p:cNvPr id="142" name="object 142"/>
          <p:cNvSpPr/>
          <p:nvPr/>
        </p:nvSpPr>
        <p:spPr>
          <a:xfrm>
            <a:off x="1861090" y="4479607"/>
            <a:ext cx="136525" cy="259715"/>
          </a:xfrm>
          <a:custGeom>
            <a:avLst/>
            <a:gdLst/>
            <a:ahLst/>
            <a:cxnLst/>
            <a:rect l="l" t="t" r="r" b="b"/>
            <a:pathLst>
              <a:path w="136525" h="259714">
                <a:moveTo>
                  <a:pt x="0" y="203073"/>
                </a:moveTo>
                <a:lnTo>
                  <a:pt x="0" y="90106"/>
                </a:lnTo>
                <a:lnTo>
                  <a:pt x="27527" y="90106"/>
                </a:lnTo>
                <a:lnTo>
                  <a:pt x="27527" y="207740"/>
                </a:lnTo>
                <a:lnTo>
                  <a:pt x="30575" y="213836"/>
                </a:lnTo>
                <a:lnTo>
                  <a:pt x="33623" y="221456"/>
                </a:lnTo>
                <a:lnTo>
                  <a:pt x="38195" y="226028"/>
                </a:lnTo>
                <a:lnTo>
                  <a:pt x="50387" y="235172"/>
                </a:lnTo>
                <a:lnTo>
                  <a:pt x="58007" y="236696"/>
                </a:lnTo>
                <a:lnTo>
                  <a:pt x="77914" y="236696"/>
                </a:lnTo>
                <a:lnTo>
                  <a:pt x="108394" y="200025"/>
                </a:lnTo>
                <a:lnTo>
                  <a:pt x="108394" y="90106"/>
                </a:lnTo>
                <a:lnTo>
                  <a:pt x="135921" y="90106"/>
                </a:lnTo>
                <a:lnTo>
                  <a:pt x="135921" y="203073"/>
                </a:lnTo>
                <a:lnTo>
                  <a:pt x="134397" y="207740"/>
                </a:lnTo>
                <a:lnTo>
                  <a:pt x="134397" y="212312"/>
                </a:lnTo>
                <a:lnTo>
                  <a:pt x="132873" y="216884"/>
                </a:lnTo>
                <a:lnTo>
                  <a:pt x="131349" y="219932"/>
                </a:lnTo>
                <a:lnTo>
                  <a:pt x="129825" y="226028"/>
                </a:lnTo>
                <a:lnTo>
                  <a:pt x="126777" y="232124"/>
                </a:lnTo>
                <a:lnTo>
                  <a:pt x="122205" y="236696"/>
                </a:lnTo>
                <a:lnTo>
                  <a:pt x="119062" y="241268"/>
                </a:lnTo>
                <a:lnTo>
                  <a:pt x="76390" y="259651"/>
                </a:lnTo>
                <a:lnTo>
                  <a:pt x="58007" y="259651"/>
                </a:lnTo>
                <a:lnTo>
                  <a:pt x="50387" y="258127"/>
                </a:lnTo>
                <a:lnTo>
                  <a:pt x="44291" y="256603"/>
                </a:lnTo>
                <a:lnTo>
                  <a:pt x="36671" y="255079"/>
                </a:lnTo>
                <a:lnTo>
                  <a:pt x="32099" y="252031"/>
                </a:lnTo>
                <a:lnTo>
                  <a:pt x="26003" y="248888"/>
                </a:lnTo>
                <a:lnTo>
                  <a:pt x="21431" y="245840"/>
                </a:lnTo>
                <a:lnTo>
                  <a:pt x="16859" y="241268"/>
                </a:lnTo>
                <a:lnTo>
                  <a:pt x="13811" y="236696"/>
                </a:lnTo>
                <a:lnTo>
                  <a:pt x="9239" y="232124"/>
                </a:lnTo>
                <a:lnTo>
                  <a:pt x="6191" y="227552"/>
                </a:lnTo>
                <a:lnTo>
                  <a:pt x="4667" y="221456"/>
                </a:lnTo>
                <a:lnTo>
                  <a:pt x="3048" y="216884"/>
                </a:lnTo>
                <a:lnTo>
                  <a:pt x="1524" y="212312"/>
                </a:lnTo>
                <a:lnTo>
                  <a:pt x="1524" y="207740"/>
                </a:lnTo>
                <a:lnTo>
                  <a:pt x="0" y="203073"/>
                </a:lnTo>
                <a:close/>
              </a:path>
              <a:path w="136525" h="259714">
                <a:moveTo>
                  <a:pt x="56483" y="59531"/>
                </a:moveTo>
                <a:lnTo>
                  <a:pt x="77914" y="0"/>
                </a:lnTo>
                <a:lnTo>
                  <a:pt x="106870" y="0"/>
                </a:lnTo>
                <a:lnTo>
                  <a:pt x="79438" y="59531"/>
                </a:lnTo>
                <a:lnTo>
                  <a:pt x="56483" y="59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3" name="object 14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047399" y="4565141"/>
            <a:ext cx="135826" cy="169544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2235137" y="4501038"/>
            <a:ext cx="384810" cy="238760"/>
            <a:chOff x="2235137" y="4501038"/>
            <a:chExt cx="384810" cy="238760"/>
          </a:xfrm>
        </p:grpSpPr>
        <p:sp>
          <p:nvSpPr>
            <p:cNvPr id="145" name="object 145"/>
            <p:cNvSpPr/>
            <p:nvPr/>
          </p:nvSpPr>
          <p:spPr>
            <a:xfrm>
              <a:off x="2235136" y="4501044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520" y="68668"/>
                  </a:moveTo>
                  <a:lnTo>
                    <a:pt x="1524" y="68668"/>
                  </a:lnTo>
                  <a:lnTo>
                    <a:pt x="1524" y="233641"/>
                  </a:lnTo>
                  <a:lnTo>
                    <a:pt x="27520" y="233641"/>
                  </a:lnTo>
                  <a:lnTo>
                    <a:pt x="27520" y="68668"/>
                  </a:lnTo>
                  <a:close/>
                </a:path>
                <a:path w="29210" h="233679">
                  <a:moveTo>
                    <a:pt x="290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44" y="30480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306860" y="4565141"/>
              <a:ext cx="125158" cy="17411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62593" y="4565141"/>
              <a:ext cx="157162" cy="174117"/>
            </a:xfrm>
            <a:prstGeom prst="rect">
              <a:avLst/>
            </a:prstGeom>
          </p:spPr>
        </p:pic>
      </p:grpSp>
      <p:grpSp>
        <p:nvGrpSpPr>
          <p:cNvPr id="148" name="object 148"/>
          <p:cNvGrpSpPr/>
          <p:nvPr/>
        </p:nvGrpSpPr>
        <p:grpSpPr>
          <a:xfrm>
            <a:off x="2734247" y="4525422"/>
            <a:ext cx="838200" cy="290195"/>
            <a:chOff x="2734247" y="4525422"/>
            <a:chExt cx="838200" cy="290195"/>
          </a:xfrm>
        </p:grpSpPr>
        <p:pic>
          <p:nvPicPr>
            <p:cNvPr id="149" name="object 14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734247" y="4565142"/>
              <a:ext cx="146589" cy="25041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914364" y="4565142"/>
              <a:ext cx="155733" cy="17411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112865" y="4565142"/>
              <a:ext cx="135826" cy="16954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277743" y="4525422"/>
              <a:ext cx="109823" cy="213836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415094" y="4565142"/>
              <a:ext cx="157257" cy="174117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3676079" y="4482655"/>
            <a:ext cx="331470" cy="257175"/>
            <a:chOff x="3676079" y="4482655"/>
            <a:chExt cx="331470" cy="257175"/>
          </a:xfrm>
        </p:grpSpPr>
        <p:sp>
          <p:nvSpPr>
            <p:cNvPr id="155" name="object 155"/>
            <p:cNvSpPr/>
            <p:nvPr/>
          </p:nvSpPr>
          <p:spPr>
            <a:xfrm>
              <a:off x="3676079" y="4482655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527" y="241573"/>
                  </a:moveTo>
                  <a:lnTo>
                    <a:pt x="27527" y="171068"/>
                  </a:lnTo>
                  <a:lnTo>
                    <a:pt x="27813" y="178546"/>
                  </a:lnTo>
                  <a:lnTo>
                    <a:pt x="28670" y="185165"/>
                  </a:lnTo>
                  <a:lnTo>
                    <a:pt x="30099" y="191214"/>
                  </a:lnTo>
                  <a:lnTo>
                    <a:pt x="32099" y="196976"/>
                  </a:lnTo>
                  <a:lnTo>
                    <a:pt x="33623" y="204692"/>
                  </a:lnTo>
                  <a:lnTo>
                    <a:pt x="36671" y="212312"/>
                  </a:lnTo>
                  <a:lnTo>
                    <a:pt x="41243" y="216884"/>
                  </a:lnTo>
                  <a:lnTo>
                    <a:pt x="44291" y="222980"/>
                  </a:lnTo>
                  <a:lnTo>
                    <a:pt x="50387" y="226028"/>
                  </a:lnTo>
                  <a:lnTo>
                    <a:pt x="54959" y="229076"/>
                  </a:lnTo>
                  <a:lnTo>
                    <a:pt x="61055" y="232124"/>
                  </a:lnTo>
                  <a:lnTo>
                    <a:pt x="68770" y="233648"/>
                  </a:lnTo>
                  <a:lnTo>
                    <a:pt x="87058" y="233648"/>
                  </a:lnTo>
                  <a:lnTo>
                    <a:pt x="96202" y="230600"/>
                  </a:lnTo>
                  <a:lnTo>
                    <a:pt x="100774" y="227552"/>
                  </a:lnTo>
                  <a:lnTo>
                    <a:pt x="103822" y="226028"/>
                  </a:lnTo>
                  <a:lnTo>
                    <a:pt x="106870" y="222980"/>
                  </a:lnTo>
                  <a:lnTo>
                    <a:pt x="109918" y="221456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2031"/>
                  </a:lnTo>
                  <a:lnTo>
                    <a:pt x="125253" y="252031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7538" y="236696"/>
                  </a:lnTo>
                  <a:lnTo>
                    <a:pt x="106870" y="247364"/>
                  </a:lnTo>
                  <a:lnTo>
                    <a:pt x="102298" y="248983"/>
                  </a:lnTo>
                  <a:lnTo>
                    <a:pt x="99250" y="252031"/>
                  </a:lnTo>
                  <a:lnTo>
                    <a:pt x="90106" y="255079"/>
                  </a:lnTo>
                  <a:lnTo>
                    <a:pt x="84010" y="256603"/>
                  </a:lnTo>
                  <a:lnTo>
                    <a:pt x="71818" y="256603"/>
                  </a:lnTo>
                  <a:lnTo>
                    <a:pt x="33242" y="246078"/>
                  </a:lnTo>
                  <a:lnTo>
                    <a:pt x="27813" y="241878"/>
                  </a:lnTo>
                  <a:lnTo>
                    <a:pt x="27527" y="241573"/>
                  </a:lnTo>
                  <a:close/>
                </a:path>
                <a:path w="146685" h="257175">
                  <a:moveTo>
                    <a:pt x="0" y="172592"/>
                  </a:moveTo>
                  <a:lnTo>
                    <a:pt x="7667" y="129254"/>
                  </a:lnTo>
                  <a:lnTo>
                    <a:pt x="26003" y="102298"/>
                  </a:lnTo>
                  <a:lnTo>
                    <a:pt x="35147" y="93154"/>
                  </a:lnTo>
                  <a:lnTo>
                    <a:pt x="41243" y="90106"/>
                  </a:lnTo>
                  <a:lnTo>
                    <a:pt x="45815" y="88582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246" y="82486"/>
                  </a:lnTo>
                  <a:lnTo>
                    <a:pt x="73342" y="82486"/>
                  </a:lnTo>
                  <a:lnTo>
                    <a:pt x="80176" y="82796"/>
                  </a:lnTo>
                  <a:lnTo>
                    <a:pt x="86868" y="83819"/>
                  </a:lnTo>
                  <a:lnTo>
                    <a:pt x="93273" y="85701"/>
                  </a:lnTo>
                  <a:lnTo>
                    <a:pt x="99250" y="88582"/>
                  </a:lnTo>
                  <a:lnTo>
                    <a:pt x="106870" y="91630"/>
                  </a:lnTo>
                  <a:lnTo>
                    <a:pt x="112966" y="96202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6870" y="114490"/>
                  </a:lnTo>
                  <a:lnTo>
                    <a:pt x="100774" y="111442"/>
                  </a:lnTo>
                  <a:lnTo>
                    <a:pt x="85534" y="105346"/>
                  </a:lnTo>
                  <a:lnTo>
                    <a:pt x="71818" y="105346"/>
                  </a:lnTo>
                  <a:lnTo>
                    <a:pt x="65627" y="106870"/>
                  </a:lnTo>
                  <a:lnTo>
                    <a:pt x="61055" y="108394"/>
                  </a:lnTo>
                  <a:lnTo>
                    <a:pt x="48863" y="114490"/>
                  </a:lnTo>
                  <a:lnTo>
                    <a:pt x="44291" y="119157"/>
                  </a:lnTo>
                  <a:lnTo>
                    <a:pt x="39719" y="123729"/>
                  </a:lnTo>
                  <a:lnTo>
                    <a:pt x="36671" y="131349"/>
                  </a:lnTo>
                  <a:lnTo>
                    <a:pt x="32099" y="138969"/>
                  </a:lnTo>
                  <a:lnTo>
                    <a:pt x="30099" y="146114"/>
                  </a:lnTo>
                  <a:lnTo>
                    <a:pt x="28670" y="153840"/>
                  </a:lnTo>
                  <a:lnTo>
                    <a:pt x="27813" y="162155"/>
                  </a:lnTo>
                  <a:lnTo>
                    <a:pt x="27527" y="171068"/>
                  </a:lnTo>
                  <a:lnTo>
                    <a:pt x="27527" y="241573"/>
                  </a:lnTo>
                  <a:lnTo>
                    <a:pt x="22955" y="236696"/>
                  </a:lnTo>
                  <a:lnTo>
                    <a:pt x="3214" y="202422"/>
                  </a:lnTo>
                  <a:lnTo>
                    <a:pt x="309" y="183476"/>
                  </a:lnTo>
                  <a:lnTo>
                    <a:pt x="0" y="172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866960" y="4565142"/>
              <a:ext cx="140398" cy="174011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4103561" y="4479607"/>
            <a:ext cx="255270" cy="259715"/>
            <a:chOff x="4103561" y="4479607"/>
            <a:chExt cx="255270" cy="259715"/>
          </a:xfrm>
        </p:grpSpPr>
        <p:sp>
          <p:nvSpPr>
            <p:cNvPr id="158" name="object 158"/>
            <p:cNvSpPr/>
            <p:nvPr/>
          </p:nvSpPr>
          <p:spPr>
            <a:xfrm>
              <a:off x="4103561" y="4479607"/>
              <a:ext cx="116205" cy="255270"/>
            </a:xfrm>
            <a:custGeom>
              <a:avLst/>
              <a:gdLst/>
              <a:ahLst/>
              <a:cxnLst/>
              <a:rect l="l" t="t" r="r" b="b"/>
              <a:pathLst>
                <a:path w="116204" h="255270">
                  <a:moveTo>
                    <a:pt x="0" y="112966"/>
                  </a:moveTo>
                  <a:lnTo>
                    <a:pt x="0" y="90106"/>
                  </a:lnTo>
                  <a:lnTo>
                    <a:pt x="28955" y="90106"/>
                  </a:lnTo>
                  <a:lnTo>
                    <a:pt x="28955" y="65627"/>
                  </a:lnTo>
                  <a:lnTo>
                    <a:pt x="36575" y="27431"/>
                  </a:lnTo>
                  <a:lnTo>
                    <a:pt x="73247" y="0"/>
                  </a:lnTo>
                  <a:lnTo>
                    <a:pt x="105251" y="0"/>
                  </a:lnTo>
                  <a:lnTo>
                    <a:pt x="109918" y="1523"/>
                  </a:lnTo>
                  <a:lnTo>
                    <a:pt x="116014" y="1523"/>
                  </a:lnTo>
                  <a:lnTo>
                    <a:pt x="116014" y="24383"/>
                  </a:lnTo>
                  <a:lnTo>
                    <a:pt x="108394" y="24383"/>
                  </a:lnTo>
                  <a:lnTo>
                    <a:pt x="103727" y="22859"/>
                  </a:lnTo>
                  <a:lnTo>
                    <a:pt x="82391" y="22859"/>
                  </a:lnTo>
                  <a:lnTo>
                    <a:pt x="58007" y="45815"/>
                  </a:lnTo>
                  <a:lnTo>
                    <a:pt x="56483" y="50387"/>
                  </a:lnTo>
                  <a:lnTo>
                    <a:pt x="54959" y="58007"/>
                  </a:lnTo>
                  <a:lnTo>
                    <a:pt x="54959" y="90106"/>
                  </a:lnTo>
                  <a:lnTo>
                    <a:pt x="103727" y="90106"/>
                  </a:lnTo>
                  <a:lnTo>
                    <a:pt x="103727" y="112966"/>
                  </a:lnTo>
                  <a:lnTo>
                    <a:pt x="54959" y="112966"/>
                  </a:lnTo>
                  <a:lnTo>
                    <a:pt x="54959" y="255079"/>
                  </a:lnTo>
                  <a:lnTo>
                    <a:pt x="28955" y="255079"/>
                  </a:lnTo>
                  <a:lnTo>
                    <a:pt x="28955" y="112966"/>
                  </a:lnTo>
                  <a:lnTo>
                    <a:pt x="0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227195" y="4565141"/>
              <a:ext cx="131254" cy="174117"/>
            </a:xfrm>
            <a:prstGeom prst="rect">
              <a:avLst/>
            </a:prstGeom>
          </p:spPr>
        </p:pic>
      </p:grpSp>
      <p:sp>
        <p:nvSpPr>
          <p:cNvPr id="160" name="object 160"/>
          <p:cNvSpPr/>
          <p:nvPr/>
        </p:nvSpPr>
        <p:spPr>
          <a:xfrm>
            <a:off x="4411980" y="4482084"/>
            <a:ext cx="27940" cy="253365"/>
          </a:xfrm>
          <a:custGeom>
            <a:avLst/>
            <a:gdLst/>
            <a:ahLst/>
            <a:cxnLst/>
            <a:rect l="l" t="t" r="r" b="b"/>
            <a:pathLst>
              <a:path w="27939" h="253364">
                <a:moveTo>
                  <a:pt x="0" y="252983"/>
                </a:moveTo>
                <a:lnTo>
                  <a:pt x="0" y="0"/>
                </a:lnTo>
                <a:lnTo>
                  <a:pt x="27432" y="0"/>
                </a:lnTo>
                <a:lnTo>
                  <a:pt x="27432" y="252983"/>
                </a:lnTo>
                <a:lnTo>
                  <a:pt x="0" y="252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161"/>
          <p:cNvGrpSpPr/>
          <p:nvPr/>
        </p:nvGrpSpPr>
        <p:grpSpPr>
          <a:xfrm>
            <a:off x="4495800" y="4482655"/>
            <a:ext cx="398780" cy="321310"/>
            <a:chOff x="4495800" y="4482655"/>
            <a:chExt cx="398780" cy="321310"/>
          </a:xfrm>
        </p:grpSpPr>
        <p:pic>
          <p:nvPicPr>
            <p:cNvPr id="162" name="object 16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495800" y="4482655"/>
              <a:ext cx="134397" cy="252031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672870" y="4565141"/>
              <a:ext cx="131349" cy="174117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834700" y="4594097"/>
              <a:ext cx="59690" cy="209550"/>
            </a:xfrm>
            <a:custGeom>
              <a:avLst/>
              <a:gdLst/>
              <a:ahLst/>
              <a:cxnLst/>
              <a:rect l="l" t="t" r="r" b="b"/>
              <a:pathLst>
                <a:path w="59689" h="209550">
                  <a:moveTo>
                    <a:pt x="0" y="209264"/>
                  </a:moveTo>
                  <a:lnTo>
                    <a:pt x="29051" y="102393"/>
                  </a:lnTo>
                  <a:lnTo>
                    <a:pt x="58007" y="102393"/>
                  </a:lnTo>
                  <a:lnTo>
                    <a:pt x="26003" y="209264"/>
                  </a:lnTo>
                  <a:lnTo>
                    <a:pt x="0" y="209264"/>
                  </a:lnTo>
                  <a:close/>
                </a:path>
                <a:path w="59689" h="209550">
                  <a:moveTo>
                    <a:pt x="26003" y="35147"/>
                  </a:moveTo>
                  <a:lnTo>
                    <a:pt x="26003" y="0"/>
                  </a:lnTo>
                  <a:lnTo>
                    <a:pt x="59531" y="0"/>
                  </a:lnTo>
                  <a:lnTo>
                    <a:pt x="59531" y="35147"/>
                  </a:lnTo>
                  <a:lnTo>
                    <a:pt x="26003" y="35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/>
          <p:nvPr/>
        </p:nvSpPr>
        <p:spPr>
          <a:xfrm>
            <a:off x="982980" y="5085588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6" name="object 166"/>
          <p:cNvGrpSpPr/>
          <p:nvPr/>
        </p:nvGrpSpPr>
        <p:grpSpPr>
          <a:xfrm>
            <a:off x="1238346" y="4995671"/>
            <a:ext cx="438150" cy="257175"/>
            <a:chOff x="1238346" y="4995671"/>
            <a:chExt cx="438150" cy="257175"/>
          </a:xfrm>
        </p:grpSpPr>
        <p:pic>
          <p:nvPicPr>
            <p:cNvPr id="167" name="object 16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238346" y="5015674"/>
              <a:ext cx="367855" cy="23669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1648968" y="4995671"/>
              <a:ext cx="27940" cy="251460"/>
            </a:xfrm>
            <a:custGeom>
              <a:avLst/>
              <a:gdLst/>
              <a:ahLst/>
              <a:cxnLst/>
              <a:rect l="l" t="t" r="r" b="b"/>
              <a:pathLst>
                <a:path w="27939" h="251460">
                  <a:moveTo>
                    <a:pt x="0" y="251460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5146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9" name="object 16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728311" y="5082920"/>
            <a:ext cx="135826" cy="169449"/>
          </a:xfrm>
          <a:prstGeom prst="rect">
            <a:avLst/>
          </a:prstGeom>
        </p:spPr>
      </p:pic>
      <p:grpSp>
        <p:nvGrpSpPr>
          <p:cNvPr id="170" name="object 170"/>
          <p:cNvGrpSpPr/>
          <p:nvPr/>
        </p:nvGrpSpPr>
        <p:grpSpPr>
          <a:xfrm>
            <a:off x="1914525" y="5078253"/>
            <a:ext cx="427990" cy="174625"/>
            <a:chOff x="1914525" y="5078253"/>
            <a:chExt cx="427990" cy="174625"/>
          </a:xfrm>
        </p:grpSpPr>
        <p:pic>
          <p:nvPicPr>
            <p:cNvPr id="171" name="object 17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914525" y="5078253"/>
              <a:ext cx="242697" cy="16954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199989" y="5078253"/>
              <a:ext cx="142017" cy="174024"/>
            </a:xfrm>
            <a:prstGeom prst="rect">
              <a:avLst/>
            </a:prstGeom>
          </p:spPr>
        </p:pic>
      </p:grpSp>
      <p:grpSp>
        <p:nvGrpSpPr>
          <p:cNvPr id="173" name="object 173"/>
          <p:cNvGrpSpPr/>
          <p:nvPr/>
        </p:nvGrpSpPr>
        <p:grpSpPr>
          <a:xfrm>
            <a:off x="2450307" y="4997386"/>
            <a:ext cx="331470" cy="255270"/>
            <a:chOff x="2450307" y="4997386"/>
            <a:chExt cx="331470" cy="255270"/>
          </a:xfrm>
        </p:grpSpPr>
        <p:sp>
          <p:nvSpPr>
            <p:cNvPr id="174" name="object 174"/>
            <p:cNvSpPr/>
            <p:nvPr/>
          </p:nvSpPr>
          <p:spPr>
            <a:xfrm>
              <a:off x="2450307" y="4997386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27527" y="240730"/>
                  </a:moveTo>
                  <a:lnTo>
                    <a:pt x="27527" y="169449"/>
                  </a:lnTo>
                  <a:lnTo>
                    <a:pt x="27789" y="176981"/>
                  </a:lnTo>
                  <a:lnTo>
                    <a:pt x="28479" y="183630"/>
                  </a:lnTo>
                  <a:lnTo>
                    <a:pt x="44291" y="221456"/>
                  </a:lnTo>
                  <a:lnTo>
                    <a:pt x="68770" y="232124"/>
                  </a:lnTo>
                  <a:lnTo>
                    <a:pt x="87058" y="232124"/>
                  </a:lnTo>
                  <a:lnTo>
                    <a:pt x="96202" y="229076"/>
                  </a:lnTo>
                  <a:lnTo>
                    <a:pt x="99250" y="226028"/>
                  </a:lnTo>
                  <a:lnTo>
                    <a:pt x="103822" y="224504"/>
                  </a:lnTo>
                  <a:lnTo>
                    <a:pt x="106870" y="221456"/>
                  </a:lnTo>
                  <a:lnTo>
                    <a:pt x="109918" y="219932"/>
                  </a:lnTo>
                  <a:lnTo>
                    <a:pt x="112966" y="216789"/>
                  </a:lnTo>
                  <a:lnTo>
                    <a:pt x="117538" y="212217"/>
                  </a:lnTo>
                  <a:lnTo>
                    <a:pt x="119157" y="209169"/>
                  </a:lnTo>
                  <a:lnTo>
                    <a:pt x="119157" y="0"/>
                  </a:lnTo>
                  <a:lnTo>
                    <a:pt x="146589" y="0"/>
                  </a:lnTo>
                  <a:lnTo>
                    <a:pt x="146589" y="250412"/>
                  </a:lnTo>
                  <a:lnTo>
                    <a:pt x="125253" y="250412"/>
                  </a:lnTo>
                  <a:lnTo>
                    <a:pt x="120681" y="232124"/>
                  </a:lnTo>
                  <a:lnTo>
                    <a:pt x="119157" y="232124"/>
                  </a:lnTo>
                  <a:lnTo>
                    <a:pt x="117538" y="235172"/>
                  </a:lnTo>
                  <a:lnTo>
                    <a:pt x="109918" y="242792"/>
                  </a:lnTo>
                  <a:lnTo>
                    <a:pt x="105346" y="245840"/>
                  </a:lnTo>
                  <a:lnTo>
                    <a:pt x="102298" y="247364"/>
                  </a:lnTo>
                  <a:lnTo>
                    <a:pt x="99250" y="250412"/>
                  </a:lnTo>
                  <a:lnTo>
                    <a:pt x="94678" y="251936"/>
                  </a:lnTo>
                  <a:lnTo>
                    <a:pt x="88582" y="253460"/>
                  </a:lnTo>
                  <a:lnTo>
                    <a:pt x="84010" y="254984"/>
                  </a:lnTo>
                  <a:lnTo>
                    <a:pt x="71818" y="254984"/>
                  </a:lnTo>
                  <a:lnTo>
                    <a:pt x="65183" y="254698"/>
                  </a:lnTo>
                  <a:lnTo>
                    <a:pt x="27789" y="240961"/>
                  </a:lnTo>
                  <a:lnTo>
                    <a:pt x="27527" y="240730"/>
                  </a:lnTo>
                  <a:close/>
                </a:path>
                <a:path w="146685" h="255270">
                  <a:moveTo>
                    <a:pt x="0" y="170973"/>
                  </a:moveTo>
                  <a:lnTo>
                    <a:pt x="6191" y="131349"/>
                  </a:lnTo>
                  <a:lnTo>
                    <a:pt x="7715" y="123634"/>
                  </a:lnTo>
                  <a:lnTo>
                    <a:pt x="12287" y="117538"/>
                  </a:lnTo>
                  <a:lnTo>
                    <a:pt x="15335" y="109918"/>
                  </a:lnTo>
                  <a:lnTo>
                    <a:pt x="24479" y="100774"/>
                  </a:lnTo>
                  <a:lnTo>
                    <a:pt x="30575" y="96202"/>
                  </a:lnTo>
                  <a:lnTo>
                    <a:pt x="35147" y="91630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3915"/>
                  </a:lnTo>
                  <a:lnTo>
                    <a:pt x="56483" y="83915"/>
                  </a:lnTo>
                  <a:lnTo>
                    <a:pt x="62674" y="82391"/>
                  </a:lnTo>
                  <a:lnTo>
                    <a:pt x="67246" y="80867"/>
                  </a:lnTo>
                  <a:lnTo>
                    <a:pt x="71818" y="80867"/>
                  </a:lnTo>
                  <a:lnTo>
                    <a:pt x="112966" y="94678"/>
                  </a:lnTo>
                  <a:lnTo>
                    <a:pt x="119157" y="100774"/>
                  </a:lnTo>
                  <a:lnTo>
                    <a:pt x="119157" y="123634"/>
                  </a:lnTo>
                  <a:lnTo>
                    <a:pt x="112966" y="117538"/>
                  </a:lnTo>
                  <a:lnTo>
                    <a:pt x="106870" y="112966"/>
                  </a:lnTo>
                  <a:lnTo>
                    <a:pt x="99250" y="109918"/>
                  </a:lnTo>
                  <a:lnTo>
                    <a:pt x="93154" y="106870"/>
                  </a:lnTo>
                  <a:lnTo>
                    <a:pt x="84010" y="105346"/>
                  </a:lnTo>
                  <a:lnTo>
                    <a:pt x="65722" y="105346"/>
                  </a:lnTo>
                  <a:lnTo>
                    <a:pt x="59531" y="106870"/>
                  </a:lnTo>
                  <a:lnTo>
                    <a:pt x="54959" y="109918"/>
                  </a:lnTo>
                  <a:lnTo>
                    <a:pt x="48863" y="112966"/>
                  </a:lnTo>
                  <a:lnTo>
                    <a:pt x="28670" y="152304"/>
                  </a:lnTo>
                  <a:lnTo>
                    <a:pt x="27527" y="169449"/>
                  </a:lnTo>
                  <a:lnTo>
                    <a:pt x="27527" y="240730"/>
                  </a:lnTo>
                  <a:lnTo>
                    <a:pt x="22955" y="236696"/>
                  </a:lnTo>
                  <a:lnTo>
                    <a:pt x="3295" y="200856"/>
                  </a:lnTo>
                  <a:lnTo>
                    <a:pt x="324" y="181911"/>
                  </a:lnTo>
                  <a:lnTo>
                    <a:pt x="0" y="170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641187" y="5078328"/>
              <a:ext cx="140398" cy="173963"/>
            </a:xfrm>
            <a:prstGeom prst="rect">
              <a:avLst/>
            </a:prstGeom>
          </p:spPr>
        </p:pic>
      </p:grpSp>
      <p:pic>
        <p:nvPicPr>
          <p:cNvPr id="176" name="object 176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2874740" y="4992719"/>
            <a:ext cx="1146429" cy="340566"/>
          </a:xfrm>
          <a:prstGeom prst="rect">
            <a:avLst/>
          </a:prstGeom>
        </p:spPr>
      </p:pic>
      <p:sp>
        <p:nvSpPr>
          <p:cNvPr id="177" name="object 177"/>
          <p:cNvSpPr/>
          <p:nvPr/>
        </p:nvSpPr>
        <p:spPr>
          <a:xfrm>
            <a:off x="982980" y="5599176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3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3"/>
                </a:lnTo>
                <a:lnTo>
                  <a:pt x="0" y="92963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8" name="object 178"/>
          <p:cNvGrpSpPr/>
          <p:nvPr/>
        </p:nvGrpSpPr>
        <p:grpSpPr>
          <a:xfrm>
            <a:off x="1259681" y="5528881"/>
            <a:ext cx="330200" cy="236854"/>
            <a:chOff x="1259681" y="5528881"/>
            <a:chExt cx="330200" cy="236854"/>
          </a:xfrm>
        </p:grpSpPr>
        <p:pic>
          <p:nvPicPr>
            <p:cNvPr id="179" name="object 17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259681" y="5528881"/>
              <a:ext cx="161829" cy="232124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458182" y="5591460"/>
              <a:ext cx="131254" cy="174117"/>
            </a:xfrm>
            <a:prstGeom prst="rect">
              <a:avLst/>
            </a:prstGeom>
          </p:spPr>
        </p:pic>
      </p:grpSp>
      <p:grpSp>
        <p:nvGrpSpPr>
          <p:cNvPr id="181" name="object 181"/>
          <p:cNvGrpSpPr/>
          <p:nvPr/>
        </p:nvGrpSpPr>
        <p:grpSpPr>
          <a:xfrm>
            <a:off x="1642872" y="5591460"/>
            <a:ext cx="490220" cy="174625"/>
            <a:chOff x="1642872" y="5591460"/>
            <a:chExt cx="490220" cy="174625"/>
          </a:xfrm>
        </p:grpSpPr>
        <p:pic>
          <p:nvPicPr>
            <p:cNvPr id="182" name="object 18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642872" y="5591460"/>
              <a:ext cx="134302" cy="169544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819942" y="5591461"/>
              <a:ext cx="125158" cy="17411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975580" y="5591460"/>
              <a:ext cx="157257" cy="174117"/>
            </a:xfrm>
            <a:prstGeom prst="rect">
              <a:avLst/>
            </a:prstGeom>
          </p:spPr>
        </p:pic>
      </p:grpSp>
      <p:grpSp>
        <p:nvGrpSpPr>
          <p:cNvPr id="185" name="object 185"/>
          <p:cNvGrpSpPr/>
          <p:nvPr/>
        </p:nvGrpSpPr>
        <p:grpSpPr>
          <a:xfrm>
            <a:off x="2238184" y="5510498"/>
            <a:ext cx="331470" cy="255270"/>
            <a:chOff x="2238184" y="5510498"/>
            <a:chExt cx="331470" cy="255270"/>
          </a:xfrm>
        </p:grpSpPr>
        <p:sp>
          <p:nvSpPr>
            <p:cNvPr id="186" name="object 186"/>
            <p:cNvSpPr/>
            <p:nvPr/>
          </p:nvSpPr>
          <p:spPr>
            <a:xfrm>
              <a:off x="2238184" y="5510498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27432" y="240824"/>
                  </a:moveTo>
                  <a:lnTo>
                    <a:pt x="27432" y="169544"/>
                  </a:lnTo>
                  <a:lnTo>
                    <a:pt x="27693" y="177023"/>
                  </a:lnTo>
                  <a:lnTo>
                    <a:pt x="28384" y="183653"/>
                  </a:lnTo>
                  <a:lnTo>
                    <a:pt x="44291" y="221456"/>
                  </a:lnTo>
                  <a:lnTo>
                    <a:pt x="68675" y="232219"/>
                  </a:lnTo>
                  <a:lnTo>
                    <a:pt x="86963" y="232219"/>
                  </a:lnTo>
                  <a:lnTo>
                    <a:pt x="91535" y="230600"/>
                  </a:lnTo>
                  <a:lnTo>
                    <a:pt x="96202" y="229076"/>
                  </a:lnTo>
                  <a:lnTo>
                    <a:pt x="99250" y="226028"/>
                  </a:lnTo>
                  <a:lnTo>
                    <a:pt x="103822" y="224504"/>
                  </a:lnTo>
                  <a:lnTo>
                    <a:pt x="106870" y="221456"/>
                  </a:lnTo>
                  <a:lnTo>
                    <a:pt x="109918" y="219932"/>
                  </a:lnTo>
                  <a:lnTo>
                    <a:pt x="117538" y="212312"/>
                  </a:lnTo>
                  <a:lnTo>
                    <a:pt x="119062" y="209264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0507"/>
                  </a:lnTo>
                  <a:lnTo>
                    <a:pt x="125158" y="250507"/>
                  </a:lnTo>
                  <a:lnTo>
                    <a:pt x="120586" y="232219"/>
                  </a:lnTo>
                  <a:lnTo>
                    <a:pt x="119062" y="232219"/>
                  </a:lnTo>
                  <a:lnTo>
                    <a:pt x="117538" y="235267"/>
                  </a:lnTo>
                  <a:lnTo>
                    <a:pt x="106870" y="245935"/>
                  </a:lnTo>
                  <a:lnTo>
                    <a:pt x="102298" y="247459"/>
                  </a:lnTo>
                  <a:lnTo>
                    <a:pt x="99250" y="250507"/>
                  </a:lnTo>
                  <a:lnTo>
                    <a:pt x="94583" y="252031"/>
                  </a:lnTo>
                  <a:lnTo>
                    <a:pt x="88487" y="253555"/>
                  </a:lnTo>
                  <a:lnTo>
                    <a:pt x="83915" y="255079"/>
                  </a:lnTo>
                  <a:lnTo>
                    <a:pt x="71723" y="255079"/>
                  </a:lnTo>
                  <a:lnTo>
                    <a:pt x="65103" y="254793"/>
                  </a:lnTo>
                  <a:lnTo>
                    <a:pt x="27693" y="241055"/>
                  </a:lnTo>
                  <a:lnTo>
                    <a:pt x="27432" y="240824"/>
                  </a:lnTo>
                  <a:close/>
                </a:path>
                <a:path w="146685" h="255270">
                  <a:moveTo>
                    <a:pt x="0" y="171068"/>
                  </a:moveTo>
                  <a:lnTo>
                    <a:pt x="6096" y="131349"/>
                  </a:lnTo>
                  <a:lnTo>
                    <a:pt x="7620" y="123729"/>
                  </a:lnTo>
                  <a:lnTo>
                    <a:pt x="12192" y="117633"/>
                  </a:lnTo>
                  <a:lnTo>
                    <a:pt x="15240" y="110013"/>
                  </a:lnTo>
                  <a:lnTo>
                    <a:pt x="24384" y="100869"/>
                  </a:lnTo>
                  <a:lnTo>
                    <a:pt x="30480" y="96202"/>
                  </a:lnTo>
                  <a:lnTo>
                    <a:pt x="35052" y="91630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4010"/>
                  </a:lnTo>
                  <a:lnTo>
                    <a:pt x="56483" y="84010"/>
                  </a:lnTo>
                  <a:lnTo>
                    <a:pt x="62579" y="82486"/>
                  </a:lnTo>
                  <a:lnTo>
                    <a:pt x="67151" y="80962"/>
                  </a:lnTo>
                  <a:lnTo>
                    <a:pt x="71723" y="80962"/>
                  </a:lnTo>
                  <a:lnTo>
                    <a:pt x="112966" y="94678"/>
                  </a:lnTo>
                  <a:lnTo>
                    <a:pt x="119062" y="100869"/>
                  </a:lnTo>
                  <a:lnTo>
                    <a:pt x="119062" y="123729"/>
                  </a:lnTo>
                  <a:lnTo>
                    <a:pt x="112966" y="117633"/>
                  </a:lnTo>
                  <a:lnTo>
                    <a:pt x="106870" y="113061"/>
                  </a:lnTo>
                  <a:lnTo>
                    <a:pt x="99250" y="110013"/>
                  </a:lnTo>
                  <a:lnTo>
                    <a:pt x="93059" y="106965"/>
                  </a:lnTo>
                  <a:lnTo>
                    <a:pt x="83915" y="105441"/>
                  </a:lnTo>
                  <a:lnTo>
                    <a:pt x="65627" y="105441"/>
                  </a:lnTo>
                  <a:lnTo>
                    <a:pt x="59531" y="106965"/>
                  </a:lnTo>
                  <a:lnTo>
                    <a:pt x="54959" y="110013"/>
                  </a:lnTo>
                  <a:lnTo>
                    <a:pt x="48863" y="113061"/>
                  </a:lnTo>
                  <a:lnTo>
                    <a:pt x="28575" y="152388"/>
                  </a:lnTo>
                  <a:lnTo>
                    <a:pt x="27432" y="169544"/>
                  </a:lnTo>
                  <a:lnTo>
                    <a:pt x="27432" y="240824"/>
                  </a:lnTo>
                  <a:lnTo>
                    <a:pt x="22860" y="236791"/>
                  </a:lnTo>
                  <a:lnTo>
                    <a:pt x="3214" y="200938"/>
                  </a:lnTo>
                  <a:lnTo>
                    <a:pt x="309" y="181966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428970" y="5591535"/>
              <a:ext cx="140398" cy="173963"/>
            </a:xfrm>
            <a:prstGeom prst="rect">
              <a:avLst/>
            </a:prstGeom>
          </p:spPr>
        </p:pic>
      </p:grpSp>
      <p:pic>
        <p:nvPicPr>
          <p:cNvPr id="188" name="object 188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2676239" y="5510498"/>
            <a:ext cx="857916" cy="255079"/>
          </a:xfrm>
          <a:prstGeom prst="rect">
            <a:avLst/>
          </a:prstGeom>
        </p:spPr>
      </p:pic>
      <p:grpSp>
        <p:nvGrpSpPr>
          <p:cNvPr id="189" name="object 189"/>
          <p:cNvGrpSpPr/>
          <p:nvPr/>
        </p:nvGrpSpPr>
        <p:grpSpPr>
          <a:xfrm>
            <a:off x="3639503" y="5551836"/>
            <a:ext cx="894715" cy="213995"/>
            <a:chOff x="3639503" y="5551836"/>
            <a:chExt cx="894715" cy="213995"/>
          </a:xfrm>
        </p:grpSpPr>
        <p:pic>
          <p:nvPicPr>
            <p:cNvPr id="190" name="object 19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639503" y="5591461"/>
              <a:ext cx="125158" cy="174117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795141" y="5591460"/>
              <a:ext cx="142017" cy="174024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981450" y="5591460"/>
              <a:ext cx="135826" cy="169544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146233" y="5551836"/>
              <a:ext cx="109918" cy="213741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292823" y="5591460"/>
              <a:ext cx="90011" cy="169545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402741" y="5591460"/>
              <a:ext cx="131254" cy="174117"/>
            </a:xfrm>
            <a:prstGeom prst="rect">
              <a:avLst/>
            </a:prstGeom>
          </p:spPr>
        </p:pic>
      </p:grpSp>
      <p:sp>
        <p:nvSpPr>
          <p:cNvPr id="196" name="object 196"/>
          <p:cNvSpPr/>
          <p:nvPr/>
        </p:nvSpPr>
        <p:spPr>
          <a:xfrm>
            <a:off x="4587240" y="5509260"/>
            <a:ext cx="27940" cy="251460"/>
          </a:xfrm>
          <a:custGeom>
            <a:avLst/>
            <a:gdLst/>
            <a:ahLst/>
            <a:cxnLst/>
            <a:rect l="l" t="t" r="r" b="b"/>
            <a:pathLst>
              <a:path w="27939" h="251460">
                <a:moveTo>
                  <a:pt x="0" y="251459"/>
                </a:moveTo>
                <a:lnTo>
                  <a:pt x="0" y="0"/>
                </a:lnTo>
                <a:lnTo>
                  <a:pt x="27432" y="0"/>
                </a:lnTo>
                <a:lnTo>
                  <a:pt x="27432" y="251459"/>
                </a:lnTo>
                <a:lnTo>
                  <a:pt x="0" y="251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7" name="object 197"/>
          <p:cNvGrpSpPr/>
          <p:nvPr/>
        </p:nvGrpSpPr>
        <p:grpSpPr>
          <a:xfrm>
            <a:off x="4669822" y="5510498"/>
            <a:ext cx="751205" cy="255270"/>
            <a:chOff x="4669822" y="5510498"/>
            <a:chExt cx="751205" cy="255270"/>
          </a:xfrm>
        </p:grpSpPr>
        <p:sp>
          <p:nvSpPr>
            <p:cNvPr id="198" name="object 198"/>
            <p:cNvSpPr/>
            <p:nvPr/>
          </p:nvSpPr>
          <p:spPr>
            <a:xfrm>
              <a:off x="4669815" y="5527370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39" h="233679">
                  <a:moveTo>
                    <a:pt x="27432" y="68668"/>
                  </a:moveTo>
                  <a:lnTo>
                    <a:pt x="0" y="68668"/>
                  </a:lnTo>
                  <a:lnTo>
                    <a:pt x="0" y="233641"/>
                  </a:lnTo>
                  <a:lnTo>
                    <a:pt x="27432" y="233641"/>
                  </a:lnTo>
                  <a:lnTo>
                    <a:pt x="27432" y="68668"/>
                  </a:lnTo>
                  <a:close/>
                </a:path>
                <a:path w="27939" h="233679">
                  <a:moveTo>
                    <a:pt x="27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736973" y="5596033"/>
              <a:ext cx="134397" cy="164973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898803" y="5591460"/>
              <a:ext cx="132778" cy="174117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5074349" y="5510498"/>
              <a:ext cx="145415" cy="255270"/>
            </a:xfrm>
            <a:custGeom>
              <a:avLst/>
              <a:gdLst/>
              <a:ahLst/>
              <a:cxnLst/>
              <a:rect l="l" t="t" r="r" b="b"/>
              <a:pathLst>
                <a:path w="145414" h="255270">
                  <a:moveTo>
                    <a:pt x="27527" y="241303"/>
                  </a:moveTo>
                  <a:lnTo>
                    <a:pt x="27527" y="169544"/>
                  </a:lnTo>
                  <a:lnTo>
                    <a:pt x="27789" y="177023"/>
                  </a:lnTo>
                  <a:lnTo>
                    <a:pt x="28479" y="183653"/>
                  </a:lnTo>
                  <a:lnTo>
                    <a:pt x="44291" y="221456"/>
                  </a:lnTo>
                  <a:lnTo>
                    <a:pt x="67151" y="232219"/>
                  </a:lnTo>
                  <a:lnTo>
                    <a:pt x="85534" y="232219"/>
                  </a:lnTo>
                  <a:lnTo>
                    <a:pt x="90106" y="230600"/>
                  </a:lnTo>
                  <a:lnTo>
                    <a:pt x="94678" y="229076"/>
                  </a:lnTo>
                  <a:lnTo>
                    <a:pt x="99250" y="226028"/>
                  </a:lnTo>
                  <a:lnTo>
                    <a:pt x="103822" y="224504"/>
                  </a:lnTo>
                  <a:lnTo>
                    <a:pt x="106870" y="221456"/>
                  </a:lnTo>
                  <a:lnTo>
                    <a:pt x="109918" y="219932"/>
                  </a:lnTo>
                  <a:lnTo>
                    <a:pt x="112966" y="216884"/>
                  </a:lnTo>
                  <a:lnTo>
                    <a:pt x="114490" y="213836"/>
                  </a:lnTo>
                  <a:lnTo>
                    <a:pt x="117538" y="212312"/>
                  </a:lnTo>
                  <a:lnTo>
                    <a:pt x="119062" y="209264"/>
                  </a:lnTo>
                  <a:lnTo>
                    <a:pt x="119062" y="0"/>
                  </a:lnTo>
                  <a:lnTo>
                    <a:pt x="145065" y="0"/>
                  </a:lnTo>
                  <a:lnTo>
                    <a:pt x="145065" y="250507"/>
                  </a:lnTo>
                  <a:lnTo>
                    <a:pt x="125158" y="250507"/>
                  </a:lnTo>
                  <a:lnTo>
                    <a:pt x="119062" y="232219"/>
                  </a:lnTo>
                  <a:lnTo>
                    <a:pt x="117538" y="235267"/>
                  </a:lnTo>
                  <a:lnTo>
                    <a:pt x="111442" y="241363"/>
                  </a:lnTo>
                  <a:lnTo>
                    <a:pt x="108394" y="242887"/>
                  </a:lnTo>
                  <a:lnTo>
                    <a:pt x="105346" y="245935"/>
                  </a:lnTo>
                  <a:lnTo>
                    <a:pt x="102298" y="247459"/>
                  </a:lnTo>
                  <a:lnTo>
                    <a:pt x="97726" y="250507"/>
                  </a:lnTo>
                  <a:lnTo>
                    <a:pt x="84010" y="255079"/>
                  </a:lnTo>
                  <a:lnTo>
                    <a:pt x="71723" y="255079"/>
                  </a:lnTo>
                  <a:lnTo>
                    <a:pt x="64889" y="254793"/>
                  </a:lnTo>
                  <a:lnTo>
                    <a:pt x="33051" y="244792"/>
                  </a:lnTo>
                  <a:lnTo>
                    <a:pt x="27527" y="241303"/>
                  </a:lnTo>
                  <a:close/>
                </a:path>
                <a:path w="145414" h="255270">
                  <a:moveTo>
                    <a:pt x="0" y="171068"/>
                  </a:moveTo>
                  <a:lnTo>
                    <a:pt x="47" y="162447"/>
                  </a:lnTo>
                  <a:lnTo>
                    <a:pt x="381" y="154674"/>
                  </a:lnTo>
                  <a:lnTo>
                    <a:pt x="1285" y="147454"/>
                  </a:lnTo>
                  <a:lnTo>
                    <a:pt x="3048" y="140493"/>
                  </a:lnTo>
                  <a:lnTo>
                    <a:pt x="4572" y="131349"/>
                  </a:lnTo>
                  <a:lnTo>
                    <a:pt x="7620" y="123729"/>
                  </a:lnTo>
                  <a:lnTo>
                    <a:pt x="12192" y="117633"/>
                  </a:lnTo>
                  <a:lnTo>
                    <a:pt x="15240" y="110013"/>
                  </a:lnTo>
                  <a:lnTo>
                    <a:pt x="19907" y="105441"/>
                  </a:lnTo>
                  <a:lnTo>
                    <a:pt x="24479" y="100869"/>
                  </a:lnTo>
                  <a:lnTo>
                    <a:pt x="29051" y="96202"/>
                  </a:lnTo>
                  <a:lnTo>
                    <a:pt x="35147" y="91630"/>
                  </a:lnTo>
                  <a:lnTo>
                    <a:pt x="39719" y="90106"/>
                  </a:lnTo>
                  <a:lnTo>
                    <a:pt x="45815" y="87058"/>
                  </a:lnTo>
                  <a:lnTo>
                    <a:pt x="50387" y="84010"/>
                  </a:lnTo>
                  <a:lnTo>
                    <a:pt x="56483" y="84010"/>
                  </a:lnTo>
                  <a:lnTo>
                    <a:pt x="62579" y="82486"/>
                  </a:lnTo>
                  <a:lnTo>
                    <a:pt x="67151" y="80962"/>
                  </a:lnTo>
                  <a:lnTo>
                    <a:pt x="71723" y="80962"/>
                  </a:lnTo>
                  <a:lnTo>
                    <a:pt x="112966" y="94678"/>
                  </a:lnTo>
                  <a:lnTo>
                    <a:pt x="117538" y="100869"/>
                  </a:lnTo>
                  <a:lnTo>
                    <a:pt x="119062" y="100869"/>
                  </a:lnTo>
                  <a:lnTo>
                    <a:pt x="119062" y="123729"/>
                  </a:lnTo>
                  <a:lnTo>
                    <a:pt x="112966" y="117633"/>
                  </a:lnTo>
                  <a:lnTo>
                    <a:pt x="106870" y="113061"/>
                  </a:lnTo>
                  <a:lnTo>
                    <a:pt x="91630" y="106965"/>
                  </a:lnTo>
                  <a:lnTo>
                    <a:pt x="84010" y="105441"/>
                  </a:lnTo>
                  <a:lnTo>
                    <a:pt x="65627" y="105441"/>
                  </a:lnTo>
                  <a:lnTo>
                    <a:pt x="35147" y="129825"/>
                  </a:lnTo>
                  <a:lnTo>
                    <a:pt x="27527" y="169544"/>
                  </a:lnTo>
                  <a:lnTo>
                    <a:pt x="27527" y="241303"/>
                  </a:lnTo>
                  <a:lnTo>
                    <a:pt x="27170" y="241077"/>
                  </a:lnTo>
                  <a:lnTo>
                    <a:pt x="6096" y="209264"/>
                  </a:lnTo>
                  <a:lnTo>
                    <a:pt x="309" y="181966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263610" y="5591460"/>
              <a:ext cx="157257" cy="174117"/>
            </a:xfrm>
            <a:prstGeom prst="rect">
              <a:avLst/>
            </a:prstGeom>
          </p:spPr>
        </p:pic>
      </p:grpSp>
      <p:sp>
        <p:nvSpPr>
          <p:cNvPr id="203" name="object 203"/>
          <p:cNvSpPr/>
          <p:nvPr/>
        </p:nvSpPr>
        <p:spPr>
          <a:xfrm>
            <a:off x="5527738" y="5510498"/>
            <a:ext cx="146685" cy="255270"/>
          </a:xfrm>
          <a:custGeom>
            <a:avLst/>
            <a:gdLst/>
            <a:ahLst/>
            <a:cxnLst/>
            <a:rect l="l" t="t" r="r" b="b"/>
            <a:pathLst>
              <a:path w="146685" h="255270">
                <a:moveTo>
                  <a:pt x="27432" y="240813"/>
                </a:moveTo>
                <a:lnTo>
                  <a:pt x="27432" y="169544"/>
                </a:lnTo>
                <a:lnTo>
                  <a:pt x="27743" y="177219"/>
                </a:lnTo>
                <a:lnTo>
                  <a:pt x="28575" y="183653"/>
                </a:lnTo>
                <a:lnTo>
                  <a:pt x="30003" y="189730"/>
                </a:lnTo>
                <a:lnTo>
                  <a:pt x="32004" y="195548"/>
                </a:lnTo>
                <a:lnTo>
                  <a:pt x="33623" y="203168"/>
                </a:lnTo>
                <a:lnTo>
                  <a:pt x="36671" y="210788"/>
                </a:lnTo>
                <a:lnTo>
                  <a:pt x="41243" y="215360"/>
                </a:lnTo>
                <a:lnTo>
                  <a:pt x="44291" y="221456"/>
                </a:lnTo>
                <a:lnTo>
                  <a:pt x="50387" y="224504"/>
                </a:lnTo>
                <a:lnTo>
                  <a:pt x="54959" y="227552"/>
                </a:lnTo>
                <a:lnTo>
                  <a:pt x="61055" y="230600"/>
                </a:lnTo>
                <a:lnTo>
                  <a:pt x="68675" y="232219"/>
                </a:lnTo>
                <a:lnTo>
                  <a:pt x="86963" y="232219"/>
                </a:lnTo>
                <a:lnTo>
                  <a:pt x="91535" y="230600"/>
                </a:lnTo>
                <a:lnTo>
                  <a:pt x="96202" y="229076"/>
                </a:lnTo>
                <a:lnTo>
                  <a:pt x="100774" y="226028"/>
                </a:lnTo>
                <a:lnTo>
                  <a:pt x="103822" y="224504"/>
                </a:lnTo>
                <a:lnTo>
                  <a:pt x="106870" y="221456"/>
                </a:lnTo>
                <a:lnTo>
                  <a:pt x="109918" y="219932"/>
                </a:lnTo>
                <a:lnTo>
                  <a:pt x="117538" y="212312"/>
                </a:lnTo>
                <a:lnTo>
                  <a:pt x="119062" y="209264"/>
                </a:lnTo>
                <a:lnTo>
                  <a:pt x="119062" y="0"/>
                </a:lnTo>
                <a:lnTo>
                  <a:pt x="146494" y="0"/>
                </a:lnTo>
                <a:lnTo>
                  <a:pt x="146494" y="250507"/>
                </a:lnTo>
                <a:lnTo>
                  <a:pt x="126682" y="250507"/>
                </a:lnTo>
                <a:lnTo>
                  <a:pt x="120586" y="232219"/>
                </a:lnTo>
                <a:lnTo>
                  <a:pt x="119062" y="232219"/>
                </a:lnTo>
                <a:lnTo>
                  <a:pt x="117538" y="235267"/>
                </a:lnTo>
                <a:lnTo>
                  <a:pt x="114490" y="238315"/>
                </a:lnTo>
                <a:lnTo>
                  <a:pt x="112966" y="241363"/>
                </a:lnTo>
                <a:lnTo>
                  <a:pt x="109918" y="242887"/>
                </a:lnTo>
                <a:lnTo>
                  <a:pt x="106870" y="245935"/>
                </a:lnTo>
                <a:lnTo>
                  <a:pt x="102298" y="247459"/>
                </a:lnTo>
                <a:lnTo>
                  <a:pt x="99250" y="250507"/>
                </a:lnTo>
                <a:lnTo>
                  <a:pt x="85439" y="255079"/>
                </a:lnTo>
                <a:lnTo>
                  <a:pt x="71723" y="255079"/>
                </a:lnTo>
                <a:lnTo>
                  <a:pt x="33194" y="244792"/>
                </a:lnTo>
                <a:lnTo>
                  <a:pt x="27717" y="241064"/>
                </a:lnTo>
                <a:lnTo>
                  <a:pt x="27432" y="240813"/>
                </a:lnTo>
                <a:close/>
              </a:path>
              <a:path w="146685" h="255270">
                <a:moveTo>
                  <a:pt x="0" y="171068"/>
                </a:moveTo>
                <a:lnTo>
                  <a:pt x="6096" y="131349"/>
                </a:lnTo>
                <a:lnTo>
                  <a:pt x="25908" y="100869"/>
                </a:lnTo>
                <a:lnTo>
                  <a:pt x="30480" y="96202"/>
                </a:lnTo>
                <a:lnTo>
                  <a:pt x="35147" y="91630"/>
                </a:lnTo>
                <a:lnTo>
                  <a:pt x="41243" y="90106"/>
                </a:lnTo>
                <a:lnTo>
                  <a:pt x="45815" y="87058"/>
                </a:lnTo>
                <a:lnTo>
                  <a:pt x="51911" y="84010"/>
                </a:lnTo>
                <a:lnTo>
                  <a:pt x="56483" y="84010"/>
                </a:lnTo>
                <a:lnTo>
                  <a:pt x="62579" y="82486"/>
                </a:lnTo>
                <a:lnTo>
                  <a:pt x="67151" y="80962"/>
                </a:lnTo>
                <a:lnTo>
                  <a:pt x="73247" y="80962"/>
                </a:lnTo>
                <a:lnTo>
                  <a:pt x="112966" y="94678"/>
                </a:lnTo>
                <a:lnTo>
                  <a:pt x="119062" y="100869"/>
                </a:lnTo>
                <a:lnTo>
                  <a:pt x="119062" y="123729"/>
                </a:lnTo>
                <a:lnTo>
                  <a:pt x="114490" y="117633"/>
                </a:lnTo>
                <a:lnTo>
                  <a:pt x="106870" y="113061"/>
                </a:lnTo>
                <a:lnTo>
                  <a:pt x="100774" y="110013"/>
                </a:lnTo>
                <a:lnTo>
                  <a:pt x="93154" y="106965"/>
                </a:lnTo>
                <a:lnTo>
                  <a:pt x="85439" y="105441"/>
                </a:lnTo>
                <a:lnTo>
                  <a:pt x="65627" y="105441"/>
                </a:lnTo>
                <a:lnTo>
                  <a:pt x="30686" y="144644"/>
                </a:lnTo>
                <a:lnTo>
                  <a:pt x="27432" y="169544"/>
                </a:lnTo>
                <a:lnTo>
                  <a:pt x="27432" y="240813"/>
                </a:lnTo>
                <a:lnTo>
                  <a:pt x="22860" y="236791"/>
                </a:lnTo>
                <a:lnTo>
                  <a:pt x="3214" y="200938"/>
                </a:lnTo>
                <a:lnTo>
                  <a:pt x="309" y="181966"/>
                </a:lnTo>
                <a:lnTo>
                  <a:pt x="0" y="171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4" name="object 204"/>
          <p:cNvGrpSpPr/>
          <p:nvPr/>
        </p:nvGrpSpPr>
        <p:grpSpPr>
          <a:xfrm>
            <a:off x="5729192" y="5527357"/>
            <a:ext cx="470534" cy="238760"/>
            <a:chOff x="5729192" y="5527357"/>
            <a:chExt cx="470534" cy="238760"/>
          </a:xfrm>
        </p:grpSpPr>
        <p:sp>
          <p:nvSpPr>
            <p:cNvPr id="205" name="object 205"/>
            <p:cNvSpPr/>
            <p:nvPr/>
          </p:nvSpPr>
          <p:spPr>
            <a:xfrm>
              <a:off x="5729186" y="5527370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39" h="233679">
                  <a:moveTo>
                    <a:pt x="27432" y="68668"/>
                  </a:moveTo>
                  <a:lnTo>
                    <a:pt x="0" y="68668"/>
                  </a:lnTo>
                  <a:lnTo>
                    <a:pt x="0" y="233641"/>
                  </a:lnTo>
                  <a:lnTo>
                    <a:pt x="27432" y="233641"/>
                  </a:lnTo>
                  <a:lnTo>
                    <a:pt x="27432" y="68668"/>
                  </a:lnTo>
                  <a:close/>
                </a:path>
                <a:path w="27939" h="233679">
                  <a:moveTo>
                    <a:pt x="27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801011" y="5551741"/>
              <a:ext cx="239648" cy="213836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068092" y="5591460"/>
              <a:ext cx="131254" cy="174117"/>
            </a:xfrm>
            <a:prstGeom prst="rect">
              <a:avLst/>
            </a:prstGeom>
          </p:spPr>
        </p:pic>
      </p:grpSp>
      <p:grpSp>
        <p:nvGrpSpPr>
          <p:cNvPr id="208" name="object 208"/>
          <p:cNvGrpSpPr/>
          <p:nvPr/>
        </p:nvGrpSpPr>
        <p:grpSpPr>
          <a:xfrm>
            <a:off x="6251353" y="5551741"/>
            <a:ext cx="527050" cy="278130"/>
            <a:chOff x="6251353" y="5551741"/>
            <a:chExt cx="527050" cy="278130"/>
          </a:xfrm>
        </p:grpSpPr>
        <p:pic>
          <p:nvPicPr>
            <p:cNvPr id="209" name="object 20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251353" y="5591460"/>
              <a:ext cx="135826" cy="16954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416135" y="5551741"/>
              <a:ext cx="109918" cy="213836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553486" y="5591534"/>
              <a:ext cx="140493" cy="173963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6718363" y="5622035"/>
              <a:ext cx="59690" cy="207645"/>
            </a:xfrm>
            <a:custGeom>
              <a:avLst/>
              <a:gdLst/>
              <a:ahLst/>
              <a:cxnLst/>
              <a:rect l="l" t="t" r="r" b="b"/>
              <a:pathLst>
                <a:path w="59690" h="207645">
                  <a:moveTo>
                    <a:pt x="0" y="207645"/>
                  </a:moveTo>
                  <a:lnTo>
                    <a:pt x="29051" y="102298"/>
                  </a:lnTo>
                  <a:lnTo>
                    <a:pt x="58007" y="102298"/>
                  </a:lnTo>
                  <a:lnTo>
                    <a:pt x="26003" y="207645"/>
                  </a:lnTo>
                  <a:lnTo>
                    <a:pt x="0" y="207645"/>
                  </a:lnTo>
                  <a:close/>
                </a:path>
                <a:path w="59690" h="207645">
                  <a:moveTo>
                    <a:pt x="26003" y="33623"/>
                  </a:moveTo>
                  <a:lnTo>
                    <a:pt x="26003" y="0"/>
                  </a:lnTo>
                  <a:lnTo>
                    <a:pt x="59531" y="0"/>
                  </a:lnTo>
                  <a:lnTo>
                    <a:pt x="59531" y="33623"/>
                  </a:lnTo>
                  <a:lnTo>
                    <a:pt x="26003" y="33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3" name="object 213"/>
          <p:cNvSpPr/>
          <p:nvPr/>
        </p:nvSpPr>
        <p:spPr>
          <a:xfrm>
            <a:off x="982980" y="6112764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4" name="object 214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259681" y="6032849"/>
            <a:ext cx="1801272" cy="326898"/>
          </a:xfrm>
          <a:prstGeom prst="rect">
            <a:avLst/>
          </a:prstGeom>
        </p:spPr>
      </p:pic>
      <p:sp>
        <p:nvSpPr>
          <p:cNvPr id="215" name="object 215"/>
          <p:cNvSpPr/>
          <p:nvPr/>
        </p:nvSpPr>
        <p:spPr>
          <a:xfrm>
            <a:off x="3107436" y="6240779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0" y="35051"/>
                </a:moveTo>
                <a:lnTo>
                  <a:pt x="0" y="0"/>
                </a:lnTo>
                <a:lnTo>
                  <a:pt x="33528" y="0"/>
                </a:lnTo>
                <a:lnTo>
                  <a:pt x="33528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632204"/>
            <a:ext cx="8536940" cy="3104515"/>
            <a:chOff x="0" y="1632204"/>
            <a:chExt cx="8536940" cy="31045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32204"/>
              <a:ext cx="8427720" cy="31043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5123" y="1886235"/>
              <a:ext cx="105346" cy="1542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0949" y="1889283"/>
              <a:ext cx="100774" cy="1481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2204" y="1889283"/>
              <a:ext cx="268700" cy="1481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0240" y="1888236"/>
              <a:ext cx="27940" cy="149860"/>
            </a:xfrm>
            <a:custGeom>
              <a:avLst/>
              <a:gdLst/>
              <a:ahLst/>
              <a:cxnLst/>
              <a:rect l="l" t="t" r="r" b="b"/>
              <a:pathLst>
                <a:path w="27939" h="149860">
                  <a:moveTo>
                    <a:pt x="0" y="149351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149351"/>
                  </a:lnTo>
                  <a:lnTo>
                    <a:pt x="0" y="149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4819" y="1889283"/>
              <a:ext cx="128301" cy="1481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5981" y="1886235"/>
              <a:ext cx="145065" cy="1542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3450" y="1889283"/>
              <a:ext cx="100774" cy="1481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0003" y="1889283"/>
              <a:ext cx="119062" cy="1481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8703" y="1886235"/>
              <a:ext cx="106775" cy="1542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4917" y="1889283"/>
              <a:ext cx="128206" cy="1481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2079" y="1889283"/>
              <a:ext cx="100774" cy="14811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9149" y="1889283"/>
              <a:ext cx="129825" cy="1481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67931" y="1886235"/>
              <a:ext cx="146589" cy="1542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3477" y="1889283"/>
              <a:ext cx="152685" cy="1481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2739" y="1889283"/>
              <a:ext cx="100774" cy="14811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11333" y="1889283"/>
              <a:ext cx="273272" cy="14811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906512" y="1888236"/>
              <a:ext cx="27940" cy="149860"/>
            </a:xfrm>
            <a:custGeom>
              <a:avLst/>
              <a:gdLst/>
              <a:ahLst/>
              <a:cxnLst/>
              <a:rect l="l" t="t" r="r" b="b"/>
              <a:pathLst>
                <a:path w="27940" h="149860">
                  <a:moveTo>
                    <a:pt x="0" y="149351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149351"/>
                  </a:lnTo>
                  <a:lnTo>
                    <a:pt x="0" y="149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60900" y="1889283"/>
              <a:ext cx="117538" cy="1481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59883" y="2058828"/>
              <a:ext cx="2927985" cy="13970"/>
            </a:xfrm>
            <a:custGeom>
              <a:avLst/>
              <a:gdLst/>
              <a:ahLst/>
              <a:cxnLst/>
              <a:rect l="l" t="t" r="r" b="b"/>
              <a:pathLst>
                <a:path w="2927984" h="13969">
                  <a:moveTo>
                    <a:pt x="0" y="13716"/>
                  </a:moveTo>
                  <a:lnTo>
                    <a:pt x="0" y="0"/>
                  </a:lnTo>
                  <a:lnTo>
                    <a:pt x="2927794" y="0"/>
                  </a:lnTo>
                  <a:lnTo>
                    <a:pt x="2927794" y="13715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16045" y="2607087"/>
              <a:ext cx="105346" cy="1558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51872" y="2610135"/>
              <a:ext cx="102298" cy="1497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83126" y="2610135"/>
              <a:ext cx="316706" cy="1498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35741" y="2610135"/>
              <a:ext cx="128206" cy="1497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86903" y="2607087"/>
              <a:ext cx="144970" cy="15582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60925" y="2610135"/>
              <a:ext cx="119062" cy="1497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04371" y="2610135"/>
              <a:ext cx="100774" cy="1497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29530" y="2607087"/>
              <a:ext cx="106870" cy="155829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8583828" y="2610142"/>
            <a:ext cx="123189" cy="149860"/>
          </a:xfrm>
          <a:custGeom>
            <a:avLst/>
            <a:gdLst/>
            <a:ahLst/>
            <a:cxnLst/>
            <a:rect l="l" t="t" r="r" b="b"/>
            <a:pathLst>
              <a:path w="123190" h="149860">
                <a:moveTo>
                  <a:pt x="123190" y="0"/>
                </a:moveTo>
                <a:lnTo>
                  <a:pt x="76200" y="0"/>
                </a:lnTo>
                <a:lnTo>
                  <a:pt x="48260" y="0"/>
                </a:lnTo>
                <a:lnTo>
                  <a:pt x="0" y="0"/>
                </a:lnTo>
                <a:lnTo>
                  <a:pt x="0" y="22948"/>
                </a:lnTo>
                <a:lnTo>
                  <a:pt x="48260" y="22948"/>
                </a:lnTo>
                <a:lnTo>
                  <a:pt x="48260" y="149733"/>
                </a:lnTo>
                <a:lnTo>
                  <a:pt x="76200" y="149733"/>
                </a:lnTo>
                <a:lnTo>
                  <a:pt x="76200" y="22948"/>
                </a:lnTo>
                <a:lnTo>
                  <a:pt x="123190" y="22948"/>
                </a:lnTo>
                <a:lnTo>
                  <a:pt x="123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200710" y="2610135"/>
            <a:ext cx="1790700" cy="185420"/>
            <a:chOff x="7200710" y="2610135"/>
            <a:chExt cx="1790700" cy="185420"/>
          </a:xfrm>
        </p:grpSpPr>
        <p:sp>
          <p:nvSpPr>
            <p:cNvPr id="34" name="object 34"/>
            <p:cNvSpPr/>
            <p:nvPr/>
          </p:nvSpPr>
          <p:spPr>
            <a:xfrm>
              <a:off x="8730234" y="2610142"/>
              <a:ext cx="96520" cy="149860"/>
            </a:xfrm>
            <a:custGeom>
              <a:avLst/>
              <a:gdLst/>
              <a:ahLst/>
              <a:cxnLst/>
              <a:rect l="l" t="t" r="r" b="b"/>
              <a:pathLst>
                <a:path w="96520" h="149860">
                  <a:moveTo>
                    <a:pt x="96520" y="126771"/>
                  </a:moveTo>
                  <a:lnTo>
                    <a:pt x="27940" y="126771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149733"/>
                  </a:lnTo>
                  <a:lnTo>
                    <a:pt x="27940" y="149733"/>
                  </a:lnTo>
                  <a:lnTo>
                    <a:pt x="96520" y="149733"/>
                  </a:lnTo>
                  <a:lnTo>
                    <a:pt x="96520" y="1267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52440" y="2610135"/>
              <a:ext cx="129730" cy="14973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200710" y="2781204"/>
              <a:ext cx="1790700" cy="13970"/>
            </a:xfrm>
            <a:custGeom>
              <a:avLst/>
              <a:gdLst/>
              <a:ahLst/>
              <a:cxnLst/>
              <a:rect l="l" t="t" r="r" b="b"/>
              <a:pathLst>
                <a:path w="1790700" h="13969">
                  <a:moveTo>
                    <a:pt x="0" y="13811"/>
                  </a:moveTo>
                  <a:lnTo>
                    <a:pt x="0" y="0"/>
                  </a:lnTo>
                  <a:lnTo>
                    <a:pt x="1790604" y="0"/>
                  </a:lnTo>
                  <a:lnTo>
                    <a:pt x="1790604" y="13811"/>
                  </a:lnTo>
                  <a:lnTo>
                    <a:pt x="0" y="13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423594" y="4701063"/>
            <a:ext cx="1346835" cy="186690"/>
            <a:chOff x="7423594" y="4701063"/>
            <a:chExt cx="1346835" cy="186690"/>
          </a:xfrm>
        </p:grpSpPr>
        <p:sp>
          <p:nvSpPr>
            <p:cNvPr id="38" name="object 38"/>
            <p:cNvSpPr/>
            <p:nvPr/>
          </p:nvSpPr>
          <p:spPr>
            <a:xfrm>
              <a:off x="7423594" y="4873657"/>
              <a:ext cx="1346835" cy="13970"/>
            </a:xfrm>
            <a:custGeom>
              <a:avLst/>
              <a:gdLst/>
              <a:ahLst/>
              <a:cxnLst/>
              <a:rect l="l" t="t" r="r" b="b"/>
              <a:pathLst>
                <a:path w="1346834" h="13970">
                  <a:moveTo>
                    <a:pt x="0" y="13716"/>
                  </a:moveTo>
                  <a:lnTo>
                    <a:pt x="0" y="0"/>
                  </a:lnTo>
                  <a:lnTo>
                    <a:pt x="1346358" y="0"/>
                  </a:lnTo>
                  <a:lnTo>
                    <a:pt x="1346358" y="13715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38930" y="4701063"/>
              <a:ext cx="106775" cy="1542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6280" y="4702587"/>
              <a:ext cx="100774" cy="1496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06011" y="4702587"/>
              <a:ext cx="268700" cy="1496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996428" y="4703064"/>
              <a:ext cx="27940" cy="149860"/>
            </a:xfrm>
            <a:custGeom>
              <a:avLst/>
              <a:gdLst/>
              <a:ahLst/>
              <a:cxnLst/>
              <a:rect l="l" t="t" r="r" b="b"/>
              <a:pathLst>
                <a:path w="27940" h="149860">
                  <a:moveTo>
                    <a:pt x="0" y="149351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149351"/>
                  </a:lnTo>
                  <a:lnTo>
                    <a:pt x="0" y="149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58626" y="4702588"/>
              <a:ext cx="128206" cy="14963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09788" y="4701063"/>
              <a:ext cx="146494" cy="15420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83810" y="4702587"/>
              <a:ext cx="120586" cy="14963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27256" y="4702587"/>
              <a:ext cx="100774" cy="14963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52415" y="4701063"/>
              <a:ext cx="106870" cy="154209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241953" y="4975955"/>
            <a:ext cx="1708150" cy="186690"/>
            <a:chOff x="7241953" y="4975955"/>
            <a:chExt cx="1708150" cy="186690"/>
          </a:xfrm>
        </p:grpSpPr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46525" y="4977479"/>
              <a:ext cx="145065" cy="14973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411402" y="4977479"/>
              <a:ext cx="126682" cy="15278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58088" y="4975955"/>
              <a:ext cx="279177" cy="15430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66317" y="4977479"/>
              <a:ext cx="119062" cy="14973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010144" y="4977384"/>
              <a:ext cx="27940" cy="149860"/>
            </a:xfrm>
            <a:custGeom>
              <a:avLst/>
              <a:gdLst/>
              <a:ahLst/>
              <a:cxnLst/>
              <a:rect l="l" t="t" r="r" b="b"/>
              <a:pathLst>
                <a:path w="27940" h="149860">
                  <a:moveTo>
                    <a:pt x="0" y="149351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149351"/>
                  </a:lnTo>
                  <a:lnTo>
                    <a:pt x="0" y="149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57198" y="4977479"/>
              <a:ext cx="381222" cy="14973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459724" y="4977384"/>
              <a:ext cx="27940" cy="149860"/>
            </a:xfrm>
            <a:custGeom>
              <a:avLst/>
              <a:gdLst/>
              <a:ahLst/>
              <a:cxnLst/>
              <a:rect l="l" t="t" r="r" b="b"/>
              <a:pathLst>
                <a:path w="27940" h="149860">
                  <a:moveTo>
                    <a:pt x="0" y="149351"/>
                  </a:moveTo>
                  <a:lnTo>
                    <a:pt x="0" y="0"/>
                  </a:lnTo>
                  <a:lnTo>
                    <a:pt x="27431" y="0"/>
                  </a:lnTo>
                  <a:lnTo>
                    <a:pt x="27431" y="149351"/>
                  </a:lnTo>
                  <a:lnTo>
                    <a:pt x="0" y="149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08968" y="4975955"/>
              <a:ext cx="299180" cy="15430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32533" y="4975955"/>
              <a:ext cx="105346" cy="15430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241953" y="5148548"/>
              <a:ext cx="1708150" cy="13970"/>
            </a:xfrm>
            <a:custGeom>
              <a:avLst/>
              <a:gdLst/>
              <a:ahLst/>
              <a:cxnLst/>
              <a:rect l="l" t="t" r="r" b="b"/>
              <a:pathLst>
                <a:path w="1708150" h="13970">
                  <a:moveTo>
                    <a:pt x="0" y="13716"/>
                  </a:moveTo>
                  <a:lnTo>
                    <a:pt x="0" y="0"/>
                  </a:lnTo>
                  <a:lnTo>
                    <a:pt x="1708118" y="0"/>
                  </a:lnTo>
                  <a:lnTo>
                    <a:pt x="1708118" y="13715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548" y="509015"/>
            <a:ext cx="5673851" cy="609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79932" y="1991867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4">
                <a:moveTo>
                  <a:pt x="0" y="86868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8"/>
                </a:lnTo>
                <a:lnTo>
                  <a:pt x="0" y="86868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58157" y="1904523"/>
            <a:ext cx="572770" cy="300990"/>
            <a:chOff x="1258157" y="1904523"/>
            <a:chExt cx="572770" cy="3009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157" y="1925954"/>
              <a:ext cx="175545" cy="2168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470" y="1904523"/>
              <a:ext cx="146494" cy="242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3540" y="1985486"/>
              <a:ext cx="177070" cy="21993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021396" y="1985486"/>
            <a:ext cx="542290" cy="161925"/>
            <a:chOff x="2021396" y="1985486"/>
            <a:chExt cx="542290" cy="1619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1396" y="1985486"/>
              <a:ext cx="105346" cy="1619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5698" y="1985486"/>
              <a:ext cx="131349" cy="1618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9720" y="1985486"/>
              <a:ext cx="233553" cy="16180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83884" y="1909095"/>
            <a:ext cx="126682" cy="23374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93848" y="1985486"/>
            <a:ext cx="105346" cy="16192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57906" y="1988534"/>
            <a:ext cx="125158" cy="15887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230404" y="1985486"/>
            <a:ext cx="387985" cy="161925"/>
            <a:chOff x="3230404" y="1985486"/>
            <a:chExt cx="387985" cy="1619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0404" y="1985486"/>
              <a:ext cx="225933" cy="15735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95961" y="1985549"/>
              <a:ext cx="122110" cy="16186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666935" y="1985486"/>
            <a:ext cx="519430" cy="220345"/>
            <a:chOff x="3666935" y="1985486"/>
            <a:chExt cx="519430" cy="220345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66935" y="1985486"/>
              <a:ext cx="126682" cy="1573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33337" y="1985486"/>
              <a:ext cx="145065" cy="1619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08882" y="1985486"/>
              <a:ext cx="177069" cy="21993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76737" y="1985486"/>
            <a:ext cx="865536" cy="16192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5430012" y="1904523"/>
            <a:ext cx="1221740" cy="243204"/>
            <a:chOff x="5430012" y="1904523"/>
            <a:chExt cx="1221740" cy="243204"/>
          </a:xfrm>
        </p:grpSpPr>
        <p:sp>
          <p:nvSpPr>
            <p:cNvPr id="24" name="object 24"/>
            <p:cNvSpPr/>
            <p:nvPr/>
          </p:nvSpPr>
          <p:spPr>
            <a:xfrm>
              <a:off x="5430012" y="1925954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5996" y="62585"/>
                  </a:moveTo>
                  <a:lnTo>
                    <a:pt x="0" y="62585"/>
                  </a:lnTo>
                  <a:lnTo>
                    <a:pt x="0" y="216890"/>
                  </a:lnTo>
                  <a:lnTo>
                    <a:pt x="25996" y="216890"/>
                  </a:lnTo>
                  <a:lnTo>
                    <a:pt x="25996" y="62585"/>
                  </a:lnTo>
                  <a:close/>
                </a:path>
                <a:path w="26035" h="217169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97163" y="1909095"/>
              <a:ext cx="135921" cy="2383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71185" y="1985486"/>
              <a:ext cx="131349" cy="1619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45207" y="1985486"/>
              <a:ext cx="126777" cy="15735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97893" y="1947291"/>
              <a:ext cx="103822" cy="2001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35243" y="1925954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5996" y="62585"/>
                  </a:moveTo>
                  <a:lnTo>
                    <a:pt x="0" y="62585"/>
                  </a:lnTo>
                  <a:lnTo>
                    <a:pt x="0" y="216890"/>
                  </a:lnTo>
                  <a:lnTo>
                    <a:pt x="25996" y="216890"/>
                  </a:lnTo>
                  <a:lnTo>
                    <a:pt x="25996" y="62585"/>
                  </a:lnTo>
                  <a:close/>
                </a:path>
                <a:path w="26035" h="217169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91726" y="1904523"/>
              <a:ext cx="151161" cy="2383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82607" y="1985486"/>
              <a:ext cx="115919" cy="1619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27578" y="1985486"/>
              <a:ext cx="123634" cy="16192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6690931" y="1909095"/>
            <a:ext cx="456565" cy="238760"/>
            <a:chOff x="6690931" y="1909095"/>
            <a:chExt cx="456565" cy="238760"/>
          </a:xfrm>
        </p:grpSpPr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66477" y="1985486"/>
              <a:ext cx="146494" cy="1619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90931" y="1909095"/>
              <a:ext cx="135826" cy="2383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42023" y="1985486"/>
              <a:ext cx="105346" cy="161925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7321391" y="1909095"/>
            <a:ext cx="309880" cy="238760"/>
            <a:chOff x="7321391" y="1909095"/>
            <a:chExt cx="309880" cy="238760"/>
          </a:xfrm>
        </p:grpSpPr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21391" y="1909095"/>
              <a:ext cx="137350" cy="23831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98461" y="1985486"/>
              <a:ext cx="132778" cy="161874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7800689" y="1904523"/>
            <a:ext cx="285750" cy="243204"/>
            <a:chOff x="7800689" y="1904523"/>
            <a:chExt cx="285750" cy="243204"/>
          </a:xfrm>
        </p:grpSpPr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00689" y="1988534"/>
              <a:ext cx="141922" cy="15430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63948" y="1904523"/>
              <a:ext cx="122205" cy="242887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8134922" y="1925954"/>
            <a:ext cx="444500" cy="221615"/>
            <a:chOff x="8134922" y="1925954"/>
            <a:chExt cx="444500" cy="221615"/>
          </a:xfrm>
        </p:grpSpPr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34922" y="1985486"/>
              <a:ext cx="84010" cy="15735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246364" y="1925954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69">
                  <a:moveTo>
                    <a:pt x="25996" y="62585"/>
                  </a:moveTo>
                  <a:lnTo>
                    <a:pt x="1524" y="62585"/>
                  </a:lnTo>
                  <a:lnTo>
                    <a:pt x="1524" y="216890"/>
                  </a:lnTo>
                  <a:lnTo>
                    <a:pt x="25996" y="216890"/>
                  </a:lnTo>
                  <a:lnTo>
                    <a:pt x="25996" y="62585"/>
                  </a:lnTo>
                  <a:close/>
                </a:path>
                <a:path w="26034" h="217169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13515" y="1985549"/>
              <a:ext cx="122110" cy="16186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73916" y="1985486"/>
              <a:ext cx="105346" cy="161925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255109" y="2342864"/>
            <a:ext cx="387985" cy="161925"/>
            <a:chOff x="1255109" y="2342864"/>
            <a:chExt cx="387985" cy="161925"/>
          </a:xfrm>
        </p:grpSpPr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55109" y="2342864"/>
              <a:ext cx="225933" cy="1573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20762" y="2342864"/>
              <a:ext cx="122110" cy="161925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691735" y="2283332"/>
            <a:ext cx="368300" cy="221615"/>
            <a:chOff x="1691735" y="2283332"/>
            <a:chExt cx="368300" cy="221615"/>
          </a:xfrm>
        </p:grpSpPr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91735" y="2342864"/>
              <a:ext cx="126682" cy="15735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58042" y="2342864"/>
              <a:ext cx="131349" cy="16180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032063" y="2283332"/>
              <a:ext cx="27940" cy="217170"/>
            </a:xfrm>
            <a:custGeom>
              <a:avLst/>
              <a:gdLst/>
              <a:ahLst/>
              <a:cxnLst/>
              <a:rect l="l" t="t" r="r" b="b"/>
              <a:pathLst>
                <a:path w="27939" h="217169">
                  <a:moveTo>
                    <a:pt x="25996" y="62585"/>
                  </a:moveTo>
                  <a:lnTo>
                    <a:pt x="1524" y="62585"/>
                  </a:lnTo>
                  <a:lnTo>
                    <a:pt x="1524" y="216890"/>
                  </a:lnTo>
                  <a:lnTo>
                    <a:pt x="25996" y="216890"/>
                  </a:lnTo>
                  <a:lnTo>
                    <a:pt x="25996" y="62585"/>
                  </a:lnTo>
                  <a:close/>
                </a:path>
                <a:path w="27939" h="217169">
                  <a:moveTo>
                    <a:pt x="27520" y="0"/>
                  </a:moveTo>
                  <a:lnTo>
                    <a:pt x="0" y="0"/>
                  </a:lnTo>
                  <a:lnTo>
                    <a:pt x="0" y="27533"/>
                  </a:lnTo>
                  <a:lnTo>
                    <a:pt x="27520" y="2753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106930" y="2342864"/>
            <a:ext cx="443230" cy="161925"/>
            <a:chOff x="2106930" y="2342864"/>
            <a:chExt cx="443230" cy="161925"/>
          </a:xfrm>
        </p:grpSpPr>
        <p:pic>
          <p:nvPicPr>
            <p:cNvPr id="56" name="object 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06930" y="2342864"/>
              <a:ext cx="224313" cy="1619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1058" y="2342864"/>
              <a:ext cx="105346" cy="16192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519070" y="2370391"/>
              <a:ext cx="30480" cy="130175"/>
            </a:xfrm>
            <a:custGeom>
              <a:avLst/>
              <a:gdLst/>
              <a:ahLst/>
              <a:cxnLst/>
              <a:rect l="l" t="t" r="r" b="b"/>
              <a:pathLst>
                <a:path w="30480" h="130175">
                  <a:moveTo>
                    <a:pt x="30480" y="97726"/>
                  </a:moveTo>
                  <a:lnTo>
                    <a:pt x="0" y="97726"/>
                  </a:lnTo>
                  <a:lnTo>
                    <a:pt x="0" y="129832"/>
                  </a:lnTo>
                  <a:lnTo>
                    <a:pt x="30480" y="129832"/>
                  </a:lnTo>
                  <a:lnTo>
                    <a:pt x="30480" y="97726"/>
                  </a:lnTo>
                  <a:close/>
                </a:path>
                <a:path w="30480" h="130175">
                  <a:moveTo>
                    <a:pt x="30480" y="0"/>
                  </a:moveTo>
                  <a:lnTo>
                    <a:pt x="0" y="0"/>
                  </a:lnTo>
                  <a:lnTo>
                    <a:pt x="0" y="30581"/>
                  </a:lnTo>
                  <a:lnTo>
                    <a:pt x="30480" y="30581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1284732" y="2759964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1519237" y="2700242"/>
            <a:ext cx="676275" cy="186690"/>
            <a:chOff x="1519237" y="2700242"/>
            <a:chExt cx="676275" cy="186690"/>
          </a:xfrm>
        </p:grpSpPr>
        <p:pic>
          <p:nvPicPr>
            <p:cNvPr id="61" name="object 6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19237" y="2700242"/>
              <a:ext cx="148018" cy="18335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03928" y="2750724"/>
              <a:ext cx="123634" cy="13592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59566" y="2750724"/>
              <a:ext cx="190881" cy="13287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83975" y="2750724"/>
              <a:ext cx="111442" cy="135921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2288572" y="2750724"/>
            <a:ext cx="244475" cy="136525"/>
            <a:chOff x="2288572" y="2750724"/>
            <a:chExt cx="244475" cy="136525"/>
          </a:xfrm>
        </p:grpSpPr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288572" y="2750724"/>
              <a:ext cx="106870" cy="13287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430495" y="2750724"/>
              <a:ext cx="102298" cy="135921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2621280" y="2686526"/>
            <a:ext cx="927100" cy="200660"/>
            <a:chOff x="2621280" y="2686526"/>
            <a:chExt cx="927100" cy="200660"/>
          </a:xfrm>
        </p:grpSpPr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621280" y="2750724"/>
              <a:ext cx="99250" cy="13592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745010" y="2750724"/>
              <a:ext cx="109823" cy="13592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91504" y="2718625"/>
              <a:ext cx="160305" cy="16802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080766" y="2700248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4" h="183514">
                  <a:moveTo>
                    <a:pt x="22948" y="53530"/>
                  </a:moveTo>
                  <a:lnTo>
                    <a:pt x="1524" y="53530"/>
                  </a:lnTo>
                  <a:lnTo>
                    <a:pt x="1524" y="183349"/>
                  </a:lnTo>
                  <a:lnTo>
                    <a:pt x="22948" y="183349"/>
                  </a:lnTo>
                  <a:lnTo>
                    <a:pt x="22948" y="53530"/>
                  </a:lnTo>
                  <a:close/>
                </a:path>
                <a:path w="23494" h="183514">
                  <a:moveTo>
                    <a:pt x="22948" y="0"/>
                  </a:moveTo>
                  <a:lnTo>
                    <a:pt x="0" y="0"/>
                  </a:lnTo>
                  <a:lnTo>
                    <a:pt x="0" y="22948"/>
                  </a:lnTo>
                  <a:lnTo>
                    <a:pt x="22948" y="22948"/>
                  </a:lnTo>
                  <a:lnTo>
                    <a:pt x="22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137249" y="2686526"/>
              <a:ext cx="116014" cy="20012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288411" y="2694146"/>
              <a:ext cx="102298" cy="19250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424238" y="2750724"/>
              <a:ext cx="123634" cy="135921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3633407" y="2686526"/>
            <a:ext cx="259715" cy="200660"/>
            <a:chOff x="3633407" y="2686526"/>
            <a:chExt cx="259715" cy="200660"/>
          </a:xfrm>
        </p:grpSpPr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33407" y="2686526"/>
              <a:ext cx="114490" cy="20012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782949" y="2750724"/>
              <a:ext cx="109918" cy="135921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3986022" y="2700242"/>
            <a:ext cx="1380490" cy="236854"/>
            <a:chOff x="3986022" y="2700242"/>
            <a:chExt cx="1380490" cy="236854"/>
          </a:xfrm>
        </p:grpSpPr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986022" y="2750724"/>
              <a:ext cx="105251" cy="13287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26325" y="2750724"/>
              <a:ext cx="102298" cy="13592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2247" y="2750724"/>
              <a:ext cx="88582" cy="13592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375213" y="2750724"/>
              <a:ext cx="97726" cy="135921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506557" y="2700248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49"/>
                  </a:lnTo>
                  <a:lnTo>
                    <a:pt x="21336" y="183349"/>
                  </a:lnTo>
                  <a:lnTo>
                    <a:pt x="21336" y="53530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2948"/>
                  </a:lnTo>
                  <a:lnTo>
                    <a:pt x="21336" y="22948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570666" y="2750724"/>
              <a:ext cx="189261" cy="13287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793457" y="2750724"/>
              <a:ext cx="111442" cy="13592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940046" y="2750724"/>
              <a:ext cx="106870" cy="13287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069777" y="2718625"/>
              <a:ext cx="87058" cy="16802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178171" y="2750724"/>
              <a:ext cx="187737" cy="186309"/>
            </a:xfrm>
            <a:prstGeom prst="rect">
              <a:avLst/>
            </a:prstGeom>
          </p:spPr>
        </p:pic>
      </p:grpSp>
      <p:sp>
        <p:nvSpPr>
          <p:cNvPr id="90" name="object 90"/>
          <p:cNvSpPr/>
          <p:nvPr/>
        </p:nvSpPr>
        <p:spPr>
          <a:xfrm>
            <a:off x="1284732" y="3128772"/>
            <a:ext cx="64135" cy="66040"/>
          </a:xfrm>
          <a:custGeom>
            <a:avLst/>
            <a:gdLst/>
            <a:ahLst/>
            <a:cxnLst/>
            <a:rect l="l" t="t" r="r" b="b"/>
            <a:pathLst>
              <a:path w="64134" h="66039">
                <a:moveTo>
                  <a:pt x="0" y="65531"/>
                </a:moveTo>
                <a:lnTo>
                  <a:pt x="0" y="0"/>
                </a:lnTo>
                <a:lnTo>
                  <a:pt x="64007" y="0"/>
                </a:lnTo>
                <a:lnTo>
                  <a:pt x="64007" y="65531"/>
                </a:lnTo>
                <a:lnTo>
                  <a:pt x="0" y="65531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1519237" y="3051524"/>
            <a:ext cx="916305" cy="205104"/>
            <a:chOff x="1519237" y="3051524"/>
            <a:chExt cx="916305" cy="205104"/>
          </a:xfrm>
        </p:grpSpPr>
        <p:pic>
          <p:nvPicPr>
            <p:cNvPr id="92" name="object 9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19237" y="3069812"/>
              <a:ext cx="148018" cy="18335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10023" y="3051524"/>
              <a:ext cx="106870" cy="20469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56518" y="3120294"/>
              <a:ext cx="189357" cy="13287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079403" y="3120294"/>
              <a:ext cx="111442" cy="13592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225992" y="3120294"/>
              <a:ext cx="209073" cy="135921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519077" y="3056096"/>
            <a:ext cx="116014" cy="200120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876264" y="3069907"/>
            <a:ext cx="134302" cy="183261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668619" y="3120294"/>
            <a:ext cx="111442" cy="135921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3034951" y="3066859"/>
            <a:ext cx="220345" cy="240029"/>
            <a:chOff x="3034951" y="3066859"/>
            <a:chExt cx="220345" cy="240029"/>
          </a:xfrm>
        </p:grpSpPr>
        <p:pic>
          <p:nvPicPr>
            <p:cNvPr id="101" name="object 10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034951" y="3066859"/>
              <a:ext cx="148113" cy="18935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207449" y="3143154"/>
              <a:ext cx="47625" cy="163830"/>
            </a:xfrm>
            <a:custGeom>
              <a:avLst/>
              <a:gdLst/>
              <a:ahLst/>
              <a:cxnLst/>
              <a:rect l="l" t="t" r="r" b="b"/>
              <a:pathLst>
                <a:path w="47625" h="163829">
                  <a:moveTo>
                    <a:pt x="0" y="163449"/>
                  </a:moveTo>
                  <a:lnTo>
                    <a:pt x="22955" y="80962"/>
                  </a:lnTo>
                  <a:lnTo>
                    <a:pt x="45815" y="80962"/>
                  </a:lnTo>
                  <a:lnTo>
                    <a:pt x="19907" y="163449"/>
                  </a:lnTo>
                  <a:lnTo>
                    <a:pt x="0" y="163449"/>
                  </a:lnTo>
                  <a:close/>
                </a:path>
                <a:path w="47625" h="163829">
                  <a:moveTo>
                    <a:pt x="21431" y="26003"/>
                  </a:moveTo>
                  <a:lnTo>
                    <a:pt x="21431" y="0"/>
                  </a:lnTo>
                  <a:lnTo>
                    <a:pt x="47339" y="0"/>
                  </a:lnTo>
                  <a:lnTo>
                    <a:pt x="47339" y="26003"/>
                  </a:lnTo>
                  <a:lnTo>
                    <a:pt x="21431" y="26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/>
          <p:nvPr/>
        </p:nvSpPr>
        <p:spPr>
          <a:xfrm>
            <a:off x="1286256" y="3497579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8" y="0"/>
                </a:lnTo>
                <a:lnTo>
                  <a:pt x="64008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1513141" y="3436429"/>
            <a:ext cx="497840" cy="240029"/>
            <a:chOff x="1513141" y="3436429"/>
            <a:chExt cx="497840" cy="240029"/>
          </a:xfrm>
        </p:grpSpPr>
        <p:pic>
          <p:nvPicPr>
            <p:cNvPr id="105" name="object 1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84020" y="3439477"/>
              <a:ext cx="122205" cy="18326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13141" y="3436429"/>
              <a:ext cx="134302" cy="18935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844167" y="3439477"/>
              <a:ext cx="166560" cy="236791"/>
            </a:xfrm>
            <a:prstGeom prst="rect">
              <a:avLst/>
            </a:prstGeom>
          </p:spPr>
        </p:pic>
      </p:grpSp>
      <p:sp>
        <p:nvSpPr>
          <p:cNvPr id="108" name="object 108"/>
          <p:cNvSpPr/>
          <p:nvPr/>
        </p:nvSpPr>
        <p:spPr>
          <a:xfrm>
            <a:off x="1284732" y="3869435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" name="object 109"/>
          <p:cNvGrpSpPr/>
          <p:nvPr/>
        </p:nvGrpSpPr>
        <p:grpSpPr>
          <a:xfrm>
            <a:off x="1519237" y="3792283"/>
            <a:ext cx="916305" cy="203200"/>
            <a:chOff x="1519237" y="3792283"/>
            <a:chExt cx="916305" cy="203200"/>
          </a:xfrm>
        </p:grpSpPr>
        <p:pic>
          <p:nvPicPr>
            <p:cNvPr id="110" name="object 11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10023" y="3792283"/>
              <a:ext cx="106870" cy="20316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519237" y="3810666"/>
              <a:ext cx="148018" cy="18173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856518" y="3859530"/>
              <a:ext cx="189357" cy="13287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079403" y="3859530"/>
              <a:ext cx="111442" cy="13592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225992" y="3859530"/>
              <a:ext cx="209073" cy="135921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519077" y="3795331"/>
            <a:ext cx="116014" cy="200120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862548" y="3859529"/>
            <a:ext cx="97631" cy="135921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668619" y="3859529"/>
            <a:ext cx="103822" cy="135921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2984659" y="3809142"/>
            <a:ext cx="728345" cy="186690"/>
            <a:chOff x="2984659" y="3809142"/>
            <a:chExt cx="728345" cy="186690"/>
          </a:xfrm>
        </p:grpSpPr>
        <p:pic>
          <p:nvPicPr>
            <p:cNvPr id="119" name="object 11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84659" y="3859530"/>
              <a:ext cx="103727" cy="13592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128105" y="3827430"/>
              <a:ext cx="163353" cy="168021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311271" y="3859529"/>
              <a:ext cx="111442" cy="135921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3459378" y="3809149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523488" y="3859530"/>
              <a:ext cx="189262" cy="135921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3804380" y="3795331"/>
            <a:ext cx="259715" cy="200660"/>
            <a:chOff x="3804380" y="3795331"/>
            <a:chExt cx="259715" cy="200660"/>
          </a:xfrm>
        </p:grpSpPr>
        <p:pic>
          <p:nvPicPr>
            <p:cNvPr id="125" name="object 12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804380" y="3795331"/>
              <a:ext cx="114490" cy="20012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953923" y="3859529"/>
              <a:ext cx="109918" cy="135921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4156996" y="3809142"/>
            <a:ext cx="1163320" cy="236854"/>
            <a:chOff x="4156996" y="3809142"/>
            <a:chExt cx="1163320" cy="236854"/>
          </a:xfrm>
        </p:grpSpPr>
        <p:pic>
          <p:nvPicPr>
            <p:cNvPr id="128" name="object 12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56996" y="3859529"/>
              <a:ext cx="189261" cy="13287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379786" y="3827430"/>
              <a:ext cx="225932" cy="16802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627150" y="3859530"/>
              <a:ext cx="123634" cy="135921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784313" y="3859530"/>
              <a:ext cx="71723" cy="132873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878984" y="3809149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933950" y="3827430"/>
              <a:ext cx="189261" cy="16802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144548" y="3859530"/>
              <a:ext cx="103822" cy="135921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5272850" y="3882390"/>
              <a:ext cx="47625" cy="163830"/>
            </a:xfrm>
            <a:custGeom>
              <a:avLst/>
              <a:gdLst/>
              <a:ahLst/>
              <a:cxnLst/>
              <a:rect l="l" t="t" r="r" b="b"/>
              <a:pathLst>
                <a:path w="47625" h="163829">
                  <a:moveTo>
                    <a:pt x="0" y="163449"/>
                  </a:moveTo>
                  <a:lnTo>
                    <a:pt x="22860" y="80962"/>
                  </a:lnTo>
                  <a:lnTo>
                    <a:pt x="45720" y="80962"/>
                  </a:lnTo>
                  <a:lnTo>
                    <a:pt x="21336" y="163449"/>
                  </a:lnTo>
                  <a:lnTo>
                    <a:pt x="0" y="163449"/>
                  </a:lnTo>
                  <a:close/>
                </a:path>
                <a:path w="47625" h="163829">
                  <a:moveTo>
                    <a:pt x="21336" y="27527"/>
                  </a:moveTo>
                  <a:lnTo>
                    <a:pt x="21336" y="0"/>
                  </a:lnTo>
                  <a:lnTo>
                    <a:pt x="47244" y="0"/>
                  </a:lnTo>
                  <a:lnTo>
                    <a:pt x="47244" y="27527"/>
                  </a:lnTo>
                  <a:lnTo>
                    <a:pt x="21336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/>
          <p:nvPr/>
        </p:nvSpPr>
        <p:spPr>
          <a:xfrm>
            <a:off x="1284732" y="4238244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7" name="object 137"/>
          <p:cNvGrpSpPr/>
          <p:nvPr/>
        </p:nvGrpSpPr>
        <p:grpSpPr>
          <a:xfrm>
            <a:off x="1500854" y="4164996"/>
            <a:ext cx="1050925" cy="261620"/>
            <a:chOff x="1500854" y="4164996"/>
            <a:chExt cx="1050925" cy="261620"/>
          </a:xfrm>
        </p:grpSpPr>
        <p:pic>
          <p:nvPicPr>
            <p:cNvPr id="138" name="object 13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500854" y="4180237"/>
              <a:ext cx="167925" cy="18173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694783" y="4229100"/>
              <a:ext cx="114490" cy="19707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835182" y="4229100"/>
              <a:ext cx="111442" cy="135921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982724" y="4165092"/>
              <a:ext cx="86360" cy="198120"/>
            </a:xfrm>
            <a:custGeom>
              <a:avLst/>
              <a:gdLst/>
              <a:ahLst/>
              <a:cxnLst/>
              <a:rect l="l" t="t" r="r" b="b"/>
              <a:pathLst>
                <a:path w="86360" h="198120">
                  <a:moveTo>
                    <a:pt x="21336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21336" y="198120"/>
                  </a:lnTo>
                  <a:lnTo>
                    <a:pt x="21336" y="0"/>
                  </a:lnTo>
                  <a:close/>
                </a:path>
                <a:path w="86360" h="198120">
                  <a:moveTo>
                    <a:pt x="84480" y="67068"/>
                  </a:moveTo>
                  <a:lnTo>
                    <a:pt x="63144" y="67068"/>
                  </a:lnTo>
                  <a:lnTo>
                    <a:pt x="63144" y="196888"/>
                  </a:lnTo>
                  <a:lnTo>
                    <a:pt x="84480" y="196888"/>
                  </a:lnTo>
                  <a:lnTo>
                    <a:pt x="84480" y="67068"/>
                  </a:lnTo>
                  <a:close/>
                </a:path>
                <a:path w="86360" h="198120">
                  <a:moveTo>
                    <a:pt x="86004" y="13627"/>
                  </a:moveTo>
                  <a:lnTo>
                    <a:pt x="63144" y="13627"/>
                  </a:lnTo>
                  <a:lnTo>
                    <a:pt x="63144" y="38112"/>
                  </a:lnTo>
                  <a:lnTo>
                    <a:pt x="86004" y="38112"/>
                  </a:lnTo>
                  <a:lnTo>
                    <a:pt x="86004" y="13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102358" y="4164996"/>
              <a:ext cx="114490" cy="20002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251901" y="4229100"/>
              <a:ext cx="123634" cy="13592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401539" y="4229100"/>
              <a:ext cx="88487" cy="135921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2523744" y="43357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1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1"/>
                  </a:lnTo>
                  <a:lnTo>
                    <a:pt x="0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/>
          <p:nvPr/>
        </p:nvSpPr>
        <p:spPr>
          <a:xfrm>
            <a:off x="979932" y="463448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89571" y="4762119"/>
            <a:ext cx="6350" cy="23495"/>
          </a:xfrm>
          <a:custGeom>
            <a:avLst/>
            <a:gdLst/>
            <a:ahLst/>
            <a:cxnLst/>
            <a:rect l="l" t="t" r="r" b="b"/>
            <a:pathLst>
              <a:path w="6350" h="23495">
                <a:moveTo>
                  <a:pt x="6350" y="0"/>
                </a:moveTo>
                <a:lnTo>
                  <a:pt x="6350" y="22955"/>
                </a:lnTo>
                <a:lnTo>
                  <a:pt x="0" y="22955"/>
                </a:lnTo>
                <a:lnTo>
                  <a:pt x="0" y="0"/>
                </a:lnTo>
                <a:lnTo>
                  <a:pt x="6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78141" y="4568189"/>
            <a:ext cx="11430" cy="24765"/>
          </a:xfrm>
          <a:custGeom>
            <a:avLst/>
            <a:gdLst/>
            <a:ahLst/>
            <a:cxnLst/>
            <a:rect l="l" t="t" r="r" b="b"/>
            <a:pathLst>
              <a:path w="11430" h="24764">
                <a:moveTo>
                  <a:pt x="11429" y="0"/>
                </a:moveTo>
                <a:lnTo>
                  <a:pt x="11429" y="24384"/>
                </a:lnTo>
                <a:lnTo>
                  <a:pt x="0" y="24384"/>
                </a:lnTo>
                <a:lnTo>
                  <a:pt x="0" y="0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378141" y="4762119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30" h="23495">
                <a:moveTo>
                  <a:pt x="11429" y="0"/>
                </a:moveTo>
                <a:lnTo>
                  <a:pt x="11429" y="22955"/>
                </a:lnTo>
                <a:lnTo>
                  <a:pt x="0" y="22955"/>
                </a:lnTo>
                <a:lnTo>
                  <a:pt x="0" y="0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284161" y="4568189"/>
            <a:ext cx="93980" cy="24765"/>
          </a:xfrm>
          <a:custGeom>
            <a:avLst/>
            <a:gdLst/>
            <a:ahLst/>
            <a:cxnLst/>
            <a:rect l="l" t="t" r="r" b="b"/>
            <a:pathLst>
              <a:path w="93980" h="24764">
                <a:moveTo>
                  <a:pt x="93980" y="0"/>
                </a:moveTo>
                <a:lnTo>
                  <a:pt x="93980" y="24384"/>
                </a:lnTo>
                <a:lnTo>
                  <a:pt x="0" y="24384"/>
                </a:lnTo>
                <a:lnTo>
                  <a:pt x="0" y="0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284161" y="4662868"/>
            <a:ext cx="93980" cy="22860"/>
          </a:xfrm>
          <a:custGeom>
            <a:avLst/>
            <a:gdLst/>
            <a:ahLst/>
            <a:cxnLst/>
            <a:rect l="l" t="t" r="r" b="b"/>
            <a:pathLst>
              <a:path w="93980" h="22860">
                <a:moveTo>
                  <a:pt x="93980" y="0"/>
                </a:moveTo>
                <a:lnTo>
                  <a:pt x="93980" y="22859"/>
                </a:lnTo>
                <a:lnTo>
                  <a:pt x="0" y="22859"/>
                </a:lnTo>
                <a:lnTo>
                  <a:pt x="0" y="0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258760" y="4568189"/>
            <a:ext cx="119380" cy="217170"/>
          </a:xfrm>
          <a:custGeom>
            <a:avLst/>
            <a:gdLst/>
            <a:ahLst/>
            <a:cxnLst/>
            <a:rect l="l" t="t" r="r" b="b"/>
            <a:pathLst>
              <a:path w="119380" h="217170">
                <a:moveTo>
                  <a:pt x="119380" y="193929"/>
                </a:moveTo>
                <a:lnTo>
                  <a:pt x="25400" y="193929"/>
                </a:lnTo>
                <a:lnTo>
                  <a:pt x="25400" y="0"/>
                </a:lnTo>
                <a:lnTo>
                  <a:pt x="0" y="0"/>
                </a:lnTo>
                <a:lnTo>
                  <a:pt x="0" y="216890"/>
                </a:lnTo>
                <a:lnTo>
                  <a:pt x="25400" y="216890"/>
                </a:lnTo>
                <a:lnTo>
                  <a:pt x="119380" y="216890"/>
                </a:lnTo>
                <a:lnTo>
                  <a:pt x="11938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3" name="object 153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438275" y="4627721"/>
            <a:ext cx="225933" cy="157353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1809274" y="4624673"/>
            <a:ext cx="753999" cy="164973"/>
          </a:xfrm>
          <a:prstGeom prst="rect">
            <a:avLst/>
          </a:prstGeom>
        </p:spPr>
      </p:pic>
      <p:grpSp>
        <p:nvGrpSpPr>
          <p:cNvPr id="155" name="object 155"/>
          <p:cNvGrpSpPr/>
          <p:nvPr/>
        </p:nvGrpSpPr>
        <p:grpSpPr>
          <a:xfrm>
            <a:off x="3703606" y="4551330"/>
            <a:ext cx="588010" cy="298450"/>
            <a:chOff x="3703606" y="4551330"/>
            <a:chExt cx="588010" cy="298450"/>
          </a:xfrm>
        </p:grpSpPr>
        <p:sp>
          <p:nvSpPr>
            <p:cNvPr id="156" name="object 156"/>
            <p:cNvSpPr/>
            <p:nvPr/>
          </p:nvSpPr>
          <p:spPr>
            <a:xfrm>
              <a:off x="3703599" y="4551336"/>
              <a:ext cx="40005" cy="234315"/>
            </a:xfrm>
            <a:custGeom>
              <a:avLst/>
              <a:gdLst/>
              <a:ahLst/>
              <a:cxnLst/>
              <a:rect l="l" t="t" r="r" b="b"/>
              <a:pathLst>
                <a:path w="40004" h="234314">
                  <a:moveTo>
                    <a:pt x="38100" y="77914"/>
                  </a:moveTo>
                  <a:lnTo>
                    <a:pt x="0" y="77914"/>
                  </a:lnTo>
                  <a:lnTo>
                    <a:pt x="0" y="233743"/>
                  </a:lnTo>
                  <a:lnTo>
                    <a:pt x="38100" y="233743"/>
                  </a:lnTo>
                  <a:lnTo>
                    <a:pt x="38100" y="77914"/>
                  </a:lnTo>
                  <a:close/>
                </a:path>
                <a:path w="40004" h="234314">
                  <a:moveTo>
                    <a:pt x="39725" y="0"/>
                  </a:moveTo>
                  <a:lnTo>
                    <a:pt x="0" y="0"/>
                  </a:lnTo>
                  <a:lnTo>
                    <a:pt x="0" y="41249"/>
                  </a:lnTo>
                  <a:lnTo>
                    <a:pt x="39725" y="41249"/>
                  </a:lnTo>
                  <a:lnTo>
                    <a:pt x="39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776853" y="4624673"/>
              <a:ext cx="122110" cy="16497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923443" y="4624673"/>
              <a:ext cx="157162" cy="164973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108133" y="4624673"/>
              <a:ext cx="183165" cy="224504"/>
            </a:xfrm>
            <a:prstGeom prst="rect">
              <a:avLst/>
            </a:prstGeom>
          </p:spPr>
        </p:pic>
      </p:grpSp>
      <p:grpSp>
        <p:nvGrpSpPr>
          <p:cNvPr id="160" name="object 160"/>
          <p:cNvGrpSpPr/>
          <p:nvPr/>
        </p:nvGrpSpPr>
        <p:grpSpPr>
          <a:xfrm>
            <a:off x="4442365" y="4551330"/>
            <a:ext cx="607695" cy="238760"/>
            <a:chOff x="4442365" y="4551330"/>
            <a:chExt cx="607695" cy="238760"/>
          </a:xfrm>
        </p:grpSpPr>
        <p:pic>
          <p:nvPicPr>
            <p:cNvPr id="161" name="object 16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442365" y="4627721"/>
              <a:ext cx="116014" cy="1619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587430" y="4627721"/>
              <a:ext cx="123634" cy="16192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50784" y="4551330"/>
              <a:ext cx="135826" cy="23831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926330" y="4627721"/>
              <a:ext cx="123634" cy="161925"/>
            </a:xfrm>
            <a:prstGeom prst="rect">
              <a:avLst/>
            </a:prstGeom>
          </p:spPr>
        </p:pic>
      </p:grpSp>
      <p:grpSp>
        <p:nvGrpSpPr>
          <p:cNvPr id="165" name="object 165"/>
          <p:cNvGrpSpPr/>
          <p:nvPr/>
        </p:nvGrpSpPr>
        <p:grpSpPr>
          <a:xfrm>
            <a:off x="5185791" y="4546758"/>
            <a:ext cx="802005" cy="243204"/>
            <a:chOff x="5185791" y="4546758"/>
            <a:chExt cx="802005" cy="243204"/>
          </a:xfrm>
        </p:grpSpPr>
        <p:pic>
          <p:nvPicPr>
            <p:cNvPr id="166" name="object 16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185791" y="4546758"/>
              <a:ext cx="262604" cy="242887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488019" y="4627721"/>
              <a:ext cx="84010" cy="157353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597938" y="4627721"/>
              <a:ext cx="225933" cy="15735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865114" y="4627768"/>
              <a:ext cx="122110" cy="161877"/>
            </a:xfrm>
            <a:prstGeom prst="rect">
              <a:avLst/>
            </a:prstGeom>
          </p:spPr>
        </p:pic>
      </p:grpSp>
      <p:grpSp>
        <p:nvGrpSpPr>
          <p:cNvPr id="170" name="object 170"/>
          <p:cNvGrpSpPr/>
          <p:nvPr/>
        </p:nvGrpSpPr>
        <p:grpSpPr>
          <a:xfrm>
            <a:off x="6133719" y="4551330"/>
            <a:ext cx="308610" cy="238760"/>
            <a:chOff x="6133719" y="4551330"/>
            <a:chExt cx="308610" cy="238760"/>
          </a:xfrm>
        </p:grpSpPr>
        <p:pic>
          <p:nvPicPr>
            <p:cNvPr id="171" name="object 17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310789" y="4627721"/>
              <a:ext cx="131349" cy="16192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133719" y="4551330"/>
              <a:ext cx="135921" cy="238315"/>
            </a:xfrm>
            <a:prstGeom prst="rect">
              <a:avLst/>
            </a:prstGeom>
          </p:spPr>
        </p:pic>
      </p:grpSp>
      <p:grpSp>
        <p:nvGrpSpPr>
          <p:cNvPr id="173" name="object 173"/>
          <p:cNvGrpSpPr/>
          <p:nvPr/>
        </p:nvGrpSpPr>
        <p:grpSpPr>
          <a:xfrm>
            <a:off x="6593206" y="4551330"/>
            <a:ext cx="671830" cy="238760"/>
            <a:chOff x="6593206" y="4551330"/>
            <a:chExt cx="671830" cy="238760"/>
          </a:xfrm>
        </p:grpSpPr>
        <p:sp>
          <p:nvSpPr>
            <p:cNvPr id="174" name="object 174"/>
            <p:cNvSpPr/>
            <p:nvPr/>
          </p:nvSpPr>
          <p:spPr>
            <a:xfrm>
              <a:off x="6593205" y="4568189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70">
                  <a:moveTo>
                    <a:pt x="25996" y="64109"/>
                  </a:moveTo>
                  <a:lnTo>
                    <a:pt x="0" y="64109"/>
                  </a:lnTo>
                  <a:lnTo>
                    <a:pt x="0" y="216890"/>
                  </a:lnTo>
                  <a:lnTo>
                    <a:pt x="25996" y="216890"/>
                  </a:lnTo>
                  <a:lnTo>
                    <a:pt x="25996" y="64109"/>
                  </a:lnTo>
                  <a:close/>
                </a:path>
                <a:path w="26034" h="217170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660357" y="4551330"/>
              <a:ext cx="135921" cy="23831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835902" y="4627721"/>
              <a:ext cx="132778" cy="161804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008400" y="4627721"/>
              <a:ext cx="126682" cy="157353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161086" y="4589525"/>
              <a:ext cx="103822" cy="200120"/>
            </a:xfrm>
            <a:prstGeom prst="rect">
              <a:avLst/>
            </a:prstGeom>
          </p:spPr>
        </p:pic>
      </p:grpSp>
      <p:pic>
        <p:nvPicPr>
          <p:cNvPr id="179" name="object 179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2694622" y="4546758"/>
            <a:ext cx="1407414" cy="672083"/>
          </a:xfrm>
          <a:prstGeom prst="rect">
            <a:avLst/>
          </a:prstGeom>
        </p:spPr>
      </p:pic>
      <p:grpSp>
        <p:nvGrpSpPr>
          <p:cNvPr id="180" name="object 180"/>
          <p:cNvGrpSpPr/>
          <p:nvPr/>
        </p:nvGrpSpPr>
        <p:grpSpPr>
          <a:xfrm>
            <a:off x="7298436" y="4546758"/>
            <a:ext cx="1007744" cy="318135"/>
            <a:chOff x="7298436" y="4546758"/>
            <a:chExt cx="1007744" cy="318135"/>
          </a:xfrm>
        </p:grpSpPr>
        <p:sp>
          <p:nvSpPr>
            <p:cNvPr id="181" name="object 181"/>
            <p:cNvSpPr/>
            <p:nvPr/>
          </p:nvSpPr>
          <p:spPr>
            <a:xfrm>
              <a:off x="7298436" y="4546765"/>
              <a:ext cx="165100" cy="238760"/>
            </a:xfrm>
            <a:custGeom>
              <a:avLst/>
              <a:gdLst/>
              <a:ahLst/>
              <a:cxnLst/>
              <a:rect l="l" t="t" r="r" b="b"/>
              <a:pathLst>
                <a:path w="165100" h="238760">
                  <a:moveTo>
                    <a:pt x="25996" y="85534"/>
                  </a:moveTo>
                  <a:lnTo>
                    <a:pt x="0" y="85534"/>
                  </a:lnTo>
                  <a:lnTo>
                    <a:pt x="0" y="238315"/>
                  </a:lnTo>
                  <a:lnTo>
                    <a:pt x="25996" y="238315"/>
                  </a:lnTo>
                  <a:lnTo>
                    <a:pt x="25996" y="85534"/>
                  </a:lnTo>
                  <a:close/>
                </a:path>
                <a:path w="165100" h="238760">
                  <a:moveTo>
                    <a:pt x="25996" y="21424"/>
                  </a:moveTo>
                  <a:lnTo>
                    <a:pt x="0" y="21424"/>
                  </a:lnTo>
                  <a:lnTo>
                    <a:pt x="0" y="48856"/>
                  </a:lnTo>
                  <a:lnTo>
                    <a:pt x="25996" y="48856"/>
                  </a:lnTo>
                  <a:lnTo>
                    <a:pt x="25996" y="21424"/>
                  </a:lnTo>
                  <a:close/>
                </a:path>
                <a:path w="165100" h="238760">
                  <a:moveTo>
                    <a:pt x="164871" y="3048"/>
                  </a:moveTo>
                  <a:lnTo>
                    <a:pt x="163347" y="1524"/>
                  </a:lnTo>
                  <a:lnTo>
                    <a:pt x="155727" y="1524"/>
                  </a:lnTo>
                  <a:lnTo>
                    <a:pt x="151155" y="0"/>
                  </a:lnTo>
                  <a:lnTo>
                    <a:pt x="132778" y="0"/>
                  </a:lnTo>
                  <a:lnTo>
                    <a:pt x="117538" y="3048"/>
                  </a:lnTo>
                  <a:lnTo>
                    <a:pt x="87058" y="33629"/>
                  </a:lnTo>
                  <a:lnTo>
                    <a:pt x="84010" y="61150"/>
                  </a:lnTo>
                  <a:lnTo>
                    <a:pt x="84010" y="85534"/>
                  </a:lnTo>
                  <a:lnTo>
                    <a:pt x="56476" y="85534"/>
                  </a:lnTo>
                  <a:lnTo>
                    <a:pt x="56476" y="106972"/>
                  </a:lnTo>
                  <a:lnTo>
                    <a:pt x="84010" y="106972"/>
                  </a:lnTo>
                  <a:lnTo>
                    <a:pt x="84010" y="238315"/>
                  </a:lnTo>
                  <a:lnTo>
                    <a:pt x="108394" y="238315"/>
                  </a:lnTo>
                  <a:lnTo>
                    <a:pt x="108394" y="106972"/>
                  </a:lnTo>
                  <a:lnTo>
                    <a:pt x="154203" y="106972"/>
                  </a:lnTo>
                  <a:lnTo>
                    <a:pt x="154203" y="85534"/>
                  </a:lnTo>
                  <a:lnTo>
                    <a:pt x="108394" y="85534"/>
                  </a:lnTo>
                  <a:lnTo>
                    <a:pt x="108394" y="53530"/>
                  </a:lnTo>
                  <a:lnTo>
                    <a:pt x="109918" y="47345"/>
                  </a:lnTo>
                  <a:lnTo>
                    <a:pt x="114490" y="33629"/>
                  </a:lnTo>
                  <a:lnTo>
                    <a:pt x="120586" y="27533"/>
                  </a:lnTo>
                  <a:lnTo>
                    <a:pt x="129730" y="24485"/>
                  </a:lnTo>
                  <a:lnTo>
                    <a:pt x="132778" y="22961"/>
                  </a:lnTo>
                  <a:lnTo>
                    <a:pt x="138874" y="21437"/>
                  </a:lnTo>
                  <a:lnTo>
                    <a:pt x="146583" y="21437"/>
                  </a:lnTo>
                  <a:lnTo>
                    <a:pt x="149631" y="22961"/>
                  </a:lnTo>
                  <a:lnTo>
                    <a:pt x="161823" y="22961"/>
                  </a:lnTo>
                  <a:lnTo>
                    <a:pt x="164871" y="24485"/>
                  </a:lnTo>
                  <a:lnTo>
                    <a:pt x="164871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480078" y="4560570"/>
              <a:ext cx="825817" cy="303942"/>
            </a:xfrm>
            <a:prstGeom prst="rect">
              <a:avLst/>
            </a:prstGeom>
          </p:spPr>
        </p:pic>
      </p:grpSp>
      <p:pic>
        <p:nvPicPr>
          <p:cNvPr id="183" name="object 183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8446389" y="4546758"/>
            <a:ext cx="131254" cy="242766"/>
          </a:xfrm>
          <a:prstGeom prst="rect">
            <a:avLst/>
          </a:prstGeom>
        </p:spPr>
      </p:pic>
      <p:grpSp>
        <p:nvGrpSpPr>
          <p:cNvPr id="184" name="object 184"/>
          <p:cNvGrpSpPr/>
          <p:nvPr/>
        </p:nvGrpSpPr>
        <p:grpSpPr>
          <a:xfrm>
            <a:off x="1252061" y="4908803"/>
            <a:ext cx="643255" cy="238760"/>
            <a:chOff x="1252061" y="4908803"/>
            <a:chExt cx="643255" cy="238760"/>
          </a:xfrm>
        </p:grpSpPr>
        <p:pic>
          <p:nvPicPr>
            <p:cNvPr id="185" name="object 185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526858" y="4982152"/>
              <a:ext cx="135826" cy="16487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252061" y="4982051"/>
              <a:ext cx="239649" cy="160401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1705444" y="4908803"/>
              <a:ext cx="40005" cy="233679"/>
            </a:xfrm>
            <a:custGeom>
              <a:avLst/>
              <a:gdLst/>
              <a:ahLst/>
              <a:cxnLst/>
              <a:rect l="l" t="t" r="r" b="b"/>
              <a:pathLst>
                <a:path w="40005" h="233679">
                  <a:moveTo>
                    <a:pt x="39624" y="76301"/>
                  </a:moveTo>
                  <a:lnTo>
                    <a:pt x="0" y="76301"/>
                  </a:lnTo>
                  <a:lnTo>
                    <a:pt x="0" y="233654"/>
                  </a:lnTo>
                  <a:lnTo>
                    <a:pt x="39624" y="233654"/>
                  </a:lnTo>
                  <a:lnTo>
                    <a:pt x="39624" y="76301"/>
                  </a:lnTo>
                  <a:close/>
                </a:path>
                <a:path w="40005" h="233679">
                  <a:moveTo>
                    <a:pt x="39624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39624" y="41148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780222" y="4982051"/>
              <a:ext cx="114490" cy="164973"/>
            </a:xfrm>
            <a:prstGeom prst="rect">
              <a:avLst/>
            </a:prstGeom>
          </p:spPr>
        </p:pic>
      </p:grpSp>
      <p:grpSp>
        <p:nvGrpSpPr>
          <p:cNvPr id="189" name="object 189"/>
          <p:cNvGrpSpPr/>
          <p:nvPr/>
        </p:nvGrpSpPr>
        <p:grpSpPr>
          <a:xfrm>
            <a:off x="1986344" y="4982051"/>
            <a:ext cx="934719" cy="236854"/>
            <a:chOff x="1986344" y="4982051"/>
            <a:chExt cx="934719" cy="236854"/>
          </a:xfrm>
        </p:grpSpPr>
        <p:pic>
          <p:nvPicPr>
            <p:cNvPr id="190" name="object 19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986344" y="4982101"/>
              <a:ext cx="135826" cy="164922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164937" y="4982051"/>
              <a:ext cx="148018" cy="236791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346579" y="4982051"/>
              <a:ext cx="265557" cy="164921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645760" y="4982051"/>
              <a:ext cx="148018" cy="236791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827401" y="4982051"/>
              <a:ext cx="93059" cy="160400"/>
            </a:xfrm>
            <a:prstGeom prst="rect">
              <a:avLst/>
            </a:prstGeom>
          </p:spPr>
        </p:pic>
      </p:grpSp>
      <p:grpSp>
        <p:nvGrpSpPr>
          <p:cNvPr id="195" name="object 195"/>
          <p:cNvGrpSpPr/>
          <p:nvPr/>
        </p:nvGrpSpPr>
        <p:grpSpPr>
          <a:xfrm>
            <a:off x="4199668" y="4946904"/>
            <a:ext cx="796290" cy="200660"/>
            <a:chOff x="4199668" y="4946904"/>
            <a:chExt cx="796290" cy="200660"/>
          </a:xfrm>
        </p:grpSpPr>
        <p:pic>
          <p:nvPicPr>
            <p:cNvPr id="196" name="object 196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199668" y="4985099"/>
              <a:ext cx="146589" cy="161925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384358" y="4988147"/>
              <a:ext cx="125253" cy="158876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535519" y="4946904"/>
              <a:ext cx="102298" cy="200120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672870" y="4985099"/>
              <a:ext cx="247364" cy="161925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4962144" y="5109971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0" y="32004"/>
                  </a:moveTo>
                  <a:lnTo>
                    <a:pt x="0" y="0"/>
                  </a:lnTo>
                  <a:lnTo>
                    <a:pt x="33527" y="0"/>
                  </a:lnTo>
                  <a:lnTo>
                    <a:pt x="33527" y="32004"/>
                  </a:lnTo>
                  <a:lnTo>
                    <a:pt x="0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1284732" y="5402579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7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7"/>
                </a:lnTo>
                <a:lnTo>
                  <a:pt x="0" y="64007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2" name="object 202"/>
          <p:cNvGrpSpPr/>
          <p:nvPr/>
        </p:nvGrpSpPr>
        <p:grpSpPr>
          <a:xfrm>
            <a:off x="1506951" y="5344001"/>
            <a:ext cx="882650" cy="235585"/>
            <a:chOff x="1506951" y="5344001"/>
            <a:chExt cx="882650" cy="235585"/>
          </a:xfrm>
        </p:grpSpPr>
        <p:pic>
          <p:nvPicPr>
            <p:cNvPr id="203" name="object 203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506951" y="5344001"/>
              <a:ext cx="90106" cy="67246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630680" y="5344001"/>
              <a:ext cx="122110" cy="181832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786319" y="5392959"/>
              <a:ext cx="189261" cy="137445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006156" y="5396008"/>
              <a:ext cx="105346" cy="129825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32838" y="5392959"/>
              <a:ext cx="111442" cy="13744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280952" y="5392959"/>
              <a:ext cx="108299" cy="186309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2671668" y="5392959"/>
            <a:ext cx="476250" cy="137795"/>
            <a:chOff x="2671668" y="5392959"/>
            <a:chExt cx="476250" cy="137795"/>
          </a:xfrm>
        </p:grpSpPr>
        <p:pic>
          <p:nvPicPr>
            <p:cNvPr id="210" name="object 210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671668" y="5392959"/>
              <a:ext cx="190881" cy="132873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896077" y="5392959"/>
              <a:ext cx="111442" cy="137445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3042666" y="5396007"/>
              <a:ext cx="105251" cy="134397"/>
            </a:xfrm>
            <a:prstGeom prst="rect">
              <a:avLst/>
            </a:prstGeom>
          </p:spPr>
        </p:pic>
      </p:grpSp>
      <p:grpSp>
        <p:nvGrpSpPr>
          <p:cNvPr id="213" name="object 213"/>
          <p:cNvGrpSpPr/>
          <p:nvPr/>
        </p:nvGrpSpPr>
        <p:grpSpPr>
          <a:xfrm>
            <a:off x="3308223" y="5392959"/>
            <a:ext cx="632460" cy="137795"/>
            <a:chOff x="3308223" y="5392959"/>
            <a:chExt cx="632460" cy="137795"/>
          </a:xfrm>
        </p:grpSpPr>
        <p:pic>
          <p:nvPicPr>
            <p:cNvPr id="214" name="object 21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3308223" y="5392959"/>
              <a:ext cx="105346" cy="132873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3447098" y="5392959"/>
              <a:ext cx="123729" cy="137445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3604355" y="5392959"/>
              <a:ext cx="190785" cy="132873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3828764" y="5392959"/>
              <a:ext cx="111442" cy="137445"/>
            </a:xfrm>
            <a:prstGeom prst="rect">
              <a:avLst/>
            </a:prstGeom>
          </p:spPr>
        </p:pic>
      </p:grpSp>
      <p:pic>
        <p:nvPicPr>
          <p:cNvPr id="218" name="object 218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4088226" y="5325713"/>
            <a:ext cx="109918" cy="204692"/>
          </a:xfrm>
          <a:prstGeom prst="rect">
            <a:avLst/>
          </a:prstGeom>
        </p:spPr>
      </p:pic>
      <p:grpSp>
        <p:nvGrpSpPr>
          <p:cNvPr id="219" name="object 219"/>
          <p:cNvGrpSpPr/>
          <p:nvPr/>
        </p:nvGrpSpPr>
        <p:grpSpPr>
          <a:xfrm>
            <a:off x="4349306" y="5344001"/>
            <a:ext cx="1757045" cy="238760"/>
            <a:chOff x="4349306" y="5344001"/>
            <a:chExt cx="1757045" cy="238760"/>
          </a:xfrm>
        </p:grpSpPr>
        <p:pic>
          <p:nvPicPr>
            <p:cNvPr id="220" name="object 22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4349306" y="5396007"/>
              <a:ext cx="103822" cy="186308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4482084" y="5396007"/>
              <a:ext cx="103822" cy="186308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611815" y="5396007"/>
              <a:ext cx="122110" cy="183261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4767072" y="550011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4827080" y="5392959"/>
              <a:ext cx="103822" cy="189356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953762" y="5392959"/>
              <a:ext cx="103822" cy="18935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092732" y="5392959"/>
              <a:ext cx="105251" cy="132873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5236464" y="550011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5303329" y="5396007"/>
              <a:ext cx="103822" cy="186308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433060" y="5396007"/>
              <a:ext cx="122110" cy="183261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5575078" y="5392959"/>
              <a:ext cx="103822" cy="189356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5708904" y="5448299"/>
              <a:ext cx="60960" cy="20320"/>
            </a:xfrm>
            <a:custGeom>
              <a:avLst/>
              <a:gdLst/>
              <a:ahLst/>
              <a:cxnLst/>
              <a:rect l="l" t="t" r="r" b="b"/>
              <a:pathLst>
                <a:path w="60960" h="20320">
                  <a:moveTo>
                    <a:pt x="0" y="19812"/>
                  </a:moveTo>
                  <a:lnTo>
                    <a:pt x="0" y="0"/>
                  </a:lnTo>
                  <a:lnTo>
                    <a:pt x="60960" y="0"/>
                  </a:lnTo>
                  <a:lnTo>
                    <a:pt x="60960" y="19812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5807107" y="5392959"/>
              <a:ext cx="105251" cy="132873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5938361" y="5396007"/>
              <a:ext cx="103822" cy="186308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6080284" y="5344001"/>
              <a:ext cx="26034" cy="182245"/>
            </a:xfrm>
            <a:custGeom>
              <a:avLst/>
              <a:gdLst/>
              <a:ahLst/>
              <a:cxnLst/>
              <a:rect l="l" t="t" r="r" b="b"/>
              <a:pathLst>
                <a:path w="26035" h="182245">
                  <a:moveTo>
                    <a:pt x="0" y="181832"/>
                  </a:moveTo>
                  <a:lnTo>
                    <a:pt x="0" y="155829"/>
                  </a:lnTo>
                  <a:lnTo>
                    <a:pt x="26003" y="155829"/>
                  </a:lnTo>
                  <a:lnTo>
                    <a:pt x="26003" y="181832"/>
                  </a:lnTo>
                  <a:lnTo>
                    <a:pt x="0" y="181832"/>
                  </a:lnTo>
                  <a:close/>
                </a:path>
                <a:path w="26035" h="182245">
                  <a:moveTo>
                    <a:pt x="0" y="0"/>
                  </a:moveTo>
                  <a:lnTo>
                    <a:pt x="24479" y="0"/>
                  </a:lnTo>
                  <a:lnTo>
                    <a:pt x="21431" y="123729"/>
                  </a:lnTo>
                  <a:lnTo>
                    <a:pt x="4572" y="1237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5" name="object 235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6264974" y="5340953"/>
            <a:ext cx="170973" cy="189452"/>
          </a:xfrm>
          <a:prstGeom prst="rect">
            <a:avLst/>
          </a:prstGeom>
        </p:spPr>
      </p:pic>
      <p:grpSp>
        <p:nvGrpSpPr>
          <p:cNvPr id="236" name="object 236"/>
          <p:cNvGrpSpPr/>
          <p:nvPr/>
        </p:nvGrpSpPr>
        <p:grpSpPr>
          <a:xfrm>
            <a:off x="6585585" y="5328761"/>
            <a:ext cx="252095" cy="201930"/>
            <a:chOff x="6585585" y="5328761"/>
            <a:chExt cx="252095" cy="201930"/>
          </a:xfrm>
        </p:grpSpPr>
        <p:pic>
          <p:nvPicPr>
            <p:cNvPr id="237" name="object 23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6585585" y="5328761"/>
              <a:ext cx="114490" cy="201644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733604" y="5392959"/>
              <a:ext cx="103822" cy="137445"/>
            </a:xfrm>
            <a:prstGeom prst="rect">
              <a:avLst/>
            </a:prstGeom>
          </p:spPr>
        </p:pic>
      </p:grpSp>
      <p:grpSp>
        <p:nvGrpSpPr>
          <p:cNvPr id="239" name="object 239"/>
          <p:cNvGrpSpPr/>
          <p:nvPr/>
        </p:nvGrpSpPr>
        <p:grpSpPr>
          <a:xfrm>
            <a:off x="6997732" y="5328761"/>
            <a:ext cx="688975" cy="201930"/>
            <a:chOff x="6997732" y="5328761"/>
            <a:chExt cx="688975" cy="201930"/>
          </a:xfrm>
        </p:grpSpPr>
        <p:pic>
          <p:nvPicPr>
            <p:cNvPr id="240" name="object 24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6997732" y="5392959"/>
              <a:ext cx="190785" cy="132873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7229754" y="5342585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59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2859" h="183514">
                  <a:moveTo>
                    <a:pt x="22860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2860" y="2447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7293864" y="5392959"/>
              <a:ext cx="106870" cy="132873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7441978" y="5328761"/>
              <a:ext cx="106775" cy="19707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7582377" y="5392959"/>
              <a:ext cx="103822" cy="137445"/>
            </a:xfrm>
            <a:prstGeom prst="rect">
              <a:avLst/>
            </a:prstGeom>
          </p:spPr>
        </p:pic>
      </p:grpSp>
      <p:grpSp>
        <p:nvGrpSpPr>
          <p:cNvPr id="245" name="object 245"/>
          <p:cNvGrpSpPr/>
          <p:nvPr/>
        </p:nvGrpSpPr>
        <p:grpSpPr>
          <a:xfrm>
            <a:off x="7846409" y="5336381"/>
            <a:ext cx="471805" cy="194310"/>
            <a:chOff x="7846409" y="5336381"/>
            <a:chExt cx="471805" cy="194310"/>
          </a:xfrm>
        </p:grpSpPr>
        <p:pic>
          <p:nvPicPr>
            <p:cNvPr id="246" name="object 24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7846409" y="5392959"/>
              <a:ext cx="190881" cy="132873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8070818" y="5336381"/>
              <a:ext cx="103822" cy="194024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8208264" y="5392959"/>
              <a:ext cx="109823" cy="137445"/>
            </a:xfrm>
            <a:prstGeom prst="rect">
              <a:avLst/>
            </a:prstGeom>
          </p:spPr>
        </p:pic>
      </p:grpSp>
      <p:pic>
        <p:nvPicPr>
          <p:cNvPr id="249" name="object 249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8466201" y="5325713"/>
            <a:ext cx="111442" cy="204692"/>
          </a:xfrm>
          <a:prstGeom prst="rect">
            <a:avLst/>
          </a:prstGeom>
        </p:spPr>
      </p:pic>
      <p:grpSp>
        <p:nvGrpSpPr>
          <p:cNvPr id="250" name="object 250"/>
          <p:cNvGrpSpPr/>
          <p:nvPr/>
        </p:nvGrpSpPr>
        <p:grpSpPr>
          <a:xfrm>
            <a:off x="1508474" y="5643372"/>
            <a:ext cx="1884045" cy="241935"/>
            <a:chOff x="1508474" y="5643372"/>
            <a:chExt cx="1884045" cy="241935"/>
          </a:xfrm>
        </p:grpSpPr>
        <p:pic>
          <p:nvPicPr>
            <p:cNvPr id="251" name="object 25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508474" y="5698426"/>
              <a:ext cx="122110" cy="183261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656588" y="5698330"/>
              <a:ext cx="103822" cy="186404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784795" y="5695283"/>
              <a:ext cx="102298" cy="189452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1924812" y="58018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987772" y="5698426"/>
              <a:ext cx="122110" cy="18326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2134362" y="5643372"/>
              <a:ext cx="119062" cy="189452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2277904" y="5698330"/>
              <a:ext cx="103727" cy="186404"/>
            </a:xfrm>
            <a:prstGeom prst="rect">
              <a:avLst/>
            </a:prstGeom>
          </p:spPr>
        </p:pic>
        <p:sp>
          <p:nvSpPr>
            <p:cNvPr id="258" name="object 258"/>
            <p:cNvSpPr/>
            <p:nvPr/>
          </p:nvSpPr>
          <p:spPr>
            <a:xfrm>
              <a:off x="2420112" y="58018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2482406" y="5698331"/>
              <a:ext cx="106870" cy="129825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2616708" y="5695283"/>
              <a:ext cx="225932" cy="189452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2872740" y="5750051"/>
              <a:ext cx="60960" cy="20320"/>
            </a:xfrm>
            <a:custGeom>
              <a:avLst/>
              <a:gdLst/>
              <a:ahLst/>
              <a:cxnLst/>
              <a:rect l="l" t="t" r="r" b="b"/>
              <a:pathLst>
                <a:path w="60960" h="20320">
                  <a:moveTo>
                    <a:pt x="0" y="19812"/>
                  </a:moveTo>
                  <a:lnTo>
                    <a:pt x="0" y="0"/>
                  </a:lnTo>
                  <a:lnTo>
                    <a:pt x="60960" y="0"/>
                  </a:lnTo>
                  <a:lnTo>
                    <a:pt x="60960" y="19812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2961703" y="5698331"/>
              <a:ext cx="106870" cy="129825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096101" y="5695378"/>
              <a:ext cx="105251" cy="132873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3240024" y="5801867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3299079" y="5646419"/>
              <a:ext cx="93154" cy="67246"/>
            </a:xfrm>
            <a:prstGeom prst="rect">
              <a:avLst/>
            </a:prstGeom>
          </p:spPr>
        </p:pic>
      </p:grpSp>
      <p:sp>
        <p:nvSpPr>
          <p:cNvPr id="266" name="object 266"/>
          <p:cNvSpPr/>
          <p:nvPr/>
        </p:nvSpPr>
        <p:spPr>
          <a:xfrm>
            <a:off x="1284732" y="6074664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7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7"/>
                </a:lnTo>
                <a:lnTo>
                  <a:pt x="0" y="64007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7" name="object 267"/>
          <p:cNvGrpSpPr/>
          <p:nvPr/>
        </p:nvGrpSpPr>
        <p:grpSpPr>
          <a:xfrm>
            <a:off x="1519238" y="6014561"/>
            <a:ext cx="814069" cy="187960"/>
            <a:chOff x="1519238" y="6014561"/>
            <a:chExt cx="814069" cy="187960"/>
          </a:xfrm>
        </p:grpSpPr>
        <p:pic>
          <p:nvPicPr>
            <p:cNvPr id="268" name="object 268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1519238" y="6016085"/>
              <a:ext cx="259460" cy="186308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807750" y="6064948"/>
              <a:ext cx="97631" cy="137445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1929860" y="6064948"/>
              <a:ext cx="109823" cy="137445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2076348" y="6014567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2860" y="53428"/>
                  </a:moveTo>
                  <a:lnTo>
                    <a:pt x="1524" y="53428"/>
                  </a:lnTo>
                  <a:lnTo>
                    <a:pt x="1524" y="183261"/>
                  </a:lnTo>
                  <a:lnTo>
                    <a:pt x="22860" y="183261"/>
                  </a:lnTo>
                  <a:lnTo>
                    <a:pt x="22860" y="53428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2120646" y="6032848"/>
              <a:ext cx="86963" cy="169544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2229041" y="6064948"/>
              <a:ext cx="103727" cy="137445"/>
            </a:xfrm>
            <a:prstGeom prst="rect">
              <a:avLst/>
            </a:prstGeom>
          </p:spPr>
        </p:pic>
      </p:grpSp>
      <p:sp>
        <p:nvSpPr>
          <p:cNvPr id="274" name="object 274"/>
          <p:cNvSpPr/>
          <p:nvPr/>
        </p:nvSpPr>
        <p:spPr>
          <a:xfrm>
            <a:off x="2459545" y="6016091"/>
            <a:ext cx="86360" cy="20320"/>
          </a:xfrm>
          <a:custGeom>
            <a:avLst/>
            <a:gdLst/>
            <a:ahLst/>
            <a:cxnLst/>
            <a:rect l="l" t="t" r="r" b="b"/>
            <a:pathLst>
              <a:path w="86360" h="20320">
                <a:moveTo>
                  <a:pt x="86360" y="0"/>
                </a:moveTo>
                <a:lnTo>
                  <a:pt x="76200" y="0"/>
                </a:lnTo>
                <a:lnTo>
                  <a:pt x="0" y="0"/>
                </a:lnTo>
                <a:lnTo>
                  <a:pt x="0" y="19812"/>
                </a:lnTo>
                <a:lnTo>
                  <a:pt x="76200" y="19812"/>
                </a:lnTo>
                <a:lnTo>
                  <a:pt x="86360" y="19812"/>
                </a:lnTo>
                <a:lnTo>
                  <a:pt x="86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5" name="object 275"/>
          <p:cNvGrpSpPr/>
          <p:nvPr/>
        </p:nvGrpSpPr>
        <p:grpSpPr>
          <a:xfrm>
            <a:off x="2436685" y="6000750"/>
            <a:ext cx="890269" cy="250825"/>
            <a:chOff x="2436685" y="6000750"/>
            <a:chExt cx="890269" cy="250825"/>
          </a:xfrm>
        </p:grpSpPr>
        <p:sp>
          <p:nvSpPr>
            <p:cNvPr id="276" name="object 276"/>
            <p:cNvSpPr/>
            <p:nvPr/>
          </p:nvSpPr>
          <p:spPr>
            <a:xfrm>
              <a:off x="2436685" y="6016091"/>
              <a:ext cx="99060" cy="182245"/>
            </a:xfrm>
            <a:custGeom>
              <a:avLst/>
              <a:gdLst/>
              <a:ahLst/>
              <a:cxnLst/>
              <a:rect l="l" t="t" r="r" b="b"/>
              <a:pathLst>
                <a:path w="99060" h="182245">
                  <a:moveTo>
                    <a:pt x="99060" y="79438"/>
                  </a:moveTo>
                  <a:lnTo>
                    <a:pt x="22860" y="79438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181737"/>
                  </a:lnTo>
                  <a:lnTo>
                    <a:pt x="22860" y="181737"/>
                  </a:lnTo>
                  <a:lnTo>
                    <a:pt x="22860" y="99250"/>
                  </a:lnTo>
                  <a:lnTo>
                    <a:pt x="99060" y="99250"/>
                  </a:lnTo>
                  <a:lnTo>
                    <a:pt x="99060" y="79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7" name="object 277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2567845" y="6064948"/>
              <a:ext cx="109823" cy="137445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2706814" y="6000750"/>
              <a:ext cx="114490" cy="201644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856357" y="6064948"/>
              <a:ext cx="111442" cy="137445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001423" y="6064948"/>
              <a:ext cx="190881" cy="137541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3233928" y="6001524"/>
              <a:ext cx="92710" cy="250190"/>
            </a:xfrm>
            <a:custGeom>
              <a:avLst/>
              <a:gdLst/>
              <a:ahLst/>
              <a:cxnLst/>
              <a:rect l="l" t="t" r="r" b="b"/>
              <a:pathLst>
                <a:path w="92710" h="250189">
                  <a:moveTo>
                    <a:pt x="21336" y="0"/>
                  </a:moveTo>
                  <a:lnTo>
                    <a:pt x="0" y="0"/>
                  </a:lnTo>
                  <a:lnTo>
                    <a:pt x="0" y="198107"/>
                  </a:lnTo>
                  <a:lnTo>
                    <a:pt x="21336" y="198107"/>
                  </a:lnTo>
                  <a:lnTo>
                    <a:pt x="21336" y="0"/>
                  </a:lnTo>
                  <a:close/>
                </a:path>
                <a:path w="92710" h="250189">
                  <a:moveTo>
                    <a:pt x="92583" y="167259"/>
                  </a:moveTo>
                  <a:lnTo>
                    <a:pt x="68199" y="167259"/>
                  </a:lnTo>
                  <a:lnTo>
                    <a:pt x="45339" y="249732"/>
                  </a:lnTo>
                  <a:lnTo>
                    <a:pt x="66675" y="249732"/>
                  </a:lnTo>
                  <a:lnTo>
                    <a:pt x="92583" y="1672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2" name="object 282"/>
          <p:cNvGrpSpPr/>
          <p:nvPr/>
        </p:nvGrpSpPr>
        <p:grpSpPr>
          <a:xfrm>
            <a:off x="3431857" y="6016085"/>
            <a:ext cx="829310" cy="235585"/>
            <a:chOff x="3431857" y="6016085"/>
            <a:chExt cx="829310" cy="235585"/>
          </a:xfrm>
        </p:grpSpPr>
        <p:pic>
          <p:nvPicPr>
            <p:cNvPr id="283" name="object 283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3431857" y="6016085"/>
              <a:ext cx="148113" cy="181737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3608928" y="6032849"/>
              <a:ext cx="215264" cy="169544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3853244" y="6064948"/>
              <a:ext cx="189261" cy="137445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4083653" y="6064948"/>
              <a:ext cx="106870" cy="132873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4215003" y="6168771"/>
              <a:ext cx="45720" cy="82550"/>
            </a:xfrm>
            <a:custGeom>
              <a:avLst/>
              <a:gdLst/>
              <a:ahLst/>
              <a:cxnLst/>
              <a:rect l="l" t="t" r="r" b="b"/>
              <a:pathLst>
                <a:path w="45720" h="82550">
                  <a:moveTo>
                    <a:pt x="0" y="82486"/>
                  </a:moveTo>
                  <a:lnTo>
                    <a:pt x="22859" y="0"/>
                  </a:lnTo>
                  <a:lnTo>
                    <a:pt x="45719" y="0"/>
                  </a:lnTo>
                  <a:lnTo>
                    <a:pt x="19811" y="82486"/>
                  </a:lnTo>
                  <a:lnTo>
                    <a:pt x="0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8" name="object 288"/>
          <p:cNvSpPr/>
          <p:nvPr/>
        </p:nvSpPr>
        <p:spPr>
          <a:xfrm>
            <a:off x="4363212" y="6016752"/>
            <a:ext cx="22860" cy="182880"/>
          </a:xfrm>
          <a:custGeom>
            <a:avLst/>
            <a:gdLst/>
            <a:ahLst/>
            <a:cxnLst/>
            <a:rect l="l" t="t" r="r" b="b"/>
            <a:pathLst>
              <a:path w="22860" h="182879">
                <a:moveTo>
                  <a:pt x="0" y="182880"/>
                </a:moveTo>
                <a:lnTo>
                  <a:pt x="0" y="0"/>
                </a:lnTo>
                <a:lnTo>
                  <a:pt x="22859" y="0"/>
                </a:lnTo>
                <a:lnTo>
                  <a:pt x="22859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414774" y="6016091"/>
            <a:ext cx="143510" cy="182245"/>
          </a:xfrm>
          <a:custGeom>
            <a:avLst/>
            <a:gdLst/>
            <a:ahLst/>
            <a:cxnLst/>
            <a:rect l="l" t="t" r="r" b="b"/>
            <a:pathLst>
              <a:path w="143510" h="182245">
                <a:moveTo>
                  <a:pt x="143510" y="0"/>
                </a:moveTo>
                <a:lnTo>
                  <a:pt x="82550" y="0"/>
                </a:lnTo>
                <a:lnTo>
                  <a:pt x="60960" y="0"/>
                </a:lnTo>
                <a:lnTo>
                  <a:pt x="0" y="0"/>
                </a:lnTo>
                <a:lnTo>
                  <a:pt x="0" y="19812"/>
                </a:lnTo>
                <a:lnTo>
                  <a:pt x="60960" y="19812"/>
                </a:lnTo>
                <a:lnTo>
                  <a:pt x="60960" y="181737"/>
                </a:lnTo>
                <a:lnTo>
                  <a:pt x="82550" y="181737"/>
                </a:lnTo>
                <a:lnTo>
                  <a:pt x="82550" y="19812"/>
                </a:lnTo>
                <a:lnTo>
                  <a:pt x="143510" y="19812"/>
                </a:lnTo>
                <a:lnTo>
                  <a:pt x="143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697667" y="6177914"/>
            <a:ext cx="6350" cy="20320"/>
          </a:xfrm>
          <a:custGeom>
            <a:avLst/>
            <a:gdLst/>
            <a:ahLst/>
            <a:cxnLst/>
            <a:rect l="l" t="t" r="r" b="b"/>
            <a:pathLst>
              <a:path w="6350" h="20320">
                <a:moveTo>
                  <a:pt x="6350" y="0"/>
                </a:moveTo>
                <a:lnTo>
                  <a:pt x="6350" y="19907"/>
                </a:lnTo>
                <a:lnTo>
                  <a:pt x="0" y="19907"/>
                </a:lnTo>
                <a:lnTo>
                  <a:pt x="0" y="0"/>
                </a:lnTo>
                <a:lnTo>
                  <a:pt x="6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88776" y="6016085"/>
            <a:ext cx="8890" cy="20320"/>
          </a:xfrm>
          <a:custGeom>
            <a:avLst/>
            <a:gdLst/>
            <a:ahLst/>
            <a:cxnLst/>
            <a:rect l="l" t="t" r="r" b="b"/>
            <a:pathLst>
              <a:path w="8889" h="20320">
                <a:moveTo>
                  <a:pt x="8889" y="0"/>
                </a:moveTo>
                <a:lnTo>
                  <a:pt x="8889" y="19812"/>
                </a:lnTo>
                <a:lnTo>
                  <a:pt x="0" y="19812"/>
                </a:lnTo>
                <a:lnTo>
                  <a:pt x="0" y="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688776" y="6177914"/>
            <a:ext cx="8890" cy="20320"/>
          </a:xfrm>
          <a:custGeom>
            <a:avLst/>
            <a:gdLst/>
            <a:ahLst/>
            <a:cxnLst/>
            <a:rect l="l" t="t" r="r" b="b"/>
            <a:pathLst>
              <a:path w="8889" h="20320">
                <a:moveTo>
                  <a:pt x="8889" y="0"/>
                </a:moveTo>
                <a:lnTo>
                  <a:pt x="8889" y="19907"/>
                </a:lnTo>
                <a:lnTo>
                  <a:pt x="0" y="19907"/>
                </a:lnTo>
                <a:lnTo>
                  <a:pt x="0" y="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608767" y="6016085"/>
            <a:ext cx="80010" cy="20320"/>
          </a:xfrm>
          <a:custGeom>
            <a:avLst/>
            <a:gdLst/>
            <a:ahLst/>
            <a:cxnLst/>
            <a:rect l="l" t="t" r="r" b="b"/>
            <a:pathLst>
              <a:path w="80010" h="20320">
                <a:moveTo>
                  <a:pt x="80010" y="0"/>
                </a:moveTo>
                <a:lnTo>
                  <a:pt x="80010" y="19812"/>
                </a:lnTo>
                <a:lnTo>
                  <a:pt x="0" y="19812"/>
                </a:lnTo>
                <a:lnTo>
                  <a:pt x="0" y="0"/>
                </a:lnTo>
                <a:lnTo>
                  <a:pt x="80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608767" y="6095523"/>
            <a:ext cx="80010" cy="20320"/>
          </a:xfrm>
          <a:custGeom>
            <a:avLst/>
            <a:gdLst/>
            <a:ahLst/>
            <a:cxnLst/>
            <a:rect l="l" t="t" r="r" b="b"/>
            <a:pathLst>
              <a:path w="80010" h="20320">
                <a:moveTo>
                  <a:pt x="80010" y="0"/>
                </a:moveTo>
                <a:lnTo>
                  <a:pt x="80010" y="19812"/>
                </a:lnTo>
                <a:lnTo>
                  <a:pt x="0" y="19812"/>
                </a:lnTo>
                <a:lnTo>
                  <a:pt x="0" y="0"/>
                </a:lnTo>
                <a:lnTo>
                  <a:pt x="80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587176" y="6016091"/>
            <a:ext cx="101600" cy="182245"/>
          </a:xfrm>
          <a:custGeom>
            <a:avLst/>
            <a:gdLst/>
            <a:ahLst/>
            <a:cxnLst/>
            <a:rect l="l" t="t" r="r" b="b"/>
            <a:pathLst>
              <a:path w="101600" h="182245">
                <a:moveTo>
                  <a:pt x="101600" y="161823"/>
                </a:moveTo>
                <a:lnTo>
                  <a:pt x="21590" y="161823"/>
                </a:lnTo>
                <a:lnTo>
                  <a:pt x="21590" y="0"/>
                </a:lnTo>
                <a:lnTo>
                  <a:pt x="0" y="0"/>
                </a:lnTo>
                <a:lnTo>
                  <a:pt x="0" y="181737"/>
                </a:lnTo>
                <a:lnTo>
                  <a:pt x="21590" y="181737"/>
                </a:lnTo>
                <a:lnTo>
                  <a:pt x="101600" y="181737"/>
                </a:lnTo>
                <a:lnTo>
                  <a:pt x="101600" y="161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6" name="object 296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4741641" y="6016085"/>
            <a:ext cx="151066" cy="235172"/>
          </a:xfrm>
          <a:prstGeom prst="rect">
            <a:avLst/>
          </a:prstGeom>
        </p:spPr>
      </p:pic>
      <p:grpSp>
        <p:nvGrpSpPr>
          <p:cNvPr id="297" name="object 297"/>
          <p:cNvGrpSpPr/>
          <p:nvPr/>
        </p:nvGrpSpPr>
        <p:grpSpPr>
          <a:xfrm>
            <a:off x="4987385" y="6032849"/>
            <a:ext cx="588010" cy="169545"/>
            <a:chOff x="4987385" y="6032849"/>
            <a:chExt cx="588010" cy="169545"/>
          </a:xfrm>
        </p:grpSpPr>
        <p:pic>
          <p:nvPicPr>
            <p:cNvPr id="298" name="object 298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4987385" y="6064948"/>
              <a:ext cx="109823" cy="137445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5133880" y="6064948"/>
              <a:ext cx="105346" cy="132873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5262087" y="6032849"/>
              <a:ext cx="87058" cy="169544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5378101" y="6064948"/>
              <a:ext cx="196977" cy="137445"/>
            </a:xfrm>
            <a:prstGeom prst="rect">
              <a:avLst/>
            </a:prstGeom>
          </p:spPr>
        </p:pic>
      </p:grpSp>
      <p:grpSp>
        <p:nvGrpSpPr>
          <p:cNvPr id="302" name="object 302"/>
          <p:cNvGrpSpPr/>
          <p:nvPr/>
        </p:nvGrpSpPr>
        <p:grpSpPr>
          <a:xfrm>
            <a:off x="5660517" y="6032849"/>
            <a:ext cx="784860" cy="169545"/>
            <a:chOff x="5660517" y="6032849"/>
            <a:chExt cx="784860" cy="169545"/>
          </a:xfrm>
        </p:grpSpPr>
        <p:pic>
          <p:nvPicPr>
            <p:cNvPr id="303" name="object 303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5660517" y="6064948"/>
              <a:ext cx="122110" cy="137445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5814727" y="6067996"/>
              <a:ext cx="106870" cy="134397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5942838" y="6032849"/>
              <a:ext cx="87058" cy="169544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6058948" y="6064948"/>
              <a:ext cx="209169" cy="137446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6294025" y="6064948"/>
              <a:ext cx="88582" cy="137445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6417564" y="617220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1" y="0"/>
                  </a:lnTo>
                  <a:lnTo>
                    <a:pt x="27431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423660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1605" y="2014727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8871"/>
                </a:moveTo>
                <a:lnTo>
                  <a:pt x="0" y="0"/>
                </a:lnTo>
                <a:lnTo>
                  <a:pt x="118871" y="0"/>
                </a:lnTo>
                <a:lnTo>
                  <a:pt x="118871" y="118871"/>
                </a:lnTo>
                <a:lnTo>
                  <a:pt x="0" y="11887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157" y="2006917"/>
            <a:ext cx="146494" cy="18173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57086" y="2002345"/>
            <a:ext cx="259715" cy="182245"/>
          </a:xfrm>
          <a:custGeom>
            <a:avLst/>
            <a:gdLst/>
            <a:ahLst/>
            <a:cxnLst/>
            <a:rect l="l" t="t" r="r" b="b"/>
            <a:pathLst>
              <a:path w="259714" h="182244">
                <a:moveTo>
                  <a:pt x="0" y="181737"/>
                </a:moveTo>
                <a:lnTo>
                  <a:pt x="0" y="4572"/>
                </a:lnTo>
                <a:lnTo>
                  <a:pt x="21336" y="4572"/>
                </a:lnTo>
                <a:lnTo>
                  <a:pt x="27432" y="28955"/>
                </a:lnTo>
                <a:lnTo>
                  <a:pt x="30480" y="25907"/>
                </a:lnTo>
                <a:lnTo>
                  <a:pt x="35147" y="21336"/>
                </a:lnTo>
                <a:lnTo>
                  <a:pt x="45815" y="10668"/>
                </a:lnTo>
                <a:lnTo>
                  <a:pt x="50387" y="9143"/>
                </a:lnTo>
                <a:lnTo>
                  <a:pt x="54959" y="6095"/>
                </a:lnTo>
                <a:lnTo>
                  <a:pt x="61055" y="4572"/>
                </a:lnTo>
                <a:lnTo>
                  <a:pt x="65627" y="3048"/>
                </a:lnTo>
                <a:lnTo>
                  <a:pt x="77819" y="0"/>
                </a:lnTo>
                <a:lnTo>
                  <a:pt x="83915" y="0"/>
                </a:lnTo>
                <a:lnTo>
                  <a:pt x="123848" y="14263"/>
                </a:lnTo>
                <a:lnTo>
                  <a:pt x="137350" y="35052"/>
                </a:lnTo>
                <a:lnTo>
                  <a:pt x="138874" y="35052"/>
                </a:lnTo>
                <a:lnTo>
                  <a:pt x="172926" y="5143"/>
                </a:lnTo>
                <a:lnTo>
                  <a:pt x="199929" y="0"/>
                </a:lnTo>
                <a:lnTo>
                  <a:pt x="206025" y="0"/>
                </a:lnTo>
                <a:lnTo>
                  <a:pt x="213741" y="1524"/>
                </a:lnTo>
                <a:lnTo>
                  <a:pt x="219837" y="3048"/>
                </a:lnTo>
                <a:lnTo>
                  <a:pt x="227457" y="4572"/>
                </a:lnTo>
                <a:lnTo>
                  <a:pt x="233553" y="7619"/>
                </a:lnTo>
                <a:lnTo>
                  <a:pt x="245745" y="16764"/>
                </a:lnTo>
                <a:lnTo>
                  <a:pt x="250317" y="22860"/>
                </a:lnTo>
                <a:lnTo>
                  <a:pt x="253365" y="32004"/>
                </a:lnTo>
                <a:lnTo>
                  <a:pt x="256246" y="38281"/>
                </a:lnTo>
                <a:lnTo>
                  <a:pt x="258127" y="45577"/>
                </a:lnTo>
                <a:lnTo>
                  <a:pt x="259151" y="53729"/>
                </a:lnTo>
                <a:lnTo>
                  <a:pt x="259461" y="62579"/>
                </a:lnTo>
                <a:lnTo>
                  <a:pt x="259461" y="181737"/>
                </a:lnTo>
                <a:lnTo>
                  <a:pt x="230505" y="181737"/>
                </a:lnTo>
                <a:lnTo>
                  <a:pt x="230505" y="53435"/>
                </a:lnTo>
                <a:lnTo>
                  <a:pt x="228981" y="48863"/>
                </a:lnTo>
                <a:lnTo>
                  <a:pt x="225933" y="42672"/>
                </a:lnTo>
                <a:lnTo>
                  <a:pt x="224409" y="38100"/>
                </a:lnTo>
                <a:lnTo>
                  <a:pt x="218313" y="32004"/>
                </a:lnTo>
                <a:lnTo>
                  <a:pt x="213741" y="28955"/>
                </a:lnTo>
                <a:lnTo>
                  <a:pt x="209169" y="27431"/>
                </a:lnTo>
                <a:lnTo>
                  <a:pt x="206025" y="25907"/>
                </a:lnTo>
                <a:lnTo>
                  <a:pt x="199929" y="24384"/>
                </a:lnTo>
                <a:lnTo>
                  <a:pt x="195357" y="24384"/>
                </a:lnTo>
                <a:lnTo>
                  <a:pt x="154959" y="42719"/>
                </a:lnTo>
                <a:lnTo>
                  <a:pt x="143446" y="56483"/>
                </a:lnTo>
                <a:lnTo>
                  <a:pt x="143446" y="181737"/>
                </a:lnTo>
                <a:lnTo>
                  <a:pt x="114490" y="181737"/>
                </a:lnTo>
                <a:lnTo>
                  <a:pt x="114490" y="53435"/>
                </a:lnTo>
                <a:lnTo>
                  <a:pt x="112966" y="48863"/>
                </a:lnTo>
                <a:lnTo>
                  <a:pt x="111442" y="42672"/>
                </a:lnTo>
                <a:lnTo>
                  <a:pt x="108394" y="38100"/>
                </a:lnTo>
                <a:lnTo>
                  <a:pt x="102298" y="32004"/>
                </a:lnTo>
                <a:lnTo>
                  <a:pt x="97726" y="28955"/>
                </a:lnTo>
                <a:lnTo>
                  <a:pt x="93154" y="27431"/>
                </a:lnTo>
                <a:lnTo>
                  <a:pt x="90011" y="25907"/>
                </a:lnTo>
                <a:lnTo>
                  <a:pt x="83915" y="24384"/>
                </a:lnTo>
                <a:lnTo>
                  <a:pt x="77819" y="24496"/>
                </a:lnTo>
                <a:lnTo>
                  <a:pt x="71604" y="24955"/>
                </a:lnTo>
                <a:lnTo>
                  <a:pt x="33202" y="49038"/>
                </a:lnTo>
                <a:lnTo>
                  <a:pt x="27432" y="56483"/>
                </a:lnTo>
                <a:lnTo>
                  <a:pt x="27432" y="181737"/>
                </a:lnTo>
                <a:lnTo>
                  <a:pt x="0" y="181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3137" y="2002345"/>
            <a:ext cx="132778" cy="18630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941064" y="1914144"/>
            <a:ext cx="29209" cy="269875"/>
          </a:xfrm>
          <a:custGeom>
            <a:avLst/>
            <a:gdLst/>
            <a:ahLst/>
            <a:cxnLst/>
            <a:rect l="l" t="t" r="r" b="b"/>
            <a:pathLst>
              <a:path w="29210" h="269875">
                <a:moveTo>
                  <a:pt x="0" y="269747"/>
                </a:moveTo>
                <a:lnTo>
                  <a:pt x="0" y="0"/>
                </a:lnTo>
                <a:lnTo>
                  <a:pt x="28955" y="0"/>
                </a:lnTo>
                <a:lnTo>
                  <a:pt x="28955" y="269747"/>
                </a:lnTo>
                <a:lnTo>
                  <a:pt x="0" y="269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31742" y="1933574"/>
            <a:ext cx="31115" cy="250825"/>
          </a:xfrm>
          <a:custGeom>
            <a:avLst/>
            <a:gdLst/>
            <a:ahLst/>
            <a:cxnLst/>
            <a:rect l="l" t="t" r="r" b="b"/>
            <a:pathLst>
              <a:path w="31114" h="250825">
                <a:moveTo>
                  <a:pt x="29044" y="73342"/>
                </a:moveTo>
                <a:lnTo>
                  <a:pt x="0" y="73342"/>
                </a:lnTo>
                <a:lnTo>
                  <a:pt x="0" y="250507"/>
                </a:lnTo>
                <a:lnTo>
                  <a:pt x="29044" y="250507"/>
                </a:lnTo>
                <a:lnTo>
                  <a:pt x="29044" y="73342"/>
                </a:lnTo>
                <a:close/>
              </a:path>
              <a:path w="31114" h="250825">
                <a:moveTo>
                  <a:pt x="30568" y="0"/>
                </a:moveTo>
                <a:lnTo>
                  <a:pt x="0" y="0"/>
                </a:lnTo>
                <a:lnTo>
                  <a:pt x="0" y="32105"/>
                </a:lnTo>
                <a:lnTo>
                  <a:pt x="30568" y="32105"/>
                </a:lnTo>
                <a:lnTo>
                  <a:pt x="30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09656" y="2002434"/>
            <a:ext cx="151066" cy="18620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309586" y="1957958"/>
            <a:ext cx="474980" cy="231140"/>
            <a:chOff x="4309586" y="1957958"/>
            <a:chExt cx="474980" cy="2311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9586" y="2002345"/>
              <a:ext cx="145065" cy="1817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5132" y="1957958"/>
              <a:ext cx="119062" cy="2306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1722" y="2002426"/>
              <a:ext cx="152590" cy="18620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36998" y="1935098"/>
            <a:ext cx="201453" cy="2489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93411" y="1935098"/>
            <a:ext cx="201549" cy="248983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451443" y="1930527"/>
            <a:ext cx="163830" cy="258445"/>
          </a:xfrm>
          <a:custGeom>
            <a:avLst/>
            <a:gdLst/>
            <a:ahLst/>
            <a:cxnLst/>
            <a:rect l="l" t="t" r="r" b="b"/>
            <a:pathLst>
              <a:path w="163829" h="258444">
                <a:moveTo>
                  <a:pt x="0" y="244316"/>
                </a:moveTo>
                <a:lnTo>
                  <a:pt x="0" y="216884"/>
                </a:lnTo>
                <a:lnTo>
                  <a:pt x="9143" y="219932"/>
                </a:lnTo>
                <a:lnTo>
                  <a:pt x="15239" y="222980"/>
                </a:lnTo>
                <a:lnTo>
                  <a:pt x="19811" y="224504"/>
                </a:lnTo>
                <a:lnTo>
                  <a:pt x="38099" y="229076"/>
                </a:lnTo>
                <a:lnTo>
                  <a:pt x="44195" y="229076"/>
                </a:lnTo>
                <a:lnTo>
                  <a:pt x="50291" y="230600"/>
                </a:lnTo>
                <a:lnTo>
                  <a:pt x="83915" y="230600"/>
                </a:lnTo>
                <a:lnTo>
                  <a:pt x="99155" y="227552"/>
                </a:lnTo>
                <a:lnTo>
                  <a:pt x="129730" y="201548"/>
                </a:lnTo>
                <a:lnTo>
                  <a:pt x="132778" y="193928"/>
                </a:lnTo>
                <a:lnTo>
                  <a:pt x="132778" y="177164"/>
                </a:lnTo>
                <a:lnTo>
                  <a:pt x="103727" y="148113"/>
                </a:lnTo>
                <a:lnTo>
                  <a:pt x="91535" y="145065"/>
                </a:lnTo>
                <a:lnTo>
                  <a:pt x="83915" y="142017"/>
                </a:lnTo>
                <a:lnTo>
                  <a:pt x="41933" y="130563"/>
                </a:lnTo>
                <a:lnTo>
                  <a:pt x="9786" y="107766"/>
                </a:lnTo>
                <a:lnTo>
                  <a:pt x="0" y="71818"/>
                </a:lnTo>
                <a:lnTo>
                  <a:pt x="309" y="62905"/>
                </a:lnTo>
                <a:lnTo>
                  <a:pt x="14096" y="27098"/>
                </a:lnTo>
                <a:lnTo>
                  <a:pt x="51911" y="4571"/>
                </a:lnTo>
                <a:lnTo>
                  <a:pt x="59269" y="2571"/>
                </a:lnTo>
                <a:lnTo>
                  <a:pt x="67341" y="1142"/>
                </a:lnTo>
                <a:lnTo>
                  <a:pt x="75699" y="285"/>
                </a:lnTo>
                <a:lnTo>
                  <a:pt x="83915" y="0"/>
                </a:lnTo>
                <a:lnTo>
                  <a:pt x="93955" y="47"/>
                </a:lnTo>
                <a:lnTo>
                  <a:pt x="137921" y="7810"/>
                </a:lnTo>
                <a:lnTo>
                  <a:pt x="152590" y="13715"/>
                </a:lnTo>
                <a:lnTo>
                  <a:pt x="152590" y="41243"/>
                </a:lnTo>
                <a:lnTo>
                  <a:pt x="145446" y="38076"/>
                </a:lnTo>
                <a:lnTo>
                  <a:pt x="137731" y="35337"/>
                </a:lnTo>
                <a:lnTo>
                  <a:pt x="85439" y="25907"/>
                </a:lnTo>
                <a:lnTo>
                  <a:pt x="76295" y="25907"/>
                </a:lnTo>
                <a:lnTo>
                  <a:pt x="39623" y="42767"/>
                </a:lnTo>
                <a:lnTo>
                  <a:pt x="30479" y="64103"/>
                </a:lnTo>
                <a:lnTo>
                  <a:pt x="30479" y="70199"/>
                </a:lnTo>
                <a:lnTo>
                  <a:pt x="30479" y="77914"/>
                </a:lnTo>
                <a:lnTo>
                  <a:pt x="32003" y="84010"/>
                </a:lnTo>
                <a:lnTo>
                  <a:pt x="41147" y="97726"/>
                </a:lnTo>
                <a:lnTo>
                  <a:pt x="47243" y="100774"/>
                </a:lnTo>
                <a:lnTo>
                  <a:pt x="51911" y="103822"/>
                </a:lnTo>
                <a:lnTo>
                  <a:pt x="58007" y="105346"/>
                </a:lnTo>
                <a:lnTo>
                  <a:pt x="64103" y="108394"/>
                </a:lnTo>
                <a:lnTo>
                  <a:pt x="70199" y="109918"/>
                </a:lnTo>
                <a:lnTo>
                  <a:pt x="85439" y="112966"/>
                </a:lnTo>
                <a:lnTo>
                  <a:pt x="92322" y="115283"/>
                </a:lnTo>
                <a:lnTo>
                  <a:pt x="99357" y="117431"/>
                </a:lnTo>
                <a:lnTo>
                  <a:pt x="106696" y="119275"/>
                </a:lnTo>
                <a:lnTo>
                  <a:pt x="114490" y="120681"/>
                </a:lnTo>
                <a:lnTo>
                  <a:pt x="121086" y="123229"/>
                </a:lnTo>
                <a:lnTo>
                  <a:pt x="153447" y="147018"/>
                </a:lnTo>
                <a:lnTo>
                  <a:pt x="163258" y="183260"/>
                </a:lnTo>
                <a:lnTo>
                  <a:pt x="162925" y="193015"/>
                </a:lnTo>
                <a:lnTo>
                  <a:pt x="147446" y="229457"/>
                </a:lnTo>
                <a:lnTo>
                  <a:pt x="114140" y="250968"/>
                </a:lnTo>
                <a:lnTo>
                  <a:pt x="67151" y="258127"/>
                </a:lnTo>
                <a:lnTo>
                  <a:pt x="53435" y="258127"/>
                </a:lnTo>
                <a:lnTo>
                  <a:pt x="47243" y="256603"/>
                </a:lnTo>
                <a:lnTo>
                  <a:pt x="41147" y="256603"/>
                </a:lnTo>
                <a:lnTo>
                  <a:pt x="33527" y="255079"/>
                </a:lnTo>
                <a:lnTo>
                  <a:pt x="21335" y="252031"/>
                </a:lnTo>
                <a:lnTo>
                  <a:pt x="16763" y="250507"/>
                </a:lnTo>
                <a:lnTo>
                  <a:pt x="10667" y="248983"/>
                </a:lnTo>
                <a:lnTo>
                  <a:pt x="6095" y="247364"/>
                </a:lnTo>
                <a:lnTo>
                  <a:pt x="0" y="244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5929" y="1913667"/>
            <a:ext cx="1437989" cy="77438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353556" y="1933574"/>
            <a:ext cx="30480" cy="250825"/>
          </a:xfrm>
          <a:custGeom>
            <a:avLst/>
            <a:gdLst/>
            <a:ahLst/>
            <a:cxnLst/>
            <a:rect l="l" t="t" r="r" b="b"/>
            <a:pathLst>
              <a:path w="30479" h="250825">
                <a:moveTo>
                  <a:pt x="30480" y="73342"/>
                </a:moveTo>
                <a:lnTo>
                  <a:pt x="1524" y="73342"/>
                </a:lnTo>
                <a:lnTo>
                  <a:pt x="1524" y="250507"/>
                </a:lnTo>
                <a:lnTo>
                  <a:pt x="30480" y="250507"/>
                </a:lnTo>
                <a:lnTo>
                  <a:pt x="30480" y="73342"/>
                </a:lnTo>
                <a:close/>
              </a:path>
              <a:path w="30479" h="250825">
                <a:moveTo>
                  <a:pt x="30480" y="0"/>
                </a:moveTo>
                <a:lnTo>
                  <a:pt x="0" y="0"/>
                </a:lnTo>
                <a:lnTo>
                  <a:pt x="0" y="32105"/>
                </a:lnTo>
                <a:lnTo>
                  <a:pt x="30480" y="32105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440519" y="2002345"/>
            <a:ext cx="259715" cy="186690"/>
            <a:chOff x="6440519" y="2002345"/>
            <a:chExt cx="259715" cy="186690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0519" y="2002345"/>
              <a:ext cx="97726" cy="18173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9677" y="2002345"/>
              <a:ext cx="140398" cy="18630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848094" y="2002345"/>
            <a:ext cx="879475" cy="186690"/>
            <a:chOff x="6848094" y="2002345"/>
            <a:chExt cx="879475" cy="186690"/>
          </a:xfrm>
        </p:grpSpPr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48094" y="2002345"/>
              <a:ext cx="134397" cy="1863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4495" y="2002345"/>
              <a:ext cx="169449" cy="1863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28237" y="2002345"/>
              <a:ext cx="146494" cy="1817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19022" y="2002345"/>
              <a:ext cx="122110" cy="1863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82376" y="2006917"/>
              <a:ext cx="144970" cy="18173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7783068" y="1914144"/>
            <a:ext cx="350520" cy="274955"/>
            <a:chOff x="7783068" y="1914144"/>
            <a:chExt cx="350520" cy="274955"/>
          </a:xfrm>
        </p:grpSpPr>
        <p:sp>
          <p:nvSpPr>
            <p:cNvPr id="29" name="object 29"/>
            <p:cNvSpPr/>
            <p:nvPr/>
          </p:nvSpPr>
          <p:spPr>
            <a:xfrm>
              <a:off x="7783068" y="1914144"/>
              <a:ext cx="30480" cy="269875"/>
            </a:xfrm>
            <a:custGeom>
              <a:avLst/>
              <a:gdLst/>
              <a:ahLst/>
              <a:cxnLst/>
              <a:rect l="l" t="t" r="r" b="b"/>
              <a:pathLst>
                <a:path w="30479" h="269875">
                  <a:moveTo>
                    <a:pt x="0" y="269747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30480" y="269747"/>
                  </a:lnTo>
                  <a:lnTo>
                    <a:pt x="0" y="269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44885" y="1957958"/>
              <a:ext cx="119062" cy="2306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92999" y="2002345"/>
              <a:ext cx="140398" cy="186309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189881" y="2002345"/>
            <a:ext cx="96202" cy="18173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408194" y="2002345"/>
            <a:ext cx="167925" cy="18630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61070" y="2002345"/>
            <a:ext cx="1836324" cy="68113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755195" y="2002345"/>
            <a:ext cx="850201" cy="598646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4346257" y="2345918"/>
            <a:ext cx="30480" cy="250825"/>
          </a:xfrm>
          <a:custGeom>
            <a:avLst/>
            <a:gdLst/>
            <a:ahLst/>
            <a:cxnLst/>
            <a:rect l="l" t="t" r="r" b="b"/>
            <a:pathLst>
              <a:path w="30479" h="250825">
                <a:moveTo>
                  <a:pt x="30480" y="73342"/>
                </a:moveTo>
                <a:lnTo>
                  <a:pt x="1524" y="73342"/>
                </a:lnTo>
                <a:lnTo>
                  <a:pt x="1524" y="250507"/>
                </a:lnTo>
                <a:lnTo>
                  <a:pt x="30480" y="250507"/>
                </a:lnTo>
                <a:lnTo>
                  <a:pt x="30480" y="73342"/>
                </a:lnTo>
                <a:close/>
              </a:path>
              <a:path w="30479" h="250825">
                <a:moveTo>
                  <a:pt x="30480" y="0"/>
                </a:moveTo>
                <a:lnTo>
                  <a:pt x="0" y="0"/>
                </a:lnTo>
                <a:lnTo>
                  <a:pt x="0" y="32092"/>
                </a:lnTo>
                <a:lnTo>
                  <a:pt x="30480" y="32092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4433316" y="2414682"/>
            <a:ext cx="287020" cy="186690"/>
            <a:chOff x="4433316" y="2414682"/>
            <a:chExt cx="287020" cy="186690"/>
          </a:xfrm>
        </p:grpSpPr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33316" y="2414682"/>
              <a:ext cx="97631" cy="1817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50759" y="2414682"/>
              <a:ext cx="169449" cy="186309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4822507" y="2419260"/>
            <a:ext cx="865505" cy="177800"/>
          </a:xfrm>
          <a:custGeom>
            <a:avLst/>
            <a:gdLst/>
            <a:ahLst/>
            <a:cxnLst/>
            <a:rect l="l" t="t" r="r" b="b"/>
            <a:pathLst>
              <a:path w="865504" h="177800">
                <a:moveTo>
                  <a:pt x="256413" y="0"/>
                </a:moveTo>
                <a:lnTo>
                  <a:pt x="227457" y="0"/>
                </a:lnTo>
                <a:lnTo>
                  <a:pt x="195351" y="109918"/>
                </a:lnTo>
                <a:lnTo>
                  <a:pt x="192189" y="119087"/>
                </a:lnTo>
                <a:lnTo>
                  <a:pt x="189445" y="128104"/>
                </a:lnTo>
                <a:lnTo>
                  <a:pt x="184683" y="145059"/>
                </a:lnTo>
                <a:lnTo>
                  <a:pt x="177177" y="117170"/>
                </a:lnTo>
                <a:lnTo>
                  <a:pt x="174015" y="106870"/>
                </a:lnTo>
                <a:lnTo>
                  <a:pt x="144970" y="0"/>
                </a:lnTo>
                <a:lnTo>
                  <a:pt x="112966" y="0"/>
                </a:lnTo>
                <a:lnTo>
                  <a:pt x="82384" y="106870"/>
                </a:lnTo>
                <a:lnTo>
                  <a:pt x="73240" y="145059"/>
                </a:lnTo>
                <a:lnTo>
                  <a:pt x="71716" y="145059"/>
                </a:lnTo>
                <a:lnTo>
                  <a:pt x="28956" y="0"/>
                </a:lnTo>
                <a:lnTo>
                  <a:pt x="0" y="0"/>
                </a:lnTo>
                <a:lnTo>
                  <a:pt x="58000" y="177165"/>
                </a:lnTo>
                <a:lnTo>
                  <a:pt x="88480" y="177165"/>
                </a:lnTo>
                <a:lnTo>
                  <a:pt x="117538" y="71818"/>
                </a:lnTo>
                <a:lnTo>
                  <a:pt x="125031" y="41071"/>
                </a:lnTo>
                <a:lnTo>
                  <a:pt x="128206" y="29044"/>
                </a:lnTo>
                <a:lnTo>
                  <a:pt x="131368" y="40436"/>
                </a:lnTo>
                <a:lnTo>
                  <a:pt x="134112" y="51536"/>
                </a:lnTo>
                <a:lnTo>
                  <a:pt x="138874" y="71818"/>
                </a:lnTo>
                <a:lnTo>
                  <a:pt x="169443" y="177165"/>
                </a:lnTo>
                <a:lnTo>
                  <a:pt x="198399" y="177165"/>
                </a:lnTo>
                <a:lnTo>
                  <a:pt x="256413" y="0"/>
                </a:lnTo>
                <a:close/>
              </a:path>
              <a:path w="865504" h="177800">
                <a:moveTo>
                  <a:pt x="528154" y="0"/>
                </a:moveTo>
                <a:lnTo>
                  <a:pt x="499110" y="0"/>
                </a:lnTo>
                <a:lnTo>
                  <a:pt x="467106" y="109918"/>
                </a:lnTo>
                <a:lnTo>
                  <a:pt x="463931" y="119087"/>
                </a:lnTo>
                <a:lnTo>
                  <a:pt x="461200" y="128104"/>
                </a:lnTo>
                <a:lnTo>
                  <a:pt x="456438" y="145059"/>
                </a:lnTo>
                <a:lnTo>
                  <a:pt x="448932" y="117170"/>
                </a:lnTo>
                <a:lnTo>
                  <a:pt x="445770" y="106870"/>
                </a:lnTo>
                <a:lnTo>
                  <a:pt x="416712" y="0"/>
                </a:lnTo>
                <a:lnTo>
                  <a:pt x="384619" y="0"/>
                </a:lnTo>
                <a:lnTo>
                  <a:pt x="354139" y="106870"/>
                </a:lnTo>
                <a:lnTo>
                  <a:pt x="344995" y="145059"/>
                </a:lnTo>
                <a:lnTo>
                  <a:pt x="343471" y="145059"/>
                </a:lnTo>
                <a:lnTo>
                  <a:pt x="300697" y="0"/>
                </a:lnTo>
                <a:lnTo>
                  <a:pt x="271741" y="0"/>
                </a:lnTo>
                <a:lnTo>
                  <a:pt x="329755" y="177165"/>
                </a:lnTo>
                <a:lnTo>
                  <a:pt x="360235" y="177165"/>
                </a:lnTo>
                <a:lnTo>
                  <a:pt x="389280" y="71818"/>
                </a:lnTo>
                <a:lnTo>
                  <a:pt x="396786" y="41071"/>
                </a:lnTo>
                <a:lnTo>
                  <a:pt x="399948" y="29044"/>
                </a:lnTo>
                <a:lnTo>
                  <a:pt x="403110" y="40436"/>
                </a:lnTo>
                <a:lnTo>
                  <a:pt x="405853" y="51536"/>
                </a:lnTo>
                <a:lnTo>
                  <a:pt x="410616" y="71818"/>
                </a:lnTo>
                <a:lnTo>
                  <a:pt x="439572" y="177165"/>
                </a:lnTo>
                <a:lnTo>
                  <a:pt x="470154" y="177165"/>
                </a:lnTo>
                <a:lnTo>
                  <a:pt x="528154" y="0"/>
                </a:lnTo>
                <a:close/>
              </a:path>
              <a:path w="865504" h="177800">
                <a:moveTo>
                  <a:pt x="799807" y="0"/>
                </a:moveTo>
                <a:lnTo>
                  <a:pt x="770763" y="0"/>
                </a:lnTo>
                <a:lnTo>
                  <a:pt x="738759" y="109918"/>
                </a:lnTo>
                <a:lnTo>
                  <a:pt x="735584" y="119087"/>
                </a:lnTo>
                <a:lnTo>
                  <a:pt x="732853" y="128104"/>
                </a:lnTo>
                <a:lnTo>
                  <a:pt x="728091" y="145059"/>
                </a:lnTo>
                <a:lnTo>
                  <a:pt x="720585" y="117170"/>
                </a:lnTo>
                <a:lnTo>
                  <a:pt x="717423" y="106870"/>
                </a:lnTo>
                <a:lnTo>
                  <a:pt x="688365" y="0"/>
                </a:lnTo>
                <a:lnTo>
                  <a:pt x="656272" y="0"/>
                </a:lnTo>
                <a:lnTo>
                  <a:pt x="625792" y="106870"/>
                </a:lnTo>
                <a:lnTo>
                  <a:pt x="616648" y="145059"/>
                </a:lnTo>
                <a:lnTo>
                  <a:pt x="615124" y="145059"/>
                </a:lnTo>
                <a:lnTo>
                  <a:pt x="572350" y="0"/>
                </a:lnTo>
                <a:lnTo>
                  <a:pt x="543394" y="0"/>
                </a:lnTo>
                <a:lnTo>
                  <a:pt x="601408" y="177165"/>
                </a:lnTo>
                <a:lnTo>
                  <a:pt x="631888" y="177165"/>
                </a:lnTo>
                <a:lnTo>
                  <a:pt x="660933" y="71818"/>
                </a:lnTo>
                <a:lnTo>
                  <a:pt x="668439" y="41071"/>
                </a:lnTo>
                <a:lnTo>
                  <a:pt x="671601" y="29044"/>
                </a:lnTo>
                <a:lnTo>
                  <a:pt x="674763" y="40436"/>
                </a:lnTo>
                <a:lnTo>
                  <a:pt x="677506" y="51536"/>
                </a:lnTo>
                <a:lnTo>
                  <a:pt x="682269" y="71818"/>
                </a:lnTo>
                <a:lnTo>
                  <a:pt x="711225" y="177165"/>
                </a:lnTo>
                <a:lnTo>
                  <a:pt x="741807" y="177165"/>
                </a:lnTo>
                <a:lnTo>
                  <a:pt x="799807" y="0"/>
                </a:lnTo>
                <a:close/>
              </a:path>
              <a:path w="865504" h="177800">
                <a:moveTo>
                  <a:pt x="865060" y="141058"/>
                </a:moveTo>
                <a:lnTo>
                  <a:pt x="828484" y="141058"/>
                </a:lnTo>
                <a:lnTo>
                  <a:pt x="828484" y="177647"/>
                </a:lnTo>
                <a:lnTo>
                  <a:pt x="865060" y="177647"/>
                </a:lnTo>
                <a:lnTo>
                  <a:pt x="865060" y="141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38431" y="2414682"/>
            <a:ext cx="157480" cy="273685"/>
          </a:xfrm>
          <a:custGeom>
            <a:avLst/>
            <a:gdLst/>
            <a:ahLst/>
            <a:cxnLst/>
            <a:rect l="l" t="t" r="r" b="b"/>
            <a:pathLst>
              <a:path w="157479" h="273685">
                <a:moveTo>
                  <a:pt x="0" y="96202"/>
                </a:moveTo>
                <a:lnTo>
                  <a:pt x="6096" y="53435"/>
                </a:lnTo>
                <a:lnTo>
                  <a:pt x="30122" y="18097"/>
                </a:lnTo>
                <a:lnTo>
                  <a:pt x="70721" y="309"/>
                </a:lnTo>
                <a:lnTo>
                  <a:pt x="85439" y="0"/>
                </a:lnTo>
                <a:lnTo>
                  <a:pt x="93059" y="1524"/>
                </a:lnTo>
                <a:lnTo>
                  <a:pt x="99155" y="3048"/>
                </a:lnTo>
                <a:lnTo>
                  <a:pt x="103727" y="4572"/>
                </a:lnTo>
                <a:lnTo>
                  <a:pt x="109823" y="7620"/>
                </a:lnTo>
                <a:lnTo>
                  <a:pt x="112871" y="10668"/>
                </a:lnTo>
                <a:lnTo>
                  <a:pt x="117538" y="12192"/>
                </a:lnTo>
                <a:lnTo>
                  <a:pt x="123634" y="18288"/>
                </a:lnTo>
                <a:lnTo>
                  <a:pt x="125158" y="21336"/>
                </a:lnTo>
                <a:lnTo>
                  <a:pt x="128206" y="24384"/>
                </a:lnTo>
                <a:lnTo>
                  <a:pt x="134302" y="4572"/>
                </a:lnTo>
                <a:lnTo>
                  <a:pt x="157162" y="4572"/>
                </a:lnTo>
                <a:lnTo>
                  <a:pt x="157162" y="192405"/>
                </a:lnTo>
                <a:lnTo>
                  <a:pt x="156614" y="202437"/>
                </a:lnTo>
                <a:lnTo>
                  <a:pt x="141541" y="241661"/>
                </a:lnTo>
                <a:lnTo>
                  <a:pt x="128206" y="255656"/>
                </a:lnTo>
                <a:lnTo>
                  <a:pt x="128206" y="48863"/>
                </a:lnTo>
                <a:lnTo>
                  <a:pt x="117538" y="38195"/>
                </a:lnTo>
                <a:lnTo>
                  <a:pt x="114395" y="36671"/>
                </a:lnTo>
                <a:lnTo>
                  <a:pt x="111347" y="33623"/>
                </a:lnTo>
                <a:lnTo>
                  <a:pt x="106775" y="30575"/>
                </a:lnTo>
                <a:lnTo>
                  <a:pt x="102203" y="29051"/>
                </a:lnTo>
                <a:lnTo>
                  <a:pt x="97631" y="27432"/>
                </a:lnTo>
                <a:lnTo>
                  <a:pt x="88487" y="24384"/>
                </a:lnTo>
                <a:lnTo>
                  <a:pt x="73247" y="24384"/>
                </a:lnTo>
                <a:lnTo>
                  <a:pt x="65627" y="25908"/>
                </a:lnTo>
                <a:lnTo>
                  <a:pt x="59531" y="30575"/>
                </a:lnTo>
                <a:lnTo>
                  <a:pt x="53340" y="33623"/>
                </a:lnTo>
                <a:lnTo>
                  <a:pt x="47244" y="38195"/>
                </a:lnTo>
                <a:lnTo>
                  <a:pt x="38100" y="50387"/>
                </a:lnTo>
                <a:lnTo>
                  <a:pt x="35052" y="58007"/>
                </a:lnTo>
                <a:lnTo>
                  <a:pt x="33528" y="65627"/>
                </a:lnTo>
                <a:lnTo>
                  <a:pt x="31765" y="72564"/>
                </a:lnTo>
                <a:lnTo>
                  <a:pt x="30861" y="79617"/>
                </a:lnTo>
                <a:lnTo>
                  <a:pt x="30527" y="86937"/>
                </a:lnTo>
                <a:lnTo>
                  <a:pt x="30480" y="171069"/>
                </a:lnTo>
                <a:lnTo>
                  <a:pt x="27432" y="168021"/>
                </a:lnTo>
                <a:lnTo>
                  <a:pt x="3048" y="128301"/>
                </a:lnTo>
                <a:lnTo>
                  <a:pt x="261" y="105075"/>
                </a:lnTo>
                <a:lnTo>
                  <a:pt x="0" y="96202"/>
                </a:lnTo>
                <a:close/>
              </a:path>
              <a:path w="157479" h="273685">
                <a:moveTo>
                  <a:pt x="30480" y="171069"/>
                </a:moveTo>
                <a:lnTo>
                  <a:pt x="30480" y="94678"/>
                </a:lnTo>
                <a:lnTo>
                  <a:pt x="30765" y="104432"/>
                </a:lnTo>
                <a:lnTo>
                  <a:pt x="31623" y="113204"/>
                </a:lnTo>
                <a:lnTo>
                  <a:pt x="47244" y="149637"/>
                </a:lnTo>
                <a:lnTo>
                  <a:pt x="64103" y="158781"/>
                </a:lnTo>
                <a:lnTo>
                  <a:pt x="70199" y="160401"/>
                </a:lnTo>
                <a:lnTo>
                  <a:pt x="76295" y="161925"/>
                </a:lnTo>
                <a:lnTo>
                  <a:pt x="91535" y="161925"/>
                </a:lnTo>
                <a:lnTo>
                  <a:pt x="99155" y="160401"/>
                </a:lnTo>
                <a:lnTo>
                  <a:pt x="106775" y="155733"/>
                </a:lnTo>
                <a:lnTo>
                  <a:pt x="112481" y="153162"/>
                </a:lnTo>
                <a:lnTo>
                  <a:pt x="118062" y="150018"/>
                </a:lnTo>
                <a:lnTo>
                  <a:pt x="123357" y="146304"/>
                </a:lnTo>
                <a:lnTo>
                  <a:pt x="128206" y="142017"/>
                </a:lnTo>
                <a:lnTo>
                  <a:pt x="128206" y="164973"/>
                </a:lnTo>
                <a:lnTo>
                  <a:pt x="126682" y="164973"/>
                </a:lnTo>
                <a:lnTo>
                  <a:pt x="121833" y="170164"/>
                </a:lnTo>
                <a:lnTo>
                  <a:pt x="116538" y="174498"/>
                </a:lnTo>
                <a:lnTo>
                  <a:pt x="78343" y="186233"/>
                </a:lnTo>
                <a:lnTo>
                  <a:pt x="65627" y="186309"/>
                </a:lnTo>
                <a:lnTo>
                  <a:pt x="59531" y="184785"/>
                </a:lnTo>
                <a:lnTo>
                  <a:pt x="54864" y="183261"/>
                </a:lnTo>
                <a:lnTo>
                  <a:pt x="48768" y="181737"/>
                </a:lnTo>
                <a:lnTo>
                  <a:pt x="42672" y="178689"/>
                </a:lnTo>
                <a:lnTo>
                  <a:pt x="38100" y="177165"/>
                </a:lnTo>
                <a:lnTo>
                  <a:pt x="32004" y="172593"/>
                </a:lnTo>
                <a:lnTo>
                  <a:pt x="30480" y="171069"/>
                </a:lnTo>
                <a:close/>
              </a:path>
              <a:path w="157479" h="273685">
                <a:moveTo>
                  <a:pt x="10668" y="262699"/>
                </a:moveTo>
                <a:lnTo>
                  <a:pt x="10668" y="238220"/>
                </a:lnTo>
                <a:lnTo>
                  <a:pt x="19812" y="241268"/>
                </a:lnTo>
                <a:lnTo>
                  <a:pt x="22860" y="242792"/>
                </a:lnTo>
                <a:lnTo>
                  <a:pt x="27432" y="244316"/>
                </a:lnTo>
                <a:lnTo>
                  <a:pt x="32004" y="244316"/>
                </a:lnTo>
                <a:lnTo>
                  <a:pt x="36576" y="245840"/>
                </a:lnTo>
                <a:lnTo>
                  <a:pt x="39624" y="245840"/>
                </a:lnTo>
                <a:lnTo>
                  <a:pt x="44196" y="247364"/>
                </a:lnTo>
                <a:lnTo>
                  <a:pt x="65627" y="247272"/>
                </a:lnTo>
                <a:lnTo>
                  <a:pt x="78343" y="246507"/>
                </a:lnTo>
                <a:lnTo>
                  <a:pt x="118522" y="225669"/>
                </a:lnTo>
                <a:lnTo>
                  <a:pt x="128206" y="189357"/>
                </a:lnTo>
                <a:lnTo>
                  <a:pt x="128206" y="255656"/>
                </a:lnTo>
                <a:lnTo>
                  <a:pt x="93035" y="270795"/>
                </a:lnTo>
                <a:lnTo>
                  <a:pt x="65627" y="273324"/>
                </a:lnTo>
                <a:lnTo>
                  <a:pt x="59531" y="273229"/>
                </a:lnTo>
                <a:lnTo>
                  <a:pt x="16764" y="265747"/>
                </a:lnTo>
                <a:lnTo>
                  <a:pt x="10668" y="26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53784" y="2560319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0" y="36576"/>
                </a:moveTo>
                <a:lnTo>
                  <a:pt x="0" y="0"/>
                </a:lnTo>
                <a:lnTo>
                  <a:pt x="36575" y="0"/>
                </a:lnTo>
                <a:lnTo>
                  <a:pt x="36575" y="36576"/>
                </a:lnTo>
                <a:lnTo>
                  <a:pt x="0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6741224" y="2414682"/>
            <a:ext cx="641350" cy="186690"/>
            <a:chOff x="6741224" y="2414682"/>
            <a:chExt cx="641350" cy="186690"/>
          </a:xfrm>
        </p:grpSpPr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41224" y="2414682"/>
              <a:ext cx="134397" cy="18630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07625" y="2414682"/>
              <a:ext cx="169449" cy="18630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121366" y="2414682"/>
              <a:ext cx="261620" cy="182245"/>
            </a:xfrm>
            <a:custGeom>
              <a:avLst/>
              <a:gdLst/>
              <a:ahLst/>
              <a:cxnLst/>
              <a:rect l="l" t="t" r="r" b="b"/>
              <a:pathLst>
                <a:path w="261620" h="182244">
                  <a:moveTo>
                    <a:pt x="0" y="181737"/>
                  </a:moveTo>
                  <a:lnTo>
                    <a:pt x="0" y="4572"/>
                  </a:lnTo>
                  <a:lnTo>
                    <a:pt x="22860" y="4572"/>
                  </a:lnTo>
                  <a:lnTo>
                    <a:pt x="29051" y="29051"/>
                  </a:lnTo>
                  <a:lnTo>
                    <a:pt x="32099" y="25907"/>
                  </a:lnTo>
                  <a:lnTo>
                    <a:pt x="39719" y="18288"/>
                  </a:lnTo>
                  <a:lnTo>
                    <a:pt x="42767" y="13716"/>
                  </a:lnTo>
                  <a:lnTo>
                    <a:pt x="47339" y="10668"/>
                  </a:lnTo>
                  <a:lnTo>
                    <a:pt x="51911" y="9143"/>
                  </a:lnTo>
                  <a:lnTo>
                    <a:pt x="56483" y="6095"/>
                  </a:lnTo>
                  <a:lnTo>
                    <a:pt x="62579" y="3048"/>
                  </a:lnTo>
                  <a:lnTo>
                    <a:pt x="67151" y="3048"/>
                  </a:lnTo>
                  <a:lnTo>
                    <a:pt x="79343" y="0"/>
                  </a:lnTo>
                  <a:lnTo>
                    <a:pt x="85534" y="0"/>
                  </a:lnTo>
                  <a:lnTo>
                    <a:pt x="125372" y="14265"/>
                  </a:lnTo>
                  <a:lnTo>
                    <a:pt x="138874" y="35147"/>
                  </a:lnTo>
                  <a:lnTo>
                    <a:pt x="140398" y="35147"/>
                  </a:lnTo>
                  <a:lnTo>
                    <a:pt x="174451" y="5143"/>
                  </a:lnTo>
                  <a:lnTo>
                    <a:pt x="201549" y="0"/>
                  </a:lnTo>
                  <a:lnTo>
                    <a:pt x="207645" y="0"/>
                  </a:lnTo>
                  <a:lnTo>
                    <a:pt x="215265" y="1524"/>
                  </a:lnTo>
                  <a:lnTo>
                    <a:pt x="221361" y="3048"/>
                  </a:lnTo>
                  <a:lnTo>
                    <a:pt x="228981" y="4572"/>
                  </a:lnTo>
                  <a:lnTo>
                    <a:pt x="235077" y="7619"/>
                  </a:lnTo>
                  <a:lnTo>
                    <a:pt x="241173" y="12192"/>
                  </a:lnTo>
                  <a:lnTo>
                    <a:pt x="251841" y="22860"/>
                  </a:lnTo>
                  <a:lnTo>
                    <a:pt x="254889" y="32099"/>
                  </a:lnTo>
                  <a:lnTo>
                    <a:pt x="257825" y="38361"/>
                  </a:lnTo>
                  <a:lnTo>
                    <a:pt x="259734" y="45624"/>
                  </a:lnTo>
                  <a:lnTo>
                    <a:pt x="260769" y="53744"/>
                  </a:lnTo>
                  <a:lnTo>
                    <a:pt x="261080" y="62579"/>
                  </a:lnTo>
                  <a:lnTo>
                    <a:pt x="261080" y="181737"/>
                  </a:lnTo>
                  <a:lnTo>
                    <a:pt x="232029" y="181737"/>
                  </a:lnTo>
                  <a:lnTo>
                    <a:pt x="232029" y="53435"/>
                  </a:lnTo>
                  <a:lnTo>
                    <a:pt x="230505" y="48863"/>
                  </a:lnTo>
                  <a:lnTo>
                    <a:pt x="227457" y="42767"/>
                  </a:lnTo>
                  <a:lnTo>
                    <a:pt x="225933" y="38195"/>
                  </a:lnTo>
                  <a:lnTo>
                    <a:pt x="219837" y="32099"/>
                  </a:lnTo>
                  <a:lnTo>
                    <a:pt x="215265" y="29051"/>
                  </a:lnTo>
                  <a:lnTo>
                    <a:pt x="210693" y="27431"/>
                  </a:lnTo>
                  <a:lnTo>
                    <a:pt x="201549" y="24384"/>
                  </a:lnTo>
                  <a:lnTo>
                    <a:pt x="196881" y="24384"/>
                  </a:lnTo>
                  <a:lnTo>
                    <a:pt x="156495" y="42767"/>
                  </a:lnTo>
                  <a:lnTo>
                    <a:pt x="145065" y="56483"/>
                  </a:lnTo>
                  <a:lnTo>
                    <a:pt x="145065" y="181737"/>
                  </a:lnTo>
                  <a:lnTo>
                    <a:pt x="116014" y="181737"/>
                  </a:lnTo>
                  <a:lnTo>
                    <a:pt x="116014" y="53435"/>
                  </a:lnTo>
                  <a:lnTo>
                    <a:pt x="114490" y="48863"/>
                  </a:lnTo>
                  <a:lnTo>
                    <a:pt x="112966" y="42767"/>
                  </a:lnTo>
                  <a:lnTo>
                    <a:pt x="109918" y="38195"/>
                  </a:lnTo>
                  <a:lnTo>
                    <a:pt x="103822" y="32099"/>
                  </a:lnTo>
                  <a:lnTo>
                    <a:pt x="99250" y="29051"/>
                  </a:lnTo>
                  <a:lnTo>
                    <a:pt x="94678" y="27431"/>
                  </a:lnTo>
                  <a:lnTo>
                    <a:pt x="91630" y="25907"/>
                  </a:lnTo>
                  <a:lnTo>
                    <a:pt x="85534" y="24384"/>
                  </a:lnTo>
                  <a:lnTo>
                    <a:pt x="79343" y="24496"/>
                  </a:lnTo>
                  <a:lnTo>
                    <a:pt x="73128" y="24956"/>
                  </a:lnTo>
                  <a:lnTo>
                    <a:pt x="34766" y="49053"/>
                  </a:lnTo>
                  <a:lnTo>
                    <a:pt x="29051" y="56483"/>
                  </a:lnTo>
                  <a:lnTo>
                    <a:pt x="29051" y="181737"/>
                  </a:lnTo>
                  <a:lnTo>
                    <a:pt x="0" y="181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7443502" y="2559748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59" h="36830">
                <a:moveTo>
                  <a:pt x="0" y="36671"/>
                </a:moveTo>
                <a:lnTo>
                  <a:pt x="0" y="0"/>
                </a:lnTo>
                <a:lnTo>
                  <a:pt x="35052" y="0"/>
                </a:lnTo>
                <a:lnTo>
                  <a:pt x="35052" y="36671"/>
                </a:lnTo>
                <a:lnTo>
                  <a:pt x="0" y="36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43502" y="2446782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60">
                <a:moveTo>
                  <a:pt x="0" y="35052"/>
                </a:moveTo>
                <a:lnTo>
                  <a:pt x="0" y="0"/>
                </a:lnTo>
                <a:lnTo>
                  <a:pt x="35052" y="0"/>
                </a:lnTo>
                <a:lnTo>
                  <a:pt x="35052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969645" y="2909506"/>
            <a:ext cx="172085" cy="137795"/>
            <a:chOff x="969645" y="2909506"/>
            <a:chExt cx="172085" cy="137795"/>
          </a:xfrm>
        </p:grpSpPr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9645" y="2909506"/>
              <a:ext cx="112966" cy="13744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12520" y="3017519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0" y="28956"/>
                  </a:moveTo>
                  <a:lnTo>
                    <a:pt x="0" y="0"/>
                  </a:lnTo>
                  <a:lnTo>
                    <a:pt x="28956" y="0"/>
                  </a:lnTo>
                  <a:lnTo>
                    <a:pt x="28956" y="28956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object 5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91710" y="2827020"/>
            <a:ext cx="203073" cy="224504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1835182" y="2811780"/>
            <a:ext cx="181610" cy="240029"/>
            <a:chOff x="1835182" y="2811780"/>
            <a:chExt cx="181610" cy="240029"/>
          </a:xfrm>
        </p:grpSpPr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35182" y="2889694"/>
              <a:ext cx="116014" cy="16182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990344" y="2811780"/>
              <a:ext cx="26034" cy="234950"/>
            </a:xfrm>
            <a:custGeom>
              <a:avLst/>
              <a:gdLst/>
              <a:ahLst/>
              <a:cxnLst/>
              <a:rect l="l" t="t" r="r" b="b"/>
              <a:pathLst>
                <a:path w="26035" h="234950">
                  <a:moveTo>
                    <a:pt x="0" y="234695"/>
                  </a:moveTo>
                  <a:lnTo>
                    <a:pt x="0" y="0"/>
                  </a:lnTo>
                  <a:lnTo>
                    <a:pt x="25907" y="0"/>
                  </a:lnTo>
                  <a:lnTo>
                    <a:pt x="25907" y="234695"/>
                  </a:lnTo>
                  <a:lnTo>
                    <a:pt x="0" y="234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2067211" y="2830068"/>
            <a:ext cx="650875" cy="221615"/>
            <a:chOff x="2067211" y="2830068"/>
            <a:chExt cx="650875" cy="221615"/>
          </a:xfrm>
        </p:grpSpPr>
        <p:sp>
          <p:nvSpPr>
            <p:cNvPr id="57" name="object 57"/>
            <p:cNvSpPr/>
            <p:nvPr/>
          </p:nvSpPr>
          <p:spPr>
            <a:xfrm>
              <a:off x="2067204" y="2830080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6009" y="62572"/>
                  </a:moveTo>
                  <a:lnTo>
                    <a:pt x="0" y="62572"/>
                  </a:lnTo>
                  <a:lnTo>
                    <a:pt x="0" y="216877"/>
                  </a:lnTo>
                  <a:lnTo>
                    <a:pt x="26009" y="216877"/>
                  </a:lnTo>
                  <a:lnTo>
                    <a:pt x="26009" y="62572"/>
                  </a:lnTo>
                  <a:close/>
                </a:path>
                <a:path w="26035" h="217169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32743" y="2889599"/>
              <a:ext cx="131349" cy="16192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06860" y="2889599"/>
              <a:ext cx="126682" cy="15735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59546" y="2851499"/>
              <a:ext cx="102203" cy="20002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86228" y="2889694"/>
              <a:ext cx="131254" cy="161829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856357" y="2808732"/>
            <a:ext cx="1282255" cy="24279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291298" y="2892742"/>
            <a:ext cx="126682" cy="15878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465320" y="2889694"/>
            <a:ext cx="225933" cy="157257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4836224" y="2813304"/>
            <a:ext cx="458470" cy="238760"/>
            <a:chOff x="4836224" y="2813304"/>
            <a:chExt cx="458470" cy="238760"/>
          </a:xfrm>
        </p:grpSpPr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836224" y="2813304"/>
              <a:ext cx="137350" cy="23822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14817" y="2889694"/>
              <a:ext cx="145065" cy="16182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88839" y="2889694"/>
              <a:ext cx="105346" cy="161829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5428488" y="2813304"/>
            <a:ext cx="1372870" cy="238760"/>
            <a:chOff x="5428488" y="2813304"/>
            <a:chExt cx="1372870" cy="238760"/>
          </a:xfrm>
        </p:grpSpPr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28488" y="2889694"/>
              <a:ext cx="105346" cy="16182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562886" y="2889694"/>
              <a:ext cx="131254" cy="16171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736812" y="2889694"/>
              <a:ext cx="235172" cy="15725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000940" y="2830080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5996" y="62572"/>
                  </a:moveTo>
                  <a:lnTo>
                    <a:pt x="0" y="62572"/>
                  </a:lnTo>
                  <a:lnTo>
                    <a:pt x="0" y="216877"/>
                  </a:lnTo>
                  <a:lnTo>
                    <a:pt x="25996" y="216877"/>
                  </a:lnTo>
                  <a:lnTo>
                    <a:pt x="25996" y="62572"/>
                  </a:lnTo>
                  <a:close/>
                </a:path>
                <a:path w="26035" h="217169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68092" y="2813304"/>
              <a:ext cx="135826" cy="2382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243638" y="2889694"/>
              <a:ext cx="146494" cy="1619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29851" y="2889694"/>
              <a:ext cx="233553" cy="16171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97028" y="2889694"/>
              <a:ext cx="103822" cy="161925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944297" y="2889694"/>
            <a:ext cx="224408" cy="161829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7219093" y="2830068"/>
            <a:ext cx="187960" cy="217170"/>
            <a:chOff x="7219093" y="2830068"/>
            <a:chExt cx="187960" cy="217170"/>
          </a:xfrm>
        </p:grpSpPr>
        <p:sp>
          <p:nvSpPr>
            <p:cNvPr id="80" name="object 80"/>
            <p:cNvSpPr/>
            <p:nvPr/>
          </p:nvSpPr>
          <p:spPr>
            <a:xfrm>
              <a:off x="7219086" y="2830080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69">
                  <a:moveTo>
                    <a:pt x="26009" y="62572"/>
                  </a:moveTo>
                  <a:lnTo>
                    <a:pt x="0" y="62572"/>
                  </a:lnTo>
                  <a:lnTo>
                    <a:pt x="0" y="216877"/>
                  </a:lnTo>
                  <a:lnTo>
                    <a:pt x="26009" y="216877"/>
                  </a:lnTo>
                  <a:lnTo>
                    <a:pt x="26009" y="62572"/>
                  </a:lnTo>
                  <a:close/>
                </a:path>
                <a:path w="26034" h="217169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281672" y="2892742"/>
              <a:ext cx="125158" cy="154209"/>
            </a:xfrm>
            <a:prstGeom prst="rect">
              <a:avLst/>
            </a:prstGeom>
          </p:spPr>
        </p:pic>
      </p:grpSp>
      <p:sp>
        <p:nvSpPr>
          <p:cNvPr id="82" name="object 82"/>
          <p:cNvSpPr/>
          <p:nvPr/>
        </p:nvSpPr>
        <p:spPr>
          <a:xfrm>
            <a:off x="7539609" y="2827019"/>
            <a:ext cx="325755" cy="283210"/>
          </a:xfrm>
          <a:custGeom>
            <a:avLst/>
            <a:gdLst/>
            <a:ahLst/>
            <a:cxnLst/>
            <a:rect l="l" t="t" r="r" b="b"/>
            <a:pathLst>
              <a:path w="325754" h="283210">
                <a:moveTo>
                  <a:pt x="70192" y="12293"/>
                </a:moveTo>
                <a:lnTo>
                  <a:pt x="56476" y="0"/>
                </a:lnTo>
                <a:lnTo>
                  <a:pt x="53428" y="1524"/>
                </a:lnTo>
                <a:lnTo>
                  <a:pt x="41236" y="13817"/>
                </a:lnTo>
                <a:lnTo>
                  <a:pt x="38188" y="19913"/>
                </a:lnTo>
                <a:lnTo>
                  <a:pt x="24472" y="38201"/>
                </a:lnTo>
                <a:lnTo>
                  <a:pt x="21424" y="45821"/>
                </a:lnTo>
                <a:lnTo>
                  <a:pt x="18249" y="51816"/>
                </a:lnTo>
                <a:lnTo>
                  <a:pt x="15468" y="58254"/>
                </a:lnTo>
                <a:lnTo>
                  <a:pt x="3048" y="102400"/>
                </a:lnTo>
                <a:lnTo>
                  <a:pt x="0" y="135928"/>
                </a:lnTo>
                <a:lnTo>
                  <a:pt x="254" y="144894"/>
                </a:lnTo>
                <a:lnTo>
                  <a:pt x="6286" y="186169"/>
                </a:lnTo>
                <a:lnTo>
                  <a:pt x="21424" y="226034"/>
                </a:lnTo>
                <a:lnTo>
                  <a:pt x="25996" y="233743"/>
                </a:lnTo>
                <a:lnTo>
                  <a:pt x="29044" y="239839"/>
                </a:lnTo>
                <a:lnTo>
                  <a:pt x="38188" y="252031"/>
                </a:lnTo>
                <a:lnTo>
                  <a:pt x="41236" y="258127"/>
                </a:lnTo>
                <a:lnTo>
                  <a:pt x="45808" y="262699"/>
                </a:lnTo>
                <a:lnTo>
                  <a:pt x="50380" y="265747"/>
                </a:lnTo>
                <a:lnTo>
                  <a:pt x="53428" y="270319"/>
                </a:lnTo>
                <a:lnTo>
                  <a:pt x="56476" y="271843"/>
                </a:lnTo>
                <a:lnTo>
                  <a:pt x="70192" y="259651"/>
                </a:lnTo>
                <a:lnTo>
                  <a:pt x="65646" y="254825"/>
                </a:lnTo>
                <a:lnTo>
                  <a:pt x="61239" y="249555"/>
                </a:lnTo>
                <a:lnTo>
                  <a:pt x="38188" y="209270"/>
                </a:lnTo>
                <a:lnTo>
                  <a:pt x="29044" y="175641"/>
                </a:lnTo>
                <a:lnTo>
                  <a:pt x="27051" y="166243"/>
                </a:lnTo>
                <a:lnTo>
                  <a:pt x="25615" y="156400"/>
                </a:lnTo>
                <a:lnTo>
                  <a:pt x="24765" y="146240"/>
                </a:lnTo>
                <a:lnTo>
                  <a:pt x="24472" y="135928"/>
                </a:lnTo>
                <a:lnTo>
                  <a:pt x="24765" y="125666"/>
                </a:lnTo>
                <a:lnTo>
                  <a:pt x="31330" y="87109"/>
                </a:lnTo>
                <a:lnTo>
                  <a:pt x="45237" y="47548"/>
                </a:lnTo>
                <a:lnTo>
                  <a:pt x="65646" y="17132"/>
                </a:lnTo>
                <a:lnTo>
                  <a:pt x="70192" y="12293"/>
                </a:lnTo>
                <a:close/>
              </a:path>
              <a:path w="325754" h="283210">
                <a:moveTo>
                  <a:pt x="141351" y="187464"/>
                </a:moveTo>
                <a:lnTo>
                  <a:pt x="109347" y="187464"/>
                </a:lnTo>
                <a:lnTo>
                  <a:pt x="109347" y="219456"/>
                </a:lnTo>
                <a:lnTo>
                  <a:pt x="141351" y="219456"/>
                </a:lnTo>
                <a:lnTo>
                  <a:pt x="141351" y="187464"/>
                </a:lnTo>
                <a:close/>
              </a:path>
              <a:path w="325754" h="283210">
                <a:moveTo>
                  <a:pt x="250317" y="135928"/>
                </a:moveTo>
                <a:lnTo>
                  <a:pt x="245859" y="93726"/>
                </a:lnTo>
                <a:lnTo>
                  <a:pt x="228981" y="45821"/>
                </a:lnTo>
                <a:lnTo>
                  <a:pt x="224409" y="38201"/>
                </a:lnTo>
                <a:lnTo>
                  <a:pt x="221361" y="32105"/>
                </a:lnTo>
                <a:lnTo>
                  <a:pt x="207645" y="13817"/>
                </a:lnTo>
                <a:lnTo>
                  <a:pt x="204597" y="9144"/>
                </a:lnTo>
                <a:lnTo>
                  <a:pt x="200025" y="6096"/>
                </a:lnTo>
                <a:lnTo>
                  <a:pt x="196977" y="1524"/>
                </a:lnTo>
                <a:lnTo>
                  <a:pt x="193929" y="0"/>
                </a:lnTo>
                <a:lnTo>
                  <a:pt x="180111" y="12293"/>
                </a:lnTo>
                <a:lnTo>
                  <a:pt x="184670" y="17132"/>
                </a:lnTo>
                <a:lnTo>
                  <a:pt x="189115" y="22390"/>
                </a:lnTo>
                <a:lnTo>
                  <a:pt x="210693" y="62674"/>
                </a:lnTo>
                <a:lnTo>
                  <a:pt x="213855" y="70065"/>
                </a:lnTo>
                <a:lnTo>
                  <a:pt x="224028" y="115531"/>
                </a:lnTo>
                <a:lnTo>
                  <a:pt x="224409" y="135928"/>
                </a:lnTo>
                <a:lnTo>
                  <a:pt x="224142" y="146888"/>
                </a:lnTo>
                <a:lnTo>
                  <a:pt x="219049" y="184797"/>
                </a:lnTo>
                <a:lnTo>
                  <a:pt x="210693" y="209270"/>
                </a:lnTo>
                <a:lnTo>
                  <a:pt x="208114" y="217004"/>
                </a:lnTo>
                <a:lnTo>
                  <a:pt x="184442" y="254825"/>
                </a:lnTo>
                <a:lnTo>
                  <a:pt x="180111" y="259651"/>
                </a:lnTo>
                <a:lnTo>
                  <a:pt x="193929" y="271843"/>
                </a:lnTo>
                <a:lnTo>
                  <a:pt x="196977" y="270319"/>
                </a:lnTo>
                <a:lnTo>
                  <a:pt x="200025" y="265747"/>
                </a:lnTo>
                <a:lnTo>
                  <a:pt x="204597" y="262699"/>
                </a:lnTo>
                <a:lnTo>
                  <a:pt x="209169" y="258127"/>
                </a:lnTo>
                <a:lnTo>
                  <a:pt x="212217" y="252031"/>
                </a:lnTo>
                <a:lnTo>
                  <a:pt x="221361" y="239839"/>
                </a:lnTo>
                <a:lnTo>
                  <a:pt x="224409" y="233743"/>
                </a:lnTo>
                <a:lnTo>
                  <a:pt x="228981" y="226034"/>
                </a:lnTo>
                <a:lnTo>
                  <a:pt x="232143" y="220052"/>
                </a:lnTo>
                <a:lnTo>
                  <a:pt x="245859" y="178828"/>
                </a:lnTo>
                <a:lnTo>
                  <a:pt x="250050" y="144894"/>
                </a:lnTo>
                <a:lnTo>
                  <a:pt x="250317" y="135928"/>
                </a:lnTo>
                <a:close/>
              </a:path>
              <a:path w="325754" h="283210">
                <a:moveTo>
                  <a:pt x="325183" y="184797"/>
                </a:moveTo>
                <a:lnTo>
                  <a:pt x="297649" y="184797"/>
                </a:lnTo>
                <a:lnTo>
                  <a:pt x="270217" y="282613"/>
                </a:lnTo>
                <a:lnTo>
                  <a:pt x="294601" y="282613"/>
                </a:lnTo>
                <a:lnTo>
                  <a:pt x="325183" y="184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8014335" y="2889694"/>
            <a:ext cx="563880" cy="161925"/>
            <a:chOff x="8014335" y="2889694"/>
            <a:chExt cx="563880" cy="161925"/>
          </a:xfrm>
        </p:grpSpPr>
        <p:pic>
          <p:nvPicPr>
            <p:cNvPr id="84" name="object 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014335" y="2889694"/>
              <a:ext cx="132873" cy="1617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179213" y="2889694"/>
              <a:ext cx="105346" cy="16182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11991" y="2889694"/>
              <a:ext cx="105346" cy="16182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444865" y="2889694"/>
              <a:ext cx="132778" cy="161709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496282" y="3166109"/>
            <a:ext cx="1239488" cy="242792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999899" y="3169157"/>
            <a:ext cx="1381410" cy="314610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4645152" y="3188207"/>
            <a:ext cx="27940" cy="216535"/>
          </a:xfrm>
          <a:custGeom>
            <a:avLst/>
            <a:gdLst/>
            <a:ahLst/>
            <a:cxnLst/>
            <a:rect l="l" t="t" r="r" b="b"/>
            <a:pathLst>
              <a:path w="27939" h="216535">
                <a:moveTo>
                  <a:pt x="0" y="216408"/>
                </a:moveTo>
                <a:lnTo>
                  <a:pt x="0" y="0"/>
                </a:lnTo>
                <a:lnTo>
                  <a:pt x="27432" y="0"/>
                </a:lnTo>
                <a:lnTo>
                  <a:pt x="27432" y="216408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1" name="object 9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726305" y="3187445"/>
            <a:ext cx="146589" cy="216884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5127784" y="3169157"/>
            <a:ext cx="459740" cy="240029"/>
            <a:chOff x="5127784" y="3169157"/>
            <a:chExt cx="459740" cy="240029"/>
          </a:xfrm>
        </p:grpSpPr>
        <p:pic>
          <p:nvPicPr>
            <p:cNvPr id="93" name="object 9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127784" y="3169157"/>
              <a:ext cx="137350" cy="23974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06377" y="3247072"/>
              <a:ext cx="145065" cy="16182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482019" y="3247072"/>
              <a:ext cx="105251" cy="161925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5842159" y="3169157"/>
            <a:ext cx="1372870" cy="240029"/>
            <a:chOff x="5842159" y="3169157"/>
            <a:chExt cx="1372870" cy="240029"/>
          </a:xfrm>
        </p:grpSpPr>
        <p:pic>
          <p:nvPicPr>
            <p:cNvPr id="97" name="object 9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842159" y="3247072"/>
              <a:ext cx="105346" cy="16182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976556" y="3246977"/>
              <a:ext cx="131254" cy="16192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150579" y="3247072"/>
              <a:ext cx="235076" cy="15725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416129" y="3185921"/>
              <a:ext cx="26034" cy="218440"/>
            </a:xfrm>
            <a:custGeom>
              <a:avLst/>
              <a:gdLst/>
              <a:ahLst/>
              <a:cxnLst/>
              <a:rect l="l" t="t" r="r" b="b"/>
              <a:pathLst>
                <a:path w="26035" h="218439">
                  <a:moveTo>
                    <a:pt x="25908" y="64109"/>
                  </a:moveTo>
                  <a:lnTo>
                    <a:pt x="0" y="64109"/>
                  </a:lnTo>
                  <a:lnTo>
                    <a:pt x="0" y="218414"/>
                  </a:lnTo>
                  <a:lnTo>
                    <a:pt x="25908" y="218414"/>
                  </a:lnTo>
                  <a:lnTo>
                    <a:pt x="25908" y="64109"/>
                  </a:lnTo>
                  <a:close/>
                </a:path>
                <a:path w="26035" h="218439">
                  <a:moveTo>
                    <a:pt x="2590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5908" y="28956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480239" y="3169157"/>
              <a:ext cx="135826" cy="23974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58832" y="3247072"/>
              <a:ext cx="145065" cy="16182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843522" y="3246977"/>
              <a:ext cx="232029" cy="1619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109174" y="3247072"/>
              <a:ext cx="105346" cy="161829"/>
            </a:xfrm>
            <a:prstGeom prst="rect">
              <a:avLst/>
            </a:prstGeom>
          </p:spPr>
        </p:pic>
      </p:grpSp>
      <p:sp>
        <p:nvSpPr>
          <p:cNvPr id="105" name="object 105"/>
          <p:cNvSpPr/>
          <p:nvPr/>
        </p:nvSpPr>
        <p:spPr>
          <a:xfrm>
            <a:off x="7458672" y="3187445"/>
            <a:ext cx="171450" cy="217170"/>
          </a:xfrm>
          <a:custGeom>
            <a:avLst/>
            <a:gdLst/>
            <a:ahLst/>
            <a:cxnLst/>
            <a:rect l="l" t="t" r="r" b="b"/>
            <a:pathLst>
              <a:path w="171450" h="217170">
                <a:moveTo>
                  <a:pt x="171450" y="0"/>
                </a:moveTo>
                <a:lnTo>
                  <a:pt x="97790" y="0"/>
                </a:lnTo>
                <a:lnTo>
                  <a:pt x="72390" y="0"/>
                </a:lnTo>
                <a:lnTo>
                  <a:pt x="0" y="0"/>
                </a:lnTo>
                <a:lnTo>
                  <a:pt x="0" y="24485"/>
                </a:lnTo>
                <a:lnTo>
                  <a:pt x="72390" y="24485"/>
                </a:lnTo>
                <a:lnTo>
                  <a:pt x="72390" y="216890"/>
                </a:lnTo>
                <a:lnTo>
                  <a:pt x="97790" y="216890"/>
                </a:lnTo>
                <a:lnTo>
                  <a:pt x="97790" y="24485"/>
                </a:lnTo>
                <a:lnTo>
                  <a:pt x="171450" y="24485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7663434" y="3187445"/>
            <a:ext cx="346710" cy="217170"/>
            <a:chOff x="7663434" y="3187445"/>
            <a:chExt cx="346710" cy="217170"/>
          </a:xfrm>
        </p:grpSpPr>
        <p:sp>
          <p:nvSpPr>
            <p:cNvPr id="107" name="object 107"/>
            <p:cNvSpPr/>
            <p:nvPr/>
          </p:nvSpPr>
          <p:spPr>
            <a:xfrm>
              <a:off x="7663434" y="3187458"/>
              <a:ext cx="130810" cy="217170"/>
            </a:xfrm>
            <a:custGeom>
              <a:avLst/>
              <a:gdLst/>
              <a:ahLst/>
              <a:cxnLst/>
              <a:rect l="l" t="t" r="r" b="b"/>
              <a:pathLst>
                <a:path w="130809" h="217170">
                  <a:moveTo>
                    <a:pt x="130810" y="192493"/>
                  </a:moveTo>
                  <a:lnTo>
                    <a:pt x="25400" y="192493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216877"/>
                  </a:lnTo>
                  <a:lnTo>
                    <a:pt x="25400" y="216877"/>
                  </a:lnTo>
                  <a:lnTo>
                    <a:pt x="130810" y="216877"/>
                  </a:lnTo>
                  <a:lnTo>
                    <a:pt x="130810" y="1924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834217" y="3187445"/>
              <a:ext cx="175545" cy="216884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8269320" y="3169157"/>
            <a:ext cx="308610" cy="240029"/>
            <a:chOff x="8269320" y="3169157"/>
            <a:chExt cx="308610" cy="240029"/>
          </a:xfrm>
        </p:grpSpPr>
        <p:pic>
          <p:nvPicPr>
            <p:cNvPr id="110" name="object 11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269320" y="3169157"/>
              <a:ext cx="137350" cy="23983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446389" y="3246977"/>
              <a:ext cx="131254" cy="161870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1487233" y="3528155"/>
            <a:ext cx="589280" cy="238760"/>
            <a:chOff x="1487233" y="3528155"/>
            <a:chExt cx="589280" cy="238760"/>
          </a:xfrm>
        </p:grpSpPr>
        <p:pic>
          <p:nvPicPr>
            <p:cNvPr id="113" name="object 11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87233" y="3528155"/>
              <a:ext cx="135826" cy="23822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64208" y="3604450"/>
              <a:ext cx="146589" cy="16192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850422" y="3604450"/>
              <a:ext cx="225933" cy="157257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2126742" y="3523488"/>
            <a:ext cx="201930" cy="238760"/>
            <a:chOff x="2126742" y="3523488"/>
            <a:chExt cx="201930" cy="238760"/>
          </a:xfrm>
        </p:grpSpPr>
        <p:sp>
          <p:nvSpPr>
            <p:cNvPr id="117" name="object 117"/>
            <p:cNvSpPr/>
            <p:nvPr/>
          </p:nvSpPr>
          <p:spPr>
            <a:xfrm>
              <a:off x="2126742" y="3523488"/>
              <a:ext cx="48895" cy="238760"/>
            </a:xfrm>
            <a:custGeom>
              <a:avLst/>
              <a:gdLst/>
              <a:ahLst/>
              <a:cxnLst/>
              <a:rect l="l" t="t" r="r" b="b"/>
              <a:pathLst>
                <a:path w="48894" h="238760">
                  <a:moveTo>
                    <a:pt x="0" y="238220"/>
                  </a:moveTo>
                  <a:lnTo>
                    <a:pt x="0" y="85534"/>
                  </a:lnTo>
                  <a:lnTo>
                    <a:pt x="24384" y="85534"/>
                  </a:lnTo>
                  <a:lnTo>
                    <a:pt x="24384" y="238220"/>
                  </a:lnTo>
                  <a:lnTo>
                    <a:pt x="0" y="238220"/>
                  </a:lnTo>
                  <a:close/>
                </a:path>
                <a:path w="48894" h="238760">
                  <a:moveTo>
                    <a:pt x="3048" y="56483"/>
                  </a:moveTo>
                  <a:lnTo>
                    <a:pt x="22860" y="0"/>
                  </a:lnTo>
                  <a:lnTo>
                    <a:pt x="48863" y="0"/>
                  </a:lnTo>
                  <a:lnTo>
                    <a:pt x="22860" y="56483"/>
                  </a:lnTo>
                  <a:lnTo>
                    <a:pt x="3048" y="56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201513" y="3604450"/>
              <a:ext cx="126682" cy="157257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2377059" y="3544919"/>
            <a:ext cx="212725" cy="221615"/>
            <a:chOff x="2377059" y="3544919"/>
            <a:chExt cx="212725" cy="221615"/>
          </a:xfrm>
        </p:grpSpPr>
        <p:sp>
          <p:nvSpPr>
            <p:cNvPr id="120" name="object 120"/>
            <p:cNvSpPr/>
            <p:nvPr/>
          </p:nvSpPr>
          <p:spPr>
            <a:xfrm>
              <a:off x="2377059" y="3544925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5996" y="64096"/>
                  </a:moveTo>
                  <a:lnTo>
                    <a:pt x="1524" y="64096"/>
                  </a:lnTo>
                  <a:lnTo>
                    <a:pt x="1524" y="216789"/>
                  </a:lnTo>
                  <a:lnTo>
                    <a:pt x="25996" y="216789"/>
                  </a:lnTo>
                  <a:lnTo>
                    <a:pt x="25996" y="64096"/>
                  </a:lnTo>
                  <a:close/>
                </a:path>
                <a:path w="26035" h="217170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442686" y="3604450"/>
              <a:ext cx="146589" cy="161925"/>
            </a:xfrm>
            <a:prstGeom prst="rect">
              <a:avLst/>
            </a:prstGeom>
          </p:spPr>
        </p:pic>
      </p:grpSp>
      <p:grpSp>
        <p:nvGrpSpPr>
          <p:cNvPr id="122" name="object 122"/>
          <p:cNvGrpSpPr/>
          <p:nvPr/>
        </p:nvGrpSpPr>
        <p:grpSpPr>
          <a:xfrm>
            <a:off x="2683859" y="3604450"/>
            <a:ext cx="641350" cy="221615"/>
            <a:chOff x="2683859" y="3604450"/>
            <a:chExt cx="641350" cy="221615"/>
          </a:xfrm>
        </p:grpSpPr>
        <p:pic>
          <p:nvPicPr>
            <p:cNvPr id="123" name="object 12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683859" y="3604450"/>
              <a:ext cx="116014" cy="16192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828925" y="3604450"/>
              <a:ext cx="146494" cy="16192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15139" y="3604450"/>
              <a:ext cx="225933" cy="15725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3268504" y="3631977"/>
              <a:ext cx="56515" cy="194310"/>
            </a:xfrm>
            <a:custGeom>
              <a:avLst/>
              <a:gdLst/>
              <a:ahLst/>
              <a:cxnLst/>
              <a:rect l="l" t="t" r="r" b="b"/>
              <a:pathLst>
                <a:path w="56514" h="194310">
                  <a:moveTo>
                    <a:pt x="0" y="193929"/>
                  </a:moveTo>
                  <a:lnTo>
                    <a:pt x="27527" y="94678"/>
                  </a:lnTo>
                  <a:lnTo>
                    <a:pt x="54959" y="94678"/>
                  </a:lnTo>
                  <a:lnTo>
                    <a:pt x="24479" y="193929"/>
                  </a:lnTo>
                  <a:lnTo>
                    <a:pt x="0" y="193929"/>
                  </a:lnTo>
                  <a:close/>
                </a:path>
                <a:path w="56514" h="194310">
                  <a:moveTo>
                    <a:pt x="26003" y="30480"/>
                  </a:moveTo>
                  <a:lnTo>
                    <a:pt x="26003" y="0"/>
                  </a:lnTo>
                  <a:lnTo>
                    <a:pt x="56483" y="0"/>
                  </a:lnTo>
                  <a:lnTo>
                    <a:pt x="56483" y="30480"/>
                  </a:lnTo>
                  <a:lnTo>
                    <a:pt x="26003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978789" y="4056507"/>
            <a:ext cx="182880" cy="142240"/>
            <a:chOff x="978789" y="4056507"/>
            <a:chExt cx="182880" cy="142240"/>
          </a:xfrm>
        </p:grpSpPr>
        <p:pic>
          <p:nvPicPr>
            <p:cNvPr id="128" name="object 12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78789" y="4056507"/>
              <a:ext cx="111442" cy="142017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1132332" y="416966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0" y="28955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28955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0" name="object 13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491710" y="3978592"/>
            <a:ext cx="203073" cy="224599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1832134" y="3965447"/>
            <a:ext cx="181610" cy="238125"/>
            <a:chOff x="1832134" y="3965447"/>
            <a:chExt cx="181610" cy="238125"/>
          </a:xfrm>
        </p:grpSpPr>
        <p:pic>
          <p:nvPicPr>
            <p:cNvPr id="132" name="object 13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832134" y="4041266"/>
              <a:ext cx="116014" cy="161925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987296" y="3965447"/>
              <a:ext cx="26034" cy="234950"/>
            </a:xfrm>
            <a:custGeom>
              <a:avLst/>
              <a:gdLst/>
              <a:ahLst/>
              <a:cxnLst/>
              <a:rect l="l" t="t" r="r" b="b"/>
              <a:pathLst>
                <a:path w="26035" h="234950">
                  <a:moveTo>
                    <a:pt x="0" y="234695"/>
                  </a:moveTo>
                  <a:lnTo>
                    <a:pt x="0" y="0"/>
                  </a:lnTo>
                  <a:lnTo>
                    <a:pt x="25907" y="0"/>
                  </a:lnTo>
                  <a:lnTo>
                    <a:pt x="25907" y="234695"/>
                  </a:lnTo>
                  <a:lnTo>
                    <a:pt x="0" y="234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2064163" y="3981640"/>
            <a:ext cx="650875" cy="221615"/>
            <a:chOff x="2064163" y="3981640"/>
            <a:chExt cx="650875" cy="221615"/>
          </a:xfrm>
        </p:grpSpPr>
        <p:sp>
          <p:nvSpPr>
            <p:cNvPr id="135" name="object 135"/>
            <p:cNvSpPr/>
            <p:nvPr/>
          </p:nvSpPr>
          <p:spPr>
            <a:xfrm>
              <a:off x="2064156" y="3981640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4485" y="64109"/>
                  </a:moveTo>
                  <a:lnTo>
                    <a:pt x="0" y="64109"/>
                  </a:lnTo>
                  <a:lnTo>
                    <a:pt x="0" y="216890"/>
                  </a:lnTo>
                  <a:lnTo>
                    <a:pt x="24485" y="216890"/>
                  </a:lnTo>
                  <a:lnTo>
                    <a:pt x="24485" y="64109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129790" y="4041267"/>
              <a:ext cx="131254" cy="16192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303812" y="4041267"/>
              <a:ext cx="126682" cy="15725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456498" y="4003071"/>
              <a:ext cx="102203" cy="20012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583180" y="4041267"/>
              <a:ext cx="131254" cy="161925"/>
            </a:xfrm>
            <a:prstGeom prst="rect">
              <a:avLst/>
            </a:prstGeom>
          </p:spPr>
        </p:pic>
      </p:grpSp>
      <p:pic>
        <p:nvPicPr>
          <p:cNvPr id="140" name="object 140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2850261" y="3960304"/>
            <a:ext cx="1283779" cy="242887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285203" y="4045839"/>
            <a:ext cx="126682" cy="157352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459224" y="4041266"/>
            <a:ext cx="225933" cy="157257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827079" y="3964876"/>
            <a:ext cx="877824" cy="238315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5836063" y="3964876"/>
            <a:ext cx="1372870" cy="238760"/>
            <a:chOff x="5836063" y="3964876"/>
            <a:chExt cx="1372870" cy="238760"/>
          </a:xfrm>
        </p:grpSpPr>
        <p:pic>
          <p:nvPicPr>
            <p:cNvPr id="145" name="object 14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836063" y="4041267"/>
              <a:ext cx="105346" cy="16192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70366" y="4041266"/>
              <a:ext cx="131349" cy="16180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144387" y="4041267"/>
              <a:ext cx="235077" cy="157257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6408509" y="3981742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4096"/>
                  </a:moveTo>
                  <a:lnTo>
                    <a:pt x="1524" y="64096"/>
                  </a:lnTo>
                  <a:lnTo>
                    <a:pt x="1524" y="216789"/>
                  </a:lnTo>
                  <a:lnTo>
                    <a:pt x="26009" y="216789"/>
                  </a:lnTo>
                  <a:lnTo>
                    <a:pt x="26009" y="64096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475667" y="3964876"/>
              <a:ext cx="135826" cy="238315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651213" y="4041267"/>
              <a:ext cx="146589" cy="16192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37426" y="4041266"/>
              <a:ext cx="233553" cy="161798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104603" y="4041267"/>
              <a:ext cx="103822" cy="161925"/>
            </a:xfrm>
            <a:prstGeom prst="rect">
              <a:avLst/>
            </a:prstGeom>
          </p:spPr>
        </p:pic>
      </p:grpSp>
      <p:sp>
        <p:nvSpPr>
          <p:cNvPr id="153" name="object 153"/>
          <p:cNvSpPr/>
          <p:nvPr/>
        </p:nvSpPr>
        <p:spPr>
          <a:xfrm>
            <a:off x="7331900" y="3981640"/>
            <a:ext cx="171450" cy="217170"/>
          </a:xfrm>
          <a:custGeom>
            <a:avLst/>
            <a:gdLst/>
            <a:ahLst/>
            <a:cxnLst/>
            <a:rect l="l" t="t" r="r" b="b"/>
            <a:pathLst>
              <a:path w="171450" h="217170">
                <a:moveTo>
                  <a:pt x="171450" y="0"/>
                </a:moveTo>
                <a:lnTo>
                  <a:pt x="97790" y="0"/>
                </a:lnTo>
                <a:lnTo>
                  <a:pt x="72390" y="0"/>
                </a:lnTo>
                <a:lnTo>
                  <a:pt x="0" y="0"/>
                </a:lnTo>
                <a:lnTo>
                  <a:pt x="0" y="24485"/>
                </a:lnTo>
                <a:lnTo>
                  <a:pt x="72390" y="24485"/>
                </a:lnTo>
                <a:lnTo>
                  <a:pt x="72390" y="216890"/>
                </a:lnTo>
                <a:lnTo>
                  <a:pt x="97790" y="216890"/>
                </a:lnTo>
                <a:lnTo>
                  <a:pt x="97790" y="24485"/>
                </a:lnTo>
                <a:lnTo>
                  <a:pt x="171450" y="24485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4" name="object 154"/>
          <p:cNvGrpSpPr/>
          <p:nvPr/>
        </p:nvGrpSpPr>
        <p:grpSpPr>
          <a:xfrm>
            <a:off x="7536434" y="3981640"/>
            <a:ext cx="418465" cy="281305"/>
            <a:chOff x="7536434" y="3981640"/>
            <a:chExt cx="418465" cy="281305"/>
          </a:xfrm>
        </p:grpSpPr>
        <p:sp>
          <p:nvSpPr>
            <p:cNvPr id="155" name="object 155"/>
            <p:cNvSpPr/>
            <p:nvPr/>
          </p:nvSpPr>
          <p:spPr>
            <a:xfrm>
              <a:off x="7536434" y="3981640"/>
              <a:ext cx="130810" cy="217170"/>
            </a:xfrm>
            <a:custGeom>
              <a:avLst/>
              <a:gdLst/>
              <a:ahLst/>
              <a:cxnLst/>
              <a:rect l="l" t="t" r="r" b="b"/>
              <a:pathLst>
                <a:path w="130809" h="217170">
                  <a:moveTo>
                    <a:pt x="130810" y="194030"/>
                  </a:moveTo>
                  <a:lnTo>
                    <a:pt x="26670" y="194030"/>
                  </a:lnTo>
                  <a:lnTo>
                    <a:pt x="26670" y="0"/>
                  </a:lnTo>
                  <a:lnTo>
                    <a:pt x="0" y="0"/>
                  </a:lnTo>
                  <a:lnTo>
                    <a:pt x="0" y="216890"/>
                  </a:lnTo>
                  <a:lnTo>
                    <a:pt x="26670" y="216890"/>
                  </a:lnTo>
                  <a:lnTo>
                    <a:pt x="130810" y="216890"/>
                  </a:lnTo>
                  <a:lnTo>
                    <a:pt x="130810" y="194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709059" y="3981640"/>
              <a:ext cx="245744" cy="281082"/>
            </a:xfrm>
            <a:prstGeom prst="rect">
              <a:avLst/>
            </a:prstGeom>
          </p:spPr>
        </p:pic>
      </p:grpSp>
      <p:pic>
        <p:nvPicPr>
          <p:cNvPr id="157" name="object 157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8099869" y="4041266"/>
            <a:ext cx="135826" cy="232124"/>
          </a:xfrm>
          <a:prstGeom prst="rect">
            <a:avLst/>
          </a:prstGeom>
        </p:spPr>
      </p:pic>
      <p:grpSp>
        <p:nvGrpSpPr>
          <p:cNvPr id="158" name="object 158"/>
          <p:cNvGrpSpPr/>
          <p:nvPr/>
        </p:nvGrpSpPr>
        <p:grpSpPr>
          <a:xfrm>
            <a:off x="8281511" y="4041266"/>
            <a:ext cx="294640" cy="161925"/>
            <a:chOff x="8281511" y="4041266"/>
            <a:chExt cx="294640" cy="161925"/>
          </a:xfrm>
        </p:grpSpPr>
        <p:pic>
          <p:nvPicPr>
            <p:cNvPr id="159" name="object 15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281511" y="4045838"/>
              <a:ext cx="125158" cy="157352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444865" y="4041266"/>
              <a:ext cx="131254" cy="161925"/>
            </a:xfrm>
            <a:prstGeom prst="rect">
              <a:avLst/>
            </a:prstGeom>
          </p:spPr>
        </p:pic>
      </p:grpSp>
      <p:pic>
        <p:nvPicPr>
          <p:cNvPr id="161" name="object 161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1496282" y="4317682"/>
            <a:ext cx="1239488" cy="242887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3007519" y="4398644"/>
            <a:ext cx="146494" cy="161925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4936236" y="4338827"/>
            <a:ext cx="27940" cy="218440"/>
          </a:xfrm>
          <a:custGeom>
            <a:avLst/>
            <a:gdLst/>
            <a:ahLst/>
            <a:cxnLst/>
            <a:rect l="l" t="t" r="r" b="b"/>
            <a:pathLst>
              <a:path w="27939" h="218439">
                <a:moveTo>
                  <a:pt x="0" y="217932"/>
                </a:moveTo>
                <a:lnTo>
                  <a:pt x="0" y="0"/>
                </a:lnTo>
                <a:lnTo>
                  <a:pt x="27432" y="0"/>
                </a:lnTo>
                <a:lnTo>
                  <a:pt x="27432" y="217932"/>
                </a:lnTo>
                <a:lnTo>
                  <a:pt x="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4" name="object 164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017865" y="4339113"/>
            <a:ext cx="145065" cy="21688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5426964" y="4322254"/>
            <a:ext cx="137445" cy="238315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6008560" y="4403216"/>
            <a:ext cx="126682" cy="157352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604033" y="4398645"/>
            <a:ext cx="131254" cy="161925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6181058" y="4398645"/>
            <a:ext cx="225933" cy="157353"/>
          </a:xfrm>
          <a:prstGeom prst="rect">
            <a:avLst/>
          </a:prstGeom>
        </p:spPr>
      </p:pic>
      <p:grpSp>
        <p:nvGrpSpPr>
          <p:cNvPr id="169" name="object 169"/>
          <p:cNvGrpSpPr/>
          <p:nvPr/>
        </p:nvGrpSpPr>
        <p:grpSpPr>
          <a:xfrm>
            <a:off x="6678740" y="4322254"/>
            <a:ext cx="1083945" cy="238760"/>
            <a:chOff x="6678740" y="4322254"/>
            <a:chExt cx="1083945" cy="238760"/>
          </a:xfrm>
        </p:grpSpPr>
        <p:pic>
          <p:nvPicPr>
            <p:cNvPr id="170" name="object 17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678740" y="4398645"/>
              <a:ext cx="105251" cy="16192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813042" y="4398645"/>
              <a:ext cx="131254" cy="16192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987064" y="4398644"/>
              <a:ext cx="235077" cy="157353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7252615" y="4339120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70">
                  <a:moveTo>
                    <a:pt x="24485" y="64096"/>
                  </a:moveTo>
                  <a:lnTo>
                    <a:pt x="0" y="64096"/>
                  </a:lnTo>
                  <a:lnTo>
                    <a:pt x="0" y="216877"/>
                  </a:lnTo>
                  <a:lnTo>
                    <a:pt x="24485" y="216877"/>
                  </a:lnTo>
                  <a:lnTo>
                    <a:pt x="24485" y="64096"/>
                  </a:lnTo>
                  <a:close/>
                </a:path>
                <a:path w="26034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316724" y="4322254"/>
              <a:ext cx="137445" cy="23831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492270" y="4398644"/>
              <a:ext cx="146589" cy="16192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678579" y="4398644"/>
              <a:ext cx="83915" cy="157353"/>
            </a:xfrm>
            <a:prstGeom prst="rect">
              <a:avLst/>
            </a:prstGeom>
          </p:spPr>
        </p:pic>
      </p:grpSp>
      <p:grpSp>
        <p:nvGrpSpPr>
          <p:cNvPr id="177" name="object 177"/>
          <p:cNvGrpSpPr/>
          <p:nvPr/>
        </p:nvGrpSpPr>
        <p:grpSpPr>
          <a:xfrm>
            <a:off x="8012811" y="4398644"/>
            <a:ext cx="557530" cy="161925"/>
            <a:chOff x="8012811" y="4398644"/>
            <a:chExt cx="557530" cy="161925"/>
          </a:xfrm>
        </p:grpSpPr>
        <p:pic>
          <p:nvPicPr>
            <p:cNvPr id="178" name="object 17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8012811" y="4398644"/>
              <a:ext cx="116014" cy="161925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8157877" y="4398644"/>
              <a:ext cx="146494" cy="161925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8344091" y="4398644"/>
              <a:ext cx="225933" cy="157353"/>
            </a:xfrm>
            <a:prstGeom prst="rect">
              <a:avLst/>
            </a:prstGeom>
          </p:spPr>
        </p:pic>
      </p:grpSp>
      <p:pic>
        <p:nvPicPr>
          <p:cNvPr id="181" name="object 181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416618" y="4322254"/>
            <a:ext cx="1817941" cy="655225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487138" y="4756086"/>
            <a:ext cx="122110" cy="161861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1656588" y="4679632"/>
            <a:ext cx="1290320" cy="238760"/>
            <a:chOff x="1656588" y="4679632"/>
            <a:chExt cx="1290320" cy="238760"/>
          </a:xfrm>
        </p:grpSpPr>
        <p:pic>
          <p:nvPicPr>
            <p:cNvPr id="184" name="object 18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656588" y="4760595"/>
              <a:ext cx="126682" cy="157352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807750" y="4717827"/>
              <a:ext cx="102203" cy="200120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934432" y="4756023"/>
              <a:ext cx="146494" cy="161925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120551" y="4756023"/>
              <a:ext cx="84010" cy="157353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2232088" y="4696599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5996" y="64096"/>
                  </a:moveTo>
                  <a:lnTo>
                    <a:pt x="1524" y="64096"/>
                  </a:lnTo>
                  <a:lnTo>
                    <a:pt x="1524" y="216789"/>
                  </a:lnTo>
                  <a:lnTo>
                    <a:pt x="25996" y="216789"/>
                  </a:lnTo>
                  <a:lnTo>
                    <a:pt x="25996" y="64096"/>
                  </a:lnTo>
                  <a:close/>
                </a:path>
                <a:path w="26035" h="217170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299240" y="4679632"/>
              <a:ext cx="135826" cy="23831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476310" y="4756023"/>
              <a:ext cx="123634" cy="161925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639663" y="4679632"/>
              <a:ext cx="135826" cy="238315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815209" y="4756118"/>
              <a:ext cx="131254" cy="161925"/>
            </a:xfrm>
            <a:prstGeom prst="rect">
              <a:avLst/>
            </a:prstGeom>
          </p:spPr>
        </p:pic>
      </p:grpSp>
      <p:grpSp>
        <p:nvGrpSpPr>
          <p:cNvPr id="193" name="object 193"/>
          <p:cNvGrpSpPr/>
          <p:nvPr/>
        </p:nvGrpSpPr>
        <p:grpSpPr>
          <a:xfrm>
            <a:off x="3054858" y="4756022"/>
            <a:ext cx="290195" cy="232410"/>
            <a:chOff x="3054858" y="4756022"/>
            <a:chExt cx="290195" cy="232410"/>
          </a:xfrm>
        </p:grpSpPr>
        <p:pic>
          <p:nvPicPr>
            <p:cNvPr id="194" name="object 19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054858" y="4756022"/>
              <a:ext cx="135826" cy="232124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222784" y="4756022"/>
              <a:ext cx="122110" cy="161925"/>
            </a:xfrm>
            <a:prstGeom prst="rect">
              <a:avLst/>
            </a:prstGeom>
          </p:spPr>
        </p:pic>
      </p:grpSp>
      <p:pic>
        <p:nvPicPr>
          <p:cNvPr id="196" name="object 196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3393662" y="4756022"/>
            <a:ext cx="224408" cy="16192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3723418" y="4756023"/>
            <a:ext cx="135826" cy="236647"/>
          </a:xfrm>
          <a:prstGeom prst="rect">
            <a:avLst/>
          </a:prstGeom>
        </p:spPr>
      </p:pic>
      <p:grpSp>
        <p:nvGrpSpPr>
          <p:cNvPr id="198" name="object 198"/>
          <p:cNvGrpSpPr/>
          <p:nvPr/>
        </p:nvGrpSpPr>
        <p:grpSpPr>
          <a:xfrm>
            <a:off x="966597" y="5209603"/>
            <a:ext cx="176530" cy="201930"/>
            <a:chOff x="966597" y="5209603"/>
            <a:chExt cx="176530" cy="201930"/>
          </a:xfrm>
        </p:grpSpPr>
        <p:pic>
          <p:nvPicPr>
            <p:cNvPr id="199" name="object 19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966597" y="5209603"/>
              <a:ext cx="109918" cy="201644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1114044" y="5323331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0" y="28955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28955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1525333" y="5134838"/>
            <a:ext cx="104139" cy="22860"/>
          </a:xfrm>
          <a:custGeom>
            <a:avLst/>
            <a:gdLst/>
            <a:ahLst/>
            <a:cxnLst/>
            <a:rect l="l" t="t" r="r" b="b"/>
            <a:pathLst>
              <a:path w="104139" h="22860">
                <a:moveTo>
                  <a:pt x="104140" y="0"/>
                </a:moveTo>
                <a:lnTo>
                  <a:pt x="91440" y="0"/>
                </a:lnTo>
                <a:lnTo>
                  <a:pt x="0" y="0"/>
                </a:lnTo>
                <a:lnTo>
                  <a:pt x="0" y="22860"/>
                </a:lnTo>
                <a:lnTo>
                  <a:pt x="91440" y="22860"/>
                </a:lnTo>
                <a:lnTo>
                  <a:pt x="104140" y="22860"/>
                </a:lnTo>
                <a:lnTo>
                  <a:pt x="104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499933" y="5134838"/>
            <a:ext cx="116839" cy="215900"/>
          </a:xfrm>
          <a:custGeom>
            <a:avLst/>
            <a:gdLst/>
            <a:ahLst/>
            <a:cxnLst/>
            <a:rect l="l" t="t" r="r" b="b"/>
            <a:pathLst>
              <a:path w="116840" h="215900">
                <a:moveTo>
                  <a:pt x="116840" y="93154"/>
                </a:moveTo>
                <a:lnTo>
                  <a:pt x="25400" y="93154"/>
                </a:lnTo>
                <a:lnTo>
                  <a:pt x="25400" y="0"/>
                </a:lnTo>
                <a:lnTo>
                  <a:pt x="0" y="0"/>
                </a:lnTo>
                <a:lnTo>
                  <a:pt x="0" y="215366"/>
                </a:lnTo>
                <a:lnTo>
                  <a:pt x="25400" y="215366"/>
                </a:lnTo>
                <a:lnTo>
                  <a:pt x="25400" y="117538"/>
                </a:lnTo>
                <a:lnTo>
                  <a:pt x="116840" y="117538"/>
                </a:lnTo>
                <a:lnTo>
                  <a:pt x="116840" y="931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664208" y="5133314"/>
            <a:ext cx="26034" cy="217170"/>
          </a:xfrm>
          <a:custGeom>
            <a:avLst/>
            <a:gdLst/>
            <a:ahLst/>
            <a:cxnLst/>
            <a:rect l="l" t="t" r="r" b="b"/>
            <a:pathLst>
              <a:path w="26035" h="217170">
                <a:moveTo>
                  <a:pt x="25996" y="64109"/>
                </a:moveTo>
                <a:lnTo>
                  <a:pt x="0" y="64109"/>
                </a:lnTo>
                <a:lnTo>
                  <a:pt x="0" y="216890"/>
                </a:lnTo>
                <a:lnTo>
                  <a:pt x="25996" y="216890"/>
                </a:lnTo>
                <a:lnTo>
                  <a:pt x="25996" y="64109"/>
                </a:lnTo>
                <a:close/>
              </a:path>
              <a:path w="26035" h="217170">
                <a:moveTo>
                  <a:pt x="25996" y="0"/>
                </a:moveTo>
                <a:lnTo>
                  <a:pt x="0" y="0"/>
                </a:lnTo>
                <a:lnTo>
                  <a:pt x="0" y="27432"/>
                </a:lnTo>
                <a:lnTo>
                  <a:pt x="25996" y="27432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4" name="object 204"/>
          <p:cNvGrpSpPr/>
          <p:nvPr/>
        </p:nvGrpSpPr>
        <p:grpSpPr>
          <a:xfrm>
            <a:off x="1738979" y="5192839"/>
            <a:ext cx="288925" cy="161925"/>
            <a:chOff x="1738979" y="5192839"/>
            <a:chExt cx="288925" cy="161925"/>
          </a:xfrm>
        </p:grpSpPr>
        <p:pic>
          <p:nvPicPr>
            <p:cNvPr id="205" name="object 205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738979" y="5192839"/>
              <a:ext cx="126777" cy="15735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905381" y="5192839"/>
              <a:ext cx="122110" cy="161925"/>
            </a:xfrm>
            <a:prstGeom prst="rect">
              <a:avLst/>
            </a:prstGeom>
          </p:spPr>
        </p:pic>
      </p:grpSp>
      <p:sp>
        <p:nvSpPr>
          <p:cNvPr id="207" name="object 207"/>
          <p:cNvSpPr/>
          <p:nvPr/>
        </p:nvSpPr>
        <p:spPr>
          <a:xfrm>
            <a:off x="2075688" y="5116067"/>
            <a:ext cx="26034" cy="236220"/>
          </a:xfrm>
          <a:custGeom>
            <a:avLst/>
            <a:gdLst/>
            <a:ahLst/>
            <a:cxnLst/>
            <a:rect l="l" t="t" r="r" b="b"/>
            <a:pathLst>
              <a:path w="26035" h="236220">
                <a:moveTo>
                  <a:pt x="0" y="236219"/>
                </a:moveTo>
                <a:lnTo>
                  <a:pt x="0" y="0"/>
                </a:lnTo>
                <a:lnTo>
                  <a:pt x="25908" y="0"/>
                </a:lnTo>
                <a:lnTo>
                  <a:pt x="25908" y="236219"/>
                </a:lnTo>
                <a:lnTo>
                  <a:pt x="0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8" name="object 208"/>
          <p:cNvGrpSpPr/>
          <p:nvPr/>
        </p:nvGrpSpPr>
        <p:grpSpPr>
          <a:xfrm>
            <a:off x="2151126" y="5154644"/>
            <a:ext cx="928369" cy="259715"/>
            <a:chOff x="2151126" y="5154644"/>
            <a:chExt cx="928369" cy="259715"/>
          </a:xfrm>
        </p:grpSpPr>
        <p:pic>
          <p:nvPicPr>
            <p:cNvPr id="209" name="object 209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416778" y="5192839"/>
              <a:ext cx="132778" cy="16187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151126" y="5192839"/>
              <a:ext cx="225933" cy="157353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590800" y="5192839"/>
              <a:ext cx="126682" cy="157353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743391" y="5154644"/>
              <a:ext cx="102298" cy="200120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870168" y="5192839"/>
              <a:ext cx="132778" cy="161804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3024283" y="5315045"/>
              <a:ext cx="55244" cy="99695"/>
            </a:xfrm>
            <a:custGeom>
              <a:avLst/>
              <a:gdLst/>
              <a:ahLst/>
              <a:cxnLst/>
              <a:rect l="l" t="t" r="r" b="b"/>
              <a:pathLst>
                <a:path w="55244" h="99695">
                  <a:moveTo>
                    <a:pt x="0" y="99250"/>
                  </a:moveTo>
                  <a:lnTo>
                    <a:pt x="26003" y="0"/>
                  </a:lnTo>
                  <a:lnTo>
                    <a:pt x="54958" y="0"/>
                  </a:lnTo>
                  <a:lnTo>
                    <a:pt x="24479" y="99250"/>
                  </a:lnTo>
                  <a:lnTo>
                    <a:pt x="0" y="9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5" name="object 215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244120" y="5192839"/>
            <a:ext cx="146494" cy="161829"/>
          </a:xfrm>
          <a:prstGeom prst="rect">
            <a:avLst/>
          </a:prstGeom>
        </p:spPr>
      </p:pic>
      <p:grpSp>
        <p:nvGrpSpPr>
          <p:cNvPr id="216" name="object 216"/>
          <p:cNvGrpSpPr/>
          <p:nvPr/>
        </p:nvGrpSpPr>
        <p:grpSpPr>
          <a:xfrm>
            <a:off x="3544824" y="5116067"/>
            <a:ext cx="181610" cy="238760"/>
            <a:chOff x="3544824" y="5116067"/>
            <a:chExt cx="181610" cy="238760"/>
          </a:xfrm>
        </p:grpSpPr>
        <p:pic>
          <p:nvPicPr>
            <p:cNvPr id="217" name="object 21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3544824" y="5192839"/>
              <a:ext cx="116014" cy="161829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3700272" y="5116067"/>
              <a:ext cx="26034" cy="236220"/>
            </a:xfrm>
            <a:custGeom>
              <a:avLst/>
              <a:gdLst/>
              <a:ahLst/>
              <a:cxnLst/>
              <a:rect l="l" t="t" r="r" b="b"/>
              <a:pathLst>
                <a:path w="26035" h="236220">
                  <a:moveTo>
                    <a:pt x="0" y="236219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236219"/>
                  </a:lnTo>
                  <a:lnTo>
                    <a:pt x="0" y="23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9" name="object 219"/>
          <p:cNvGrpSpPr/>
          <p:nvPr/>
        </p:nvGrpSpPr>
        <p:grpSpPr>
          <a:xfrm>
            <a:off x="3776853" y="5133403"/>
            <a:ext cx="652145" cy="221615"/>
            <a:chOff x="3776853" y="5133403"/>
            <a:chExt cx="652145" cy="221615"/>
          </a:xfrm>
        </p:grpSpPr>
        <p:sp>
          <p:nvSpPr>
            <p:cNvPr id="220" name="object 220"/>
            <p:cNvSpPr/>
            <p:nvPr/>
          </p:nvSpPr>
          <p:spPr>
            <a:xfrm>
              <a:off x="3776853" y="5133416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5996" y="64096"/>
                  </a:moveTo>
                  <a:lnTo>
                    <a:pt x="1524" y="64096"/>
                  </a:lnTo>
                  <a:lnTo>
                    <a:pt x="1524" y="216789"/>
                  </a:lnTo>
                  <a:lnTo>
                    <a:pt x="25996" y="216789"/>
                  </a:lnTo>
                  <a:lnTo>
                    <a:pt x="25996" y="64096"/>
                  </a:lnTo>
                  <a:close/>
                </a:path>
                <a:path w="26035" h="217170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842480" y="5192839"/>
              <a:ext cx="131254" cy="161925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016502" y="5192934"/>
              <a:ext cx="126682" cy="157257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4169188" y="5154644"/>
              <a:ext cx="103822" cy="20012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295870" y="5192839"/>
              <a:ext cx="132778" cy="161925"/>
            </a:xfrm>
            <a:prstGeom prst="rect">
              <a:avLst/>
            </a:prstGeom>
          </p:spPr>
        </p:pic>
      </p:grpSp>
      <p:pic>
        <p:nvPicPr>
          <p:cNvPr id="225" name="object 225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4584383" y="5111876"/>
            <a:ext cx="1283779" cy="242887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6039136" y="5197411"/>
            <a:ext cx="126682" cy="157352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6599301" y="5116449"/>
            <a:ext cx="137445" cy="238315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6211634" y="5192839"/>
            <a:ext cx="225837" cy="157353"/>
          </a:xfrm>
          <a:prstGeom prst="rect">
            <a:avLst/>
          </a:prstGeom>
        </p:spPr>
      </p:pic>
      <p:grpSp>
        <p:nvGrpSpPr>
          <p:cNvPr id="229" name="object 229"/>
          <p:cNvGrpSpPr/>
          <p:nvPr/>
        </p:nvGrpSpPr>
        <p:grpSpPr>
          <a:xfrm>
            <a:off x="6777895" y="5192839"/>
            <a:ext cx="281305" cy="161925"/>
            <a:chOff x="6777895" y="5192839"/>
            <a:chExt cx="281305" cy="161925"/>
          </a:xfrm>
        </p:grpSpPr>
        <p:pic>
          <p:nvPicPr>
            <p:cNvPr id="230" name="object 23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777895" y="5192839"/>
              <a:ext cx="145065" cy="161925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953441" y="5192839"/>
              <a:ext cx="105346" cy="161925"/>
            </a:xfrm>
            <a:prstGeom prst="rect">
              <a:avLst/>
            </a:prstGeom>
          </p:spPr>
        </p:pic>
      </p:grpSp>
      <p:grpSp>
        <p:nvGrpSpPr>
          <p:cNvPr id="232" name="object 232"/>
          <p:cNvGrpSpPr/>
          <p:nvPr/>
        </p:nvGrpSpPr>
        <p:grpSpPr>
          <a:xfrm>
            <a:off x="7209949" y="5116449"/>
            <a:ext cx="1235075" cy="238760"/>
            <a:chOff x="7209949" y="5116449"/>
            <a:chExt cx="1235075" cy="238760"/>
          </a:xfrm>
        </p:grpSpPr>
        <p:pic>
          <p:nvPicPr>
            <p:cNvPr id="233" name="object 23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7209949" y="5192839"/>
              <a:ext cx="105251" cy="161925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7344251" y="5192839"/>
              <a:ext cx="131254" cy="161925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7516749" y="5192839"/>
              <a:ext cx="235076" cy="157353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7782306" y="5133314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70">
                  <a:moveTo>
                    <a:pt x="25996" y="64109"/>
                  </a:moveTo>
                  <a:lnTo>
                    <a:pt x="0" y="64109"/>
                  </a:lnTo>
                  <a:lnTo>
                    <a:pt x="0" y="216890"/>
                  </a:lnTo>
                  <a:lnTo>
                    <a:pt x="25996" y="216890"/>
                  </a:lnTo>
                  <a:lnTo>
                    <a:pt x="25996" y="64109"/>
                  </a:lnTo>
                  <a:close/>
                </a:path>
                <a:path w="26034" h="217170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7849553" y="5116449"/>
              <a:ext cx="135826" cy="238315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8026622" y="5192839"/>
              <a:ext cx="146494" cy="161925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8212836" y="5192839"/>
              <a:ext cx="232028" cy="161804"/>
            </a:xfrm>
            <a:prstGeom prst="rect">
              <a:avLst/>
            </a:prstGeom>
          </p:spPr>
        </p:pic>
      </p:grpSp>
      <p:pic>
        <p:nvPicPr>
          <p:cNvPr id="240" name="object 240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487138" y="5550217"/>
            <a:ext cx="116014" cy="161925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8476869" y="5192839"/>
            <a:ext cx="103822" cy="161925"/>
          </a:xfrm>
          <a:prstGeom prst="rect">
            <a:avLst/>
          </a:prstGeom>
        </p:spPr>
      </p:pic>
      <p:grpSp>
        <p:nvGrpSpPr>
          <p:cNvPr id="242" name="object 242"/>
          <p:cNvGrpSpPr/>
          <p:nvPr/>
        </p:nvGrpSpPr>
        <p:grpSpPr>
          <a:xfrm>
            <a:off x="1632204" y="5550217"/>
            <a:ext cx="412750" cy="161925"/>
            <a:chOff x="1632204" y="5550217"/>
            <a:chExt cx="412750" cy="161925"/>
          </a:xfrm>
        </p:grpSpPr>
        <p:pic>
          <p:nvPicPr>
            <p:cNvPr id="243" name="object 243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632204" y="5550217"/>
              <a:ext cx="146494" cy="161925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818418" y="5550217"/>
              <a:ext cx="225933" cy="157353"/>
            </a:xfrm>
            <a:prstGeom prst="rect">
              <a:avLst/>
            </a:prstGeom>
          </p:spPr>
        </p:pic>
      </p:grpSp>
      <p:pic>
        <p:nvPicPr>
          <p:cNvPr id="245" name="object 245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346579" y="5550265"/>
            <a:ext cx="122110" cy="161877"/>
          </a:xfrm>
          <a:prstGeom prst="rect">
            <a:avLst/>
          </a:prstGeom>
        </p:spPr>
      </p:pic>
      <p:grpSp>
        <p:nvGrpSpPr>
          <p:cNvPr id="246" name="object 246"/>
          <p:cNvGrpSpPr/>
          <p:nvPr/>
        </p:nvGrpSpPr>
        <p:grpSpPr>
          <a:xfrm>
            <a:off x="2516028" y="5473826"/>
            <a:ext cx="943610" cy="238760"/>
            <a:chOff x="2516028" y="5473826"/>
            <a:chExt cx="943610" cy="238760"/>
          </a:xfrm>
        </p:grpSpPr>
        <p:pic>
          <p:nvPicPr>
            <p:cNvPr id="247" name="object 247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667095" y="5512022"/>
              <a:ext cx="102298" cy="200120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516028" y="5554789"/>
              <a:ext cx="126682" cy="15735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2793777" y="5550217"/>
              <a:ext cx="146589" cy="161829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2980087" y="5550312"/>
              <a:ext cx="83915" cy="157257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3091434" y="5490692"/>
              <a:ext cx="27940" cy="217170"/>
            </a:xfrm>
            <a:custGeom>
              <a:avLst/>
              <a:gdLst/>
              <a:ahLst/>
              <a:cxnLst/>
              <a:rect l="l" t="t" r="r" b="b"/>
              <a:pathLst>
                <a:path w="27939" h="217170">
                  <a:moveTo>
                    <a:pt x="25996" y="64096"/>
                  </a:moveTo>
                  <a:lnTo>
                    <a:pt x="1524" y="64096"/>
                  </a:lnTo>
                  <a:lnTo>
                    <a:pt x="1524" y="216877"/>
                  </a:lnTo>
                  <a:lnTo>
                    <a:pt x="25996" y="216877"/>
                  </a:lnTo>
                  <a:lnTo>
                    <a:pt x="25996" y="64096"/>
                  </a:lnTo>
                  <a:close/>
                </a:path>
                <a:path w="27939" h="217170">
                  <a:moveTo>
                    <a:pt x="2752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7520" y="27432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2" name="object 252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3158681" y="5473826"/>
              <a:ext cx="135826" cy="238315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3335750" y="5550217"/>
              <a:ext cx="123634" cy="161925"/>
            </a:xfrm>
            <a:prstGeom prst="rect">
              <a:avLst/>
            </a:prstGeom>
          </p:spPr>
        </p:pic>
      </p:grpSp>
      <p:grpSp>
        <p:nvGrpSpPr>
          <p:cNvPr id="254" name="object 254"/>
          <p:cNvGrpSpPr/>
          <p:nvPr/>
        </p:nvGrpSpPr>
        <p:grpSpPr>
          <a:xfrm>
            <a:off x="3499009" y="5473826"/>
            <a:ext cx="307340" cy="238760"/>
            <a:chOff x="3499009" y="5473826"/>
            <a:chExt cx="307340" cy="238760"/>
          </a:xfrm>
        </p:grpSpPr>
        <p:pic>
          <p:nvPicPr>
            <p:cNvPr id="255" name="object 255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3674555" y="5550217"/>
              <a:ext cx="131349" cy="161925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499009" y="5473826"/>
              <a:ext cx="135921" cy="238315"/>
            </a:xfrm>
            <a:prstGeom prst="rect">
              <a:avLst/>
            </a:prstGeom>
          </p:spPr>
        </p:pic>
      </p:grpSp>
      <p:grpSp>
        <p:nvGrpSpPr>
          <p:cNvPr id="257" name="object 257"/>
          <p:cNvGrpSpPr/>
          <p:nvPr/>
        </p:nvGrpSpPr>
        <p:grpSpPr>
          <a:xfrm>
            <a:off x="4387596" y="5473827"/>
            <a:ext cx="565150" cy="238760"/>
            <a:chOff x="4387596" y="5473827"/>
            <a:chExt cx="565150" cy="238760"/>
          </a:xfrm>
        </p:grpSpPr>
        <p:sp>
          <p:nvSpPr>
            <p:cNvPr id="258" name="object 258"/>
            <p:cNvSpPr/>
            <p:nvPr/>
          </p:nvSpPr>
          <p:spPr>
            <a:xfrm>
              <a:off x="4387596" y="5474207"/>
              <a:ext cx="26034" cy="234950"/>
            </a:xfrm>
            <a:custGeom>
              <a:avLst/>
              <a:gdLst/>
              <a:ahLst/>
              <a:cxnLst/>
              <a:rect l="l" t="t" r="r" b="b"/>
              <a:pathLst>
                <a:path w="26035" h="234950">
                  <a:moveTo>
                    <a:pt x="0" y="234696"/>
                  </a:moveTo>
                  <a:lnTo>
                    <a:pt x="0" y="0"/>
                  </a:lnTo>
                  <a:lnTo>
                    <a:pt x="25907" y="0"/>
                  </a:lnTo>
                  <a:lnTo>
                    <a:pt x="25907" y="234696"/>
                  </a:lnTo>
                  <a:lnTo>
                    <a:pt x="0" y="234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4451604" y="5550217"/>
              <a:ext cx="146494" cy="161925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4639341" y="5473827"/>
              <a:ext cx="135826" cy="238315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4805743" y="5550217"/>
              <a:ext cx="146494" cy="161925"/>
            </a:xfrm>
            <a:prstGeom prst="rect">
              <a:avLst/>
            </a:prstGeom>
          </p:spPr>
        </p:pic>
      </p:grpSp>
      <p:pic>
        <p:nvPicPr>
          <p:cNvPr id="262" name="object 262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6104763" y="5550217"/>
            <a:ext cx="135826" cy="233648"/>
          </a:xfrm>
          <a:prstGeom prst="rect">
            <a:avLst/>
          </a:prstGeom>
        </p:spPr>
      </p:pic>
      <p:grpSp>
        <p:nvGrpSpPr>
          <p:cNvPr id="263" name="object 263"/>
          <p:cNvGrpSpPr/>
          <p:nvPr/>
        </p:nvGrpSpPr>
        <p:grpSpPr>
          <a:xfrm>
            <a:off x="6286405" y="5550217"/>
            <a:ext cx="294640" cy="161925"/>
            <a:chOff x="6286405" y="5550217"/>
            <a:chExt cx="294640" cy="161925"/>
          </a:xfrm>
        </p:grpSpPr>
        <p:pic>
          <p:nvPicPr>
            <p:cNvPr id="264" name="object 264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286405" y="5554789"/>
              <a:ext cx="125158" cy="157352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449759" y="5550217"/>
              <a:ext cx="131254" cy="161925"/>
            </a:xfrm>
            <a:prstGeom prst="rect">
              <a:avLst/>
            </a:prstGeom>
          </p:spPr>
        </p:pic>
      </p:grpSp>
      <p:pic>
        <p:nvPicPr>
          <p:cNvPr id="266" name="object 266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887813" y="5469254"/>
            <a:ext cx="1241011" cy="242887"/>
          </a:xfrm>
          <a:prstGeom prst="rect">
            <a:avLst/>
          </a:prstGeom>
        </p:spPr>
      </p:pic>
      <p:pic>
        <p:nvPicPr>
          <p:cNvPr id="267" name="object 267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8432578" y="5550217"/>
            <a:ext cx="144970" cy="161925"/>
          </a:xfrm>
          <a:prstGeom prst="rect">
            <a:avLst/>
          </a:prstGeom>
        </p:spPr>
      </p:pic>
      <p:pic>
        <p:nvPicPr>
          <p:cNvPr id="268" name="object 268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1487139" y="5831300"/>
            <a:ext cx="1248632" cy="313086"/>
          </a:xfrm>
          <a:prstGeom prst="rect">
            <a:avLst/>
          </a:prstGeom>
        </p:spPr>
      </p:pic>
      <p:sp>
        <p:nvSpPr>
          <p:cNvPr id="269" name="object 269"/>
          <p:cNvSpPr/>
          <p:nvPr/>
        </p:nvSpPr>
        <p:spPr>
          <a:xfrm>
            <a:off x="2840736" y="5847588"/>
            <a:ext cx="27940" cy="218440"/>
          </a:xfrm>
          <a:custGeom>
            <a:avLst/>
            <a:gdLst/>
            <a:ahLst/>
            <a:cxnLst/>
            <a:rect l="l" t="t" r="r" b="b"/>
            <a:pathLst>
              <a:path w="27939" h="218439">
                <a:moveTo>
                  <a:pt x="0" y="217932"/>
                </a:moveTo>
                <a:lnTo>
                  <a:pt x="0" y="0"/>
                </a:lnTo>
                <a:lnTo>
                  <a:pt x="27432" y="0"/>
                </a:lnTo>
                <a:lnTo>
                  <a:pt x="27432" y="217932"/>
                </a:lnTo>
                <a:lnTo>
                  <a:pt x="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0" name="object 27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4097465" y="5487638"/>
            <a:ext cx="2272855" cy="653700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2922079" y="5849588"/>
            <a:ext cx="144970" cy="215360"/>
          </a:xfrm>
          <a:prstGeom prst="rect">
            <a:avLst/>
          </a:prstGeom>
        </p:spPr>
      </p:pic>
      <p:grpSp>
        <p:nvGrpSpPr>
          <p:cNvPr id="272" name="object 272"/>
          <p:cNvGrpSpPr/>
          <p:nvPr/>
        </p:nvGrpSpPr>
        <p:grpSpPr>
          <a:xfrm>
            <a:off x="3175444" y="5907595"/>
            <a:ext cx="290195" cy="234315"/>
            <a:chOff x="3175444" y="5907595"/>
            <a:chExt cx="290195" cy="234315"/>
          </a:xfrm>
        </p:grpSpPr>
        <p:pic>
          <p:nvPicPr>
            <p:cNvPr id="273" name="object 273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3175444" y="5907595"/>
              <a:ext cx="135826" cy="233743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3343370" y="5907595"/>
              <a:ext cx="122110" cy="161925"/>
            </a:xfrm>
            <a:prstGeom prst="rect">
              <a:avLst/>
            </a:prstGeom>
          </p:spPr>
        </p:pic>
      </p:grpSp>
      <p:pic>
        <p:nvPicPr>
          <p:cNvPr id="275" name="object 275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3514344" y="5907595"/>
            <a:ext cx="224313" cy="161925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3844004" y="5907595"/>
            <a:ext cx="146494" cy="161829"/>
          </a:xfrm>
          <a:prstGeom prst="rect">
            <a:avLst/>
          </a:prstGeom>
        </p:spPr>
      </p:pic>
      <p:grpSp>
        <p:nvGrpSpPr>
          <p:cNvPr id="277" name="object 277"/>
          <p:cNvGrpSpPr/>
          <p:nvPr/>
        </p:nvGrpSpPr>
        <p:grpSpPr>
          <a:xfrm>
            <a:off x="6394704" y="5907595"/>
            <a:ext cx="210820" cy="236854"/>
            <a:chOff x="6394704" y="5907595"/>
            <a:chExt cx="210820" cy="236854"/>
          </a:xfrm>
        </p:grpSpPr>
        <p:sp>
          <p:nvSpPr>
            <p:cNvPr id="278" name="object 278"/>
            <p:cNvSpPr/>
            <p:nvPr/>
          </p:nvSpPr>
          <p:spPr>
            <a:xfrm>
              <a:off x="6394704" y="603503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5">
                  <a:moveTo>
                    <a:pt x="0" y="32004"/>
                  </a:moveTo>
                  <a:lnTo>
                    <a:pt x="0" y="0"/>
                  </a:lnTo>
                  <a:lnTo>
                    <a:pt x="32004" y="0"/>
                  </a:lnTo>
                  <a:lnTo>
                    <a:pt x="32004" y="32004"/>
                  </a:lnTo>
                  <a:lnTo>
                    <a:pt x="0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9" name="object 279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6469571" y="5907595"/>
              <a:ext cx="135826" cy="236742"/>
            </a:xfrm>
            <a:prstGeom prst="rect">
              <a:avLst/>
            </a:prstGeom>
          </p:spPr>
        </p:pic>
      </p:grpSp>
      <p:grpSp>
        <p:nvGrpSpPr>
          <p:cNvPr id="280" name="object 280"/>
          <p:cNvGrpSpPr/>
          <p:nvPr/>
        </p:nvGrpSpPr>
        <p:grpSpPr>
          <a:xfrm>
            <a:off x="6655308" y="5830823"/>
            <a:ext cx="1323975" cy="298450"/>
            <a:chOff x="6655308" y="5830823"/>
            <a:chExt cx="1323975" cy="298450"/>
          </a:xfrm>
        </p:grpSpPr>
        <p:sp>
          <p:nvSpPr>
            <p:cNvPr id="281" name="object 281"/>
            <p:cNvSpPr/>
            <p:nvPr/>
          </p:nvSpPr>
          <p:spPr>
            <a:xfrm>
              <a:off x="6655308" y="5830823"/>
              <a:ext cx="26034" cy="236220"/>
            </a:xfrm>
            <a:custGeom>
              <a:avLst/>
              <a:gdLst/>
              <a:ahLst/>
              <a:cxnLst/>
              <a:rect l="l" t="t" r="r" b="b"/>
              <a:pathLst>
                <a:path w="26034" h="236220">
                  <a:moveTo>
                    <a:pt x="0" y="236220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23622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2" name="object 282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6722936" y="5907595"/>
              <a:ext cx="145065" cy="161925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6909149" y="5831299"/>
              <a:ext cx="137445" cy="238220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7077075" y="5907595"/>
              <a:ext cx="145065" cy="161925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7266432" y="603503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0" y="32004"/>
                  </a:moveTo>
                  <a:lnTo>
                    <a:pt x="0" y="0"/>
                  </a:lnTo>
                  <a:lnTo>
                    <a:pt x="32003" y="0"/>
                  </a:lnTo>
                  <a:lnTo>
                    <a:pt x="32003" y="32004"/>
                  </a:lnTo>
                  <a:lnTo>
                    <a:pt x="0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6" name="object 286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7339679" y="5907595"/>
              <a:ext cx="117538" cy="161925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7484650" y="5907595"/>
              <a:ext cx="146589" cy="161925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7670863" y="5907595"/>
              <a:ext cx="225933" cy="157353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7922704" y="5935122"/>
              <a:ext cx="56515" cy="194310"/>
            </a:xfrm>
            <a:custGeom>
              <a:avLst/>
              <a:gdLst/>
              <a:ahLst/>
              <a:cxnLst/>
              <a:rect l="l" t="t" r="r" b="b"/>
              <a:pathLst>
                <a:path w="56515" h="194310">
                  <a:moveTo>
                    <a:pt x="0" y="193929"/>
                  </a:moveTo>
                  <a:lnTo>
                    <a:pt x="27527" y="94678"/>
                  </a:lnTo>
                  <a:lnTo>
                    <a:pt x="54959" y="94678"/>
                  </a:lnTo>
                  <a:lnTo>
                    <a:pt x="24479" y="193929"/>
                  </a:lnTo>
                  <a:lnTo>
                    <a:pt x="0" y="193929"/>
                  </a:lnTo>
                  <a:close/>
                </a:path>
                <a:path w="56515" h="194310">
                  <a:moveTo>
                    <a:pt x="26003" y="30480"/>
                  </a:moveTo>
                  <a:lnTo>
                    <a:pt x="26003" y="0"/>
                  </a:lnTo>
                  <a:lnTo>
                    <a:pt x="56483" y="0"/>
                  </a:lnTo>
                  <a:lnTo>
                    <a:pt x="56483" y="30480"/>
                  </a:lnTo>
                  <a:lnTo>
                    <a:pt x="26003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741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63549" y="1982438"/>
            <a:ext cx="380365" cy="276860"/>
            <a:chOff x="963549" y="1982438"/>
            <a:chExt cx="380365" cy="276860"/>
          </a:xfrm>
        </p:grpSpPr>
        <p:sp>
          <p:nvSpPr>
            <p:cNvPr id="5" name="object 5"/>
            <p:cNvSpPr/>
            <p:nvPr/>
          </p:nvSpPr>
          <p:spPr>
            <a:xfrm>
              <a:off x="963549" y="1982438"/>
              <a:ext cx="175895" cy="276860"/>
            </a:xfrm>
            <a:custGeom>
              <a:avLst/>
              <a:gdLst/>
              <a:ahLst/>
              <a:cxnLst/>
              <a:rect l="l" t="t" r="r" b="b"/>
              <a:pathLst>
                <a:path w="175894" h="276860">
                  <a:moveTo>
                    <a:pt x="0" y="261175"/>
                  </a:moveTo>
                  <a:lnTo>
                    <a:pt x="0" y="232124"/>
                  </a:lnTo>
                  <a:lnTo>
                    <a:pt x="4572" y="233648"/>
                  </a:lnTo>
                  <a:lnTo>
                    <a:pt x="9144" y="236696"/>
                  </a:lnTo>
                  <a:lnTo>
                    <a:pt x="21431" y="239839"/>
                  </a:lnTo>
                  <a:lnTo>
                    <a:pt x="27527" y="242887"/>
                  </a:lnTo>
                  <a:lnTo>
                    <a:pt x="35147" y="242887"/>
                  </a:lnTo>
                  <a:lnTo>
                    <a:pt x="53435" y="247459"/>
                  </a:lnTo>
                  <a:lnTo>
                    <a:pt x="92391" y="246816"/>
                  </a:lnTo>
                  <a:lnTo>
                    <a:pt x="132778" y="229076"/>
                  </a:lnTo>
                  <a:lnTo>
                    <a:pt x="142017" y="207740"/>
                  </a:lnTo>
                  <a:lnTo>
                    <a:pt x="142017" y="190880"/>
                  </a:lnTo>
                  <a:lnTo>
                    <a:pt x="140493" y="183260"/>
                  </a:lnTo>
                  <a:lnTo>
                    <a:pt x="135826" y="178688"/>
                  </a:lnTo>
                  <a:lnTo>
                    <a:pt x="132778" y="174116"/>
                  </a:lnTo>
                  <a:lnTo>
                    <a:pt x="128206" y="169544"/>
                  </a:lnTo>
                  <a:lnTo>
                    <a:pt x="123634" y="166496"/>
                  </a:lnTo>
                  <a:lnTo>
                    <a:pt x="117538" y="161924"/>
                  </a:lnTo>
                  <a:lnTo>
                    <a:pt x="111442" y="160400"/>
                  </a:lnTo>
                  <a:lnTo>
                    <a:pt x="105346" y="157352"/>
                  </a:lnTo>
                  <a:lnTo>
                    <a:pt x="97726" y="155828"/>
                  </a:lnTo>
                  <a:lnTo>
                    <a:pt x="90106" y="152780"/>
                  </a:lnTo>
                  <a:lnTo>
                    <a:pt x="82486" y="151161"/>
                  </a:lnTo>
                  <a:lnTo>
                    <a:pt x="74668" y="149756"/>
                  </a:lnTo>
                  <a:lnTo>
                    <a:pt x="67163" y="147923"/>
                  </a:lnTo>
                  <a:lnTo>
                    <a:pt x="26003" y="131349"/>
                  </a:lnTo>
                  <a:lnTo>
                    <a:pt x="1333" y="96214"/>
                  </a:lnTo>
                  <a:lnTo>
                    <a:pt x="0" y="77914"/>
                  </a:lnTo>
                  <a:lnTo>
                    <a:pt x="333" y="68136"/>
                  </a:lnTo>
                  <a:lnTo>
                    <a:pt x="15632" y="30194"/>
                  </a:lnTo>
                  <a:lnTo>
                    <a:pt x="47220" y="7169"/>
                  </a:lnTo>
                  <a:lnTo>
                    <a:pt x="90106" y="0"/>
                  </a:lnTo>
                  <a:lnTo>
                    <a:pt x="101012" y="285"/>
                  </a:lnTo>
                  <a:lnTo>
                    <a:pt x="138881" y="6881"/>
                  </a:lnTo>
                  <a:lnTo>
                    <a:pt x="163353" y="15239"/>
                  </a:lnTo>
                  <a:lnTo>
                    <a:pt x="163353" y="45815"/>
                  </a:lnTo>
                  <a:lnTo>
                    <a:pt x="147149" y="39147"/>
                  </a:lnTo>
                  <a:lnTo>
                    <a:pt x="138667" y="36171"/>
                  </a:lnTo>
                  <a:lnTo>
                    <a:pt x="91630" y="29051"/>
                  </a:lnTo>
                  <a:lnTo>
                    <a:pt x="84781" y="29313"/>
                  </a:lnTo>
                  <a:lnTo>
                    <a:pt x="47339" y="42767"/>
                  </a:lnTo>
                  <a:lnTo>
                    <a:pt x="42767" y="45815"/>
                  </a:lnTo>
                  <a:lnTo>
                    <a:pt x="38195" y="50387"/>
                  </a:lnTo>
                  <a:lnTo>
                    <a:pt x="36671" y="56483"/>
                  </a:lnTo>
                  <a:lnTo>
                    <a:pt x="33623" y="62579"/>
                  </a:lnTo>
                  <a:lnTo>
                    <a:pt x="32099" y="68770"/>
                  </a:lnTo>
                  <a:lnTo>
                    <a:pt x="32099" y="76390"/>
                  </a:lnTo>
                  <a:lnTo>
                    <a:pt x="32099" y="84010"/>
                  </a:lnTo>
                  <a:lnTo>
                    <a:pt x="62579" y="114585"/>
                  </a:lnTo>
                  <a:lnTo>
                    <a:pt x="76295" y="117633"/>
                  </a:lnTo>
                  <a:lnTo>
                    <a:pt x="84010" y="120681"/>
                  </a:lnTo>
                  <a:lnTo>
                    <a:pt x="91630" y="122205"/>
                  </a:lnTo>
                  <a:lnTo>
                    <a:pt x="106870" y="126206"/>
                  </a:lnTo>
                  <a:lnTo>
                    <a:pt x="114347" y="128420"/>
                  </a:lnTo>
                  <a:lnTo>
                    <a:pt x="122110" y="131349"/>
                  </a:lnTo>
                  <a:lnTo>
                    <a:pt x="128959" y="133040"/>
                  </a:lnTo>
                  <a:lnTo>
                    <a:pt x="163972" y="158409"/>
                  </a:lnTo>
                  <a:lnTo>
                    <a:pt x="175545" y="197072"/>
                  </a:lnTo>
                  <a:lnTo>
                    <a:pt x="174998" y="207073"/>
                  </a:lnTo>
                  <a:lnTo>
                    <a:pt x="158400" y="247066"/>
                  </a:lnTo>
                  <a:lnTo>
                    <a:pt x="122707" y="269271"/>
                  </a:lnTo>
                  <a:lnTo>
                    <a:pt x="82922" y="276129"/>
                  </a:lnTo>
                  <a:lnTo>
                    <a:pt x="71723" y="276415"/>
                  </a:lnTo>
                  <a:lnTo>
                    <a:pt x="58007" y="276415"/>
                  </a:lnTo>
                  <a:lnTo>
                    <a:pt x="50387" y="274891"/>
                  </a:lnTo>
                  <a:lnTo>
                    <a:pt x="44291" y="274891"/>
                  </a:lnTo>
                  <a:lnTo>
                    <a:pt x="36671" y="273367"/>
                  </a:lnTo>
                  <a:lnTo>
                    <a:pt x="30575" y="271843"/>
                  </a:lnTo>
                  <a:lnTo>
                    <a:pt x="22955" y="270319"/>
                  </a:lnTo>
                  <a:lnTo>
                    <a:pt x="18288" y="268795"/>
                  </a:lnTo>
                  <a:lnTo>
                    <a:pt x="12192" y="267271"/>
                  </a:lnTo>
                  <a:lnTo>
                    <a:pt x="3048" y="264223"/>
                  </a:lnTo>
                  <a:lnTo>
                    <a:pt x="0" y="261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" y="2060431"/>
              <a:ext cx="161829" cy="19840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95508" y="1987010"/>
            <a:ext cx="357505" cy="267970"/>
            <a:chOff x="1395508" y="1987010"/>
            <a:chExt cx="357505" cy="2679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508" y="2060352"/>
              <a:ext cx="288512" cy="1940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20684" y="1987016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30581" y="77914"/>
                  </a:moveTo>
                  <a:lnTo>
                    <a:pt x="0" y="77914"/>
                  </a:lnTo>
                  <a:lnTo>
                    <a:pt x="0" y="267271"/>
                  </a:lnTo>
                  <a:lnTo>
                    <a:pt x="30581" y="267271"/>
                  </a:lnTo>
                  <a:lnTo>
                    <a:pt x="30581" y="77914"/>
                  </a:lnTo>
                  <a:close/>
                </a:path>
                <a:path w="32385" h="267335">
                  <a:moveTo>
                    <a:pt x="32105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32105" y="33616"/>
                  </a:lnTo>
                  <a:lnTo>
                    <a:pt x="321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801558" y="1965674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3623" y="277507"/>
                </a:moveTo>
                <a:lnTo>
                  <a:pt x="33623" y="195453"/>
                </a:lnTo>
                <a:lnTo>
                  <a:pt x="33670" y="204088"/>
                </a:lnTo>
                <a:lnTo>
                  <a:pt x="34004" y="211883"/>
                </a:lnTo>
                <a:lnTo>
                  <a:pt x="47339" y="248888"/>
                </a:lnTo>
                <a:lnTo>
                  <a:pt x="79438" y="267271"/>
                </a:lnTo>
                <a:lnTo>
                  <a:pt x="100774" y="267271"/>
                </a:lnTo>
                <a:lnTo>
                  <a:pt x="105346" y="264223"/>
                </a:lnTo>
                <a:lnTo>
                  <a:pt x="111442" y="262699"/>
                </a:lnTo>
                <a:lnTo>
                  <a:pt x="116014" y="261175"/>
                </a:lnTo>
                <a:lnTo>
                  <a:pt x="119062" y="258127"/>
                </a:lnTo>
                <a:lnTo>
                  <a:pt x="123634" y="255079"/>
                </a:lnTo>
                <a:lnTo>
                  <a:pt x="126682" y="253555"/>
                </a:lnTo>
                <a:lnTo>
                  <a:pt x="135921" y="244316"/>
                </a:lnTo>
                <a:lnTo>
                  <a:pt x="137445" y="241268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5065" y="288607"/>
                </a:lnTo>
                <a:lnTo>
                  <a:pt x="138969" y="267271"/>
                </a:lnTo>
                <a:lnTo>
                  <a:pt x="137445" y="267271"/>
                </a:lnTo>
                <a:lnTo>
                  <a:pt x="103822" y="291655"/>
                </a:lnTo>
                <a:lnTo>
                  <a:pt x="97726" y="293179"/>
                </a:lnTo>
                <a:lnTo>
                  <a:pt x="82486" y="293125"/>
                </a:lnTo>
                <a:lnTo>
                  <a:pt x="39338" y="281940"/>
                </a:lnTo>
                <a:lnTo>
                  <a:pt x="33623" y="277507"/>
                </a:lnTo>
                <a:close/>
              </a:path>
              <a:path w="168275" h="293369">
                <a:moveTo>
                  <a:pt x="0" y="196977"/>
                </a:moveTo>
                <a:lnTo>
                  <a:pt x="6883" y="154114"/>
                </a:lnTo>
                <a:lnTo>
                  <a:pt x="15335" y="134397"/>
                </a:lnTo>
                <a:lnTo>
                  <a:pt x="18383" y="126777"/>
                </a:lnTo>
                <a:lnTo>
                  <a:pt x="24479" y="120681"/>
                </a:lnTo>
                <a:lnTo>
                  <a:pt x="30575" y="116014"/>
                </a:lnTo>
                <a:lnTo>
                  <a:pt x="35147" y="111442"/>
                </a:lnTo>
                <a:lnTo>
                  <a:pt x="41243" y="106870"/>
                </a:lnTo>
                <a:lnTo>
                  <a:pt x="59531" y="97726"/>
                </a:lnTo>
                <a:lnTo>
                  <a:pt x="71818" y="94678"/>
                </a:lnTo>
                <a:lnTo>
                  <a:pt x="84010" y="94678"/>
                </a:lnTo>
                <a:lnTo>
                  <a:pt x="125968" y="107442"/>
                </a:lnTo>
                <a:lnTo>
                  <a:pt x="137445" y="117538"/>
                </a:lnTo>
                <a:lnTo>
                  <a:pt x="137445" y="142017"/>
                </a:lnTo>
                <a:lnTo>
                  <a:pt x="132596" y="137707"/>
                </a:lnTo>
                <a:lnTo>
                  <a:pt x="127301" y="133826"/>
                </a:lnTo>
                <a:lnTo>
                  <a:pt x="88582" y="120681"/>
                </a:lnTo>
                <a:lnTo>
                  <a:pt x="82486" y="120681"/>
                </a:lnTo>
                <a:lnTo>
                  <a:pt x="47625" y="140779"/>
                </a:lnTo>
                <a:lnTo>
                  <a:pt x="33909" y="185450"/>
                </a:lnTo>
                <a:lnTo>
                  <a:pt x="33623" y="195453"/>
                </a:lnTo>
                <a:lnTo>
                  <a:pt x="33623" y="277507"/>
                </a:lnTo>
                <a:lnTo>
                  <a:pt x="33289" y="277248"/>
                </a:lnTo>
                <a:lnTo>
                  <a:pt x="7620" y="241268"/>
                </a:lnTo>
                <a:lnTo>
                  <a:pt x="547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21395" y="2060352"/>
            <a:ext cx="178593" cy="19850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48853" y="2060352"/>
            <a:ext cx="456565" cy="198755"/>
            <a:chOff x="2248853" y="2060352"/>
            <a:chExt cx="456565" cy="19875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8853" y="2060352"/>
              <a:ext cx="103822" cy="1939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4011" y="2060411"/>
              <a:ext cx="161829" cy="1983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6989" y="2060352"/>
              <a:ext cx="128206" cy="198500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822829" y="1965674"/>
            <a:ext cx="166370" cy="293370"/>
          </a:xfrm>
          <a:custGeom>
            <a:avLst/>
            <a:gdLst/>
            <a:ahLst/>
            <a:cxnLst/>
            <a:rect l="l" t="t" r="r" b="b"/>
            <a:pathLst>
              <a:path w="166369" h="293369">
                <a:moveTo>
                  <a:pt x="32004" y="277334"/>
                </a:moveTo>
                <a:lnTo>
                  <a:pt x="32004" y="195453"/>
                </a:lnTo>
                <a:lnTo>
                  <a:pt x="32265" y="204088"/>
                </a:lnTo>
                <a:lnTo>
                  <a:pt x="32956" y="211883"/>
                </a:lnTo>
                <a:lnTo>
                  <a:pt x="45720" y="248888"/>
                </a:lnTo>
                <a:lnTo>
                  <a:pt x="77819" y="267271"/>
                </a:lnTo>
                <a:lnTo>
                  <a:pt x="99155" y="267271"/>
                </a:lnTo>
                <a:lnTo>
                  <a:pt x="103727" y="264223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2110" y="255079"/>
                </a:lnTo>
                <a:lnTo>
                  <a:pt x="126682" y="253555"/>
                </a:lnTo>
                <a:lnTo>
                  <a:pt x="129730" y="250412"/>
                </a:lnTo>
                <a:lnTo>
                  <a:pt x="132778" y="247364"/>
                </a:lnTo>
                <a:lnTo>
                  <a:pt x="135826" y="241268"/>
                </a:lnTo>
                <a:lnTo>
                  <a:pt x="135826" y="0"/>
                </a:lnTo>
                <a:lnTo>
                  <a:pt x="166306" y="0"/>
                </a:lnTo>
                <a:lnTo>
                  <a:pt x="166306" y="288607"/>
                </a:lnTo>
                <a:lnTo>
                  <a:pt x="143446" y="288607"/>
                </a:lnTo>
                <a:lnTo>
                  <a:pt x="137350" y="267271"/>
                </a:lnTo>
                <a:lnTo>
                  <a:pt x="135826" y="267271"/>
                </a:lnTo>
                <a:lnTo>
                  <a:pt x="134302" y="270319"/>
                </a:lnTo>
                <a:lnTo>
                  <a:pt x="125158" y="279463"/>
                </a:lnTo>
                <a:lnTo>
                  <a:pt x="120586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96107" y="293179"/>
                </a:lnTo>
                <a:lnTo>
                  <a:pt x="51911" y="288607"/>
                </a:lnTo>
                <a:lnTo>
                  <a:pt x="38302" y="281940"/>
                </a:lnTo>
                <a:lnTo>
                  <a:pt x="32004" y="277334"/>
                </a:lnTo>
                <a:close/>
              </a:path>
              <a:path w="166369" h="293369">
                <a:moveTo>
                  <a:pt x="0" y="196977"/>
                </a:moveTo>
                <a:lnTo>
                  <a:pt x="5357" y="154114"/>
                </a:lnTo>
                <a:lnTo>
                  <a:pt x="28956" y="116014"/>
                </a:lnTo>
                <a:lnTo>
                  <a:pt x="33528" y="111442"/>
                </a:lnTo>
                <a:lnTo>
                  <a:pt x="39624" y="106870"/>
                </a:lnTo>
                <a:lnTo>
                  <a:pt x="45720" y="103822"/>
                </a:lnTo>
                <a:lnTo>
                  <a:pt x="51911" y="100774"/>
                </a:lnTo>
                <a:lnTo>
                  <a:pt x="58007" y="97726"/>
                </a:lnTo>
                <a:lnTo>
                  <a:pt x="64103" y="96202"/>
                </a:lnTo>
                <a:lnTo>
                  <a:pt x="71723" y="94678"/>
                </a:lnTo>
                <a:lnTo>
                  <a:pt x="82391" y="94678"/>
                </a:lnTo>
                <a:lnTo>
                  <a:pt x="124396" y="107442"/>
                </a:lnTo>
                <a:lnTo>
                  <a:pt x="135826" y="117538"/>
                </a:lnTo>
                <a:lnTo>
                  <a:pt x="135826" y="142017"/>
                </a:lnTo>
                <a:lnTo>
                  <a:pt x="130992" y="137707"/>
                </a:lnTo>
                <a:lnTo>
                  <a:pt x="125730" y="133826"/>
                </a:lnTo>
                <a:lnTo>
                  <a:pt x="86963" y="120681"/>
                </a:lnTo>
                <a:lnTo>
                  <a:pt x="80867" y="120681"/>
                </a:lnTo>
                <a:lnTo>
                  <a:pt x="46903" y="140779"/>
                </a:lnTo>
                <a:lnTo>
                  <a:pt x="32289" y="185450"/>
                </a:lnTo>
                <a:lnTo>
                  <a:pt x="32004" y="195453"/>
                </a:lnTo>
                <a:lnTo>
                  <a:pt x="32004" y="277334"/>
                </a:lnTo>
                <a:lnTo>
                  <a:pt x="6096" y="241268"/>
                </a:lnTo>
                <a:lnTo>
                  <a:pt x="309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41142" y="2060432"/>
            <a:ext cx="161734" cy="1983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34227" y="2060352"/>
            <a:ext cx="154209" cy="19392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37299" y="2060352"/>
            <a:ext cx="180117" cy="19850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766280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859" y="4572"/>
                </a:lnTo>
                <a:lnTo>
                  <a:pt x="28955" y="30575"/>
                </a:lnTo>
                <a:lnTo>
                  <a:pt x="30479" y="30575"/>
                </a:lnTo>
                <a:lnTo>
                  <a:pt x="33527" y="27432"/>
                </a:lnTo>
                <a:lnTo>
                  <a:pt x="36575" y="22860"/>
                </a:lnTo>
                <a:lnTo>
                  <a:pt x="41147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0011" y="0"/>
                </a:lnTo>
                <a:lnTo>
                  <a:pt x="100633" y="595"/>
                </a:lnTo>
                <a:lnTo>
                  <a:pt x="137540" y="22109"/>
                </a:lnTo>
                <a:lnTo>
                  <a:pt x="146494" y="38195"/>
                </a:lnTo>
                <a:lnTo>
                  <a:pt x="148018" y="38195"/>
                </a:lnTo>
                <a:lnTo>
                  <a:pt x="177069" y="10668"/>
                </a:lnTo>
                <a:lnTo>
                  <a:pt x="213645" y="0"/>
                </a:lnTo>
                <a:lnTo>
                  <a:pt x="221265" y="0"/>
                </a:lnTo>
                <a:lnTo>
                  <a:pt x="227361" y="1524"/>
                </a:lnTo>
                <a:lnTo>
                  <a:pt x="242696" y="4572"/>
                </a:lnTo>
                <a:lnTo>
                  <a:pt x="248792" y="7620"/>
                </a:lnTo>
                <a:lnTo>
                  <a:pt x="256412" y="13716"/>
                </a:lnTo>
                <a:lnTo>
                  <a:pt x="262508" y="18288"/>
                </a:lnTo>
                <a:lnTo>
                  <a:pt x="277225" y="57411"/>
                </a:lnTo>
                <a:lnTo>
                  <a:pt x="277748" y="67151"/>
                </a:lnTo>
                <a:lnTo>
                  <a:pt x="277748" y="193929"/>
                </a:lnTo>
                <a:lnTo>
                  <a:pt x="247268" y="193929"/>
                </a:lnTo>
                <a:lnTo>
                  <a:pt x="247268" y="64103"/>
                </a:lnTo>
                <a:lnTo>
                  <a:pt x="245744" y="56483"/>
                </a:lnTo>
                <a:lnTo>
                  <a:pt x="244220" y="51911"/>
                </a:lnTo>
                <a:lnTo>
                  <a:pt x="242696" y="45815"/>
                </a:lnTo>
                <a:lnTo>
                  <a:pt x="236600" y="36671"/>
                </a:lnTo>
                <a:lnTo>
                  <a:pt x="233457" y="33623"/>
                </a:lnTo>
                <a:lnTo>
                  <a:pt x="228885" y="30575"/>
                </a:lnTo>
                <a:lnTo>
                  <a:pt x="219741" y="27432"/>
                </a:lnTo>
                <a:lnTo>
                  <a:pt x="213645" y="25908"/>
                </a:lnTo>
                <a:lnTo>
                  <a:pt x="209073" y="25908"/>
                </a:lnTo>
                <a:lnTo>
                  <a:pt x="171942" y="4002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011" y="25908"/>
                </a:lnTo>
                <a:lnTo>
                  <a:pt x="83915" y="25908"/>
                </a:lnTo>
                <a:lnTo>
                  <a:pt x="48267" y="40028"/>
                </a:lnTo>
                <a:lnTo>
                  <a:pt x="30479" y="59531"/>
                </a:lnTo>
                <a:lnTo>
                  <a:pt x="30479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092797" y="2060352"/>
            <a:ext cx="331470" cy="198755"/>
            <a:chOff x="4092797" y="2060352"/>
            <a:chExt cx="331470" cy="198755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2797" y="2060430"/>
              <a:ext cx="161829" cy="19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5871" y="2060352"/>
              <a:ext cx="128206" cy="19850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4552284" y="2060352"/>
            <a:ext cx="276860" cy="198755"/>
            <a:chOff x="4552284" y="2060352"/>
            <a:chExt cx="276860" cy="198755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52284" y="2060352"/>
              <a:ext cx="103822" cy="19392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7537" y="2060417"/>
              <a:ext cx="151161" cy="19843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889659" y="1987010"/>
            <a:ext cx="230504" cy="267335"/>
            <a:chOff x="4889659" y="1987010"/>
            <a:chExt cx="230504" cy="267335"/>
          </a:xfrm>
        </p:grpSpPr>
        <p:sp>
          <p:nvSpPr>
            <p:cNvPr id="28" name="object 28"/>
            <p:cNvSpPr/>
            <p:nvPr/>
          </p:nvSpPr>
          <p:spPr>
            <a:xfrm>
              <a:off x="4889652" y="1987016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30581" y="77914"/>
                  </a:moveTo>
                  <a:lnTo>
                    <a:pt x="0" y="77914"/>
                  </a:lnTo>
                  <a:lnTo>
                    <a:pt x="0" y="267271"/>
                  </a:lnTo>
                  <a:lnTo>
                    <a:pt x="30581" y="267271"/>
                  </a:lnTo>
                  <a:lnTo>
                    <a:pt x="30581" y="77914"/>
                  </a:lnTo>
                  <a:close/>
                </a:path>
                <a:path w="32385" h="267335">
                  <a:moveTo>
                    <a:pt x="32105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32105" y="33616"/>
                  </a:lnTo>
                  <a:lnTo>
                    <a:pt x="321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65954" y="2064924"/>
              <a:ext cx="154209" cy="189357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982980" y="2618232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4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59681" y="2547556"/>
            <a:ext cx="189261" cy="23212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94758" y="2610135"/>
            <a:ext cx="131254" cy="174117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906524" y="2546603"/>
            <a:ext cx="29209" cy="233679"/>
          </a:xfrm>
          <a:custGeom>
            <a:avLst/>
            <a:gdLst/>
            <a:ahLst/>
            <a:cxnLst/>
            <a:rect l="l" t="t" r="r" b="b"/>
            <a:pathLst>
              <a:path w="29210" h="233680">
                <a:moveTo>
                  <a:pt x="0" y="233172"/>
                </a:moveTo>
                <a:lnTo>
                  <a:pt x="0" y="0"/>
                </a:lnTo>
                <a:lnTo>
                  <a:pt x="28956" y="0"/>
                </a:lnTo>
                <a:lnTo>
                  <a:pt x="28956" y="233172"/>
                </a:lnTo>
                <a:lnTo>
                  <a:pt x="0" y="233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1990820" y="2568892"/>
            <a:ext cx="444500" cy="215900"/>
            <a:chOff x="1990820" y="2568892"/>
            <a:chExt cx="444500" cy="215900"/>
          </a:xfrm>
        </p:grpSpPr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0820" y="2610135"/>
              <a:ext cx="135921" cy="16954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57222" y="2568892"/>
              <a:ext cx="109918" cy="2153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93144" y="2610175"/>
              <a:ext cx="141922" cy="174025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2480881" y="2568892"/>
            <a:ext cx="643255" cy="278130"/>
            <a:chOff x="2480881" y="2568892"/>
            <a:chExt cx="643255" cy="278130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80881" y="2610135"/>
              <a:ext cx="90106" cy="16954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99944" y="2610135"/>
              <a:ext cx="135826" cy="16954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77014" y="2610177"/>
              <a:ext cx="141922" cy="17402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40368" y="2568892"/>
              <a:ext cx="183165" cy="278035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3408997" y="2523077"/>
            <a:ext cx="309880" cy="261620"/>
            <a:chOff x="3408997" y="2523077"/>
            <a:chExt cx="309880" cy="261620"/>
          </a:xfrm>
        </p:grpSpPr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08997" y="2527649"/>
              <a:ext cx="135826" cy="25203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87591" y="2523077"/>
              <a:ext cx="131445" cy="261620"/>
            </a:xfrm>
            <a:custGeom>
              <a:avLst/>
              <a:gdLst/>
              <a:ahLst/>
              <a:cxnLst/>
              <a:rect l="l" t="t" r="r" b="b"/>
              <a:pathLst>
                <a:path w="131445" h="261619">
                  <a:moveTo>
                    <a:pt x="13716" y="119157"/>
                  </a:moveTo>
                  <a:lnTo>
                    <a:pt x="13716" y="96297"/>
                  </a:lnTo>
                  <a:lnTo>
                    <a:pt x="16764" y="96297"/>
                  </a:lnTo>
                  <a:lnTo>
                    <a:pt x="19812" y="94678"/>
                  </a:lnTo>
                  <a:lnTo>
                    <a:pt x="24384" y="93154"/>
                  </a:lnTo>
                  <a:lnTo>
                    <a:pt x="27432" y="91630"/>
                  </a:lnTo>
                  <a:lnTo>
                    <a:pt x="32004" y="90106"/>
                  </a:lnTo>
                  <a:lnTo>
                    <a:pt x="36576" y="90106"/>
                  </a:lnTo>
                  <a:lnTo>
                    <a:pt x="39719" y="88582"/>
                  </a:lnTo>
                  <a:lnTo>
                    <a:pt x="48863" y="88582"/>
                  </a:lnTo>
                  <a:lnTo>
                    <a:pt x="53435" y="87058"/>
                  </a:lnTo>
                  <a:lnTo>
                    <a:pt x="64103" y="87131"/>
                  </a:lnTo>
                  <a:lnTo>
                    <a:pt x="74582" y="87631"/>
                  </a:lnTo>
                  <a:lnTo>
                    <a:pt x="111252" y="101155"/>
                  </a:lnTo>
                  <a:lnTo>
                    <a:pt x="128206" y="123729"/>
                  </a:lnTo>
                  <a:lnTo>
                    <a:pt x="129730" y="126777"/>
                  </a:lnTo>
                  <a:lnTo>
                    <a:pt x="129730" y="131349"/>
                  </a:lnTo>
                  <a:lnTo>
                    <a:pt x="131254" y="135921"/>
                  </a:lnTo>
                  <a:lnTo>
                    <a:pt x="131254" y="256603"/>
                  </a:lnTo>
                  <a:lnTo>
                    <a:pt x="108394" y="256603"/>
                  </a:lnTo>
                  <a:lnTo>
                    <a:pt x="106870" y="238315"/>
                  </a:lnTo>
                  <a:lnTo>
                    <a:pt x="105346" y="238315"/>
                  </a:lnTo>
                  <a:lnTo>
                    <a:pt x="105346" y="146685"/>
                  </a:lnTo>
                  <a:lnTo>
                    <a:pt x="103822" y="142113"/>
                  </a:lnTo>
                  <a:lnTo>
                    <a:pt x="103822" y="135921"/>
                  </a:lnTo>
                  <a:lnTo>
                    <a:pt x="67889" y="110537"/>
                  </a:lnTo>
                  <a:lnTo>
                    <a:pt x="59531" y="110013"/>
                  </a:lnTo>
                  <a:lnTo>
                    <a:pt x="51911" y="110013"/>
                  </a:lnTo>
                  <a:lnTo>
                    <a:pt x="21336" y="116109"/>
                  </a:lnTo>
                  <a:lnTo>
                    <a:pt x="13716" y="119157"/>
                  </a:lnTo>
                  <a:close/>
                </a:path>
                <a:path w="131445" h="261619">
                  <a:moveTo>
                    <a:pt x="0" y="216884"/>
                  </a:moveTo>
                  <a:lnTo>
                    <a:pt x="0" y="200120"/>
                  </a:lnTo>
                  <a:lnTo>
                    <a:pt x="1524" y="192500"/>
                  </a:lnTo>
                  <a:lnTo>
                    <a:pt x="4572" y="186404"/>
                  </a:lnTo>
                  <a:lnTo>
                    <a:pt x="7620" y="178689"/>
                  </a:lnTo>
                  <a:lnTo>
                    <a:pt x="16764" y="169545"/>
                  </a:lnTo>
                  <a:lnTo>
                    <a:pt x="22860" y="164973"/>
                  </a:lnTo>
                  <a:lnTo>
                    <a:pt x="28956" y="161925"/>
                  </a:lnTo>
                  <a:lnTo>
                    <a:pt x="36576" y="158877"/>
                  </a:lnTo>
                  <a:lnTo>
                    <a:pt x="42767" y="155829"/>
                  </a:lnTo>
                  <a:lnTo>
                    <a:pt x="77819" y="155829"/>
                  </a:lnTo>
                  <a:lnTo>
                    <a:pt x="83915" y="157353"/>
                  </a:lnTo>
                  <a:lnTo>
                    <a:pt x="91535" y="158877"/>
                  </a:lnTo>
                  <a:lnTo>
                    <a:pt x="103822" y="161925"/>
                  </a:lnTo>
                  <a:lnTo>
                    <a:pt x="105346" y="161925"/>
                  </a:lnTo>
                  <a:lnTo>
                    <a:pt x="105346" y="184880"/>
                  </a:lnTo>
                  <a:lnTo>
                    <a:pt x="99250" y="183356"/>
                  </a:lnTo>
                  <a:lnTo>
                    <a:pt x="93059" y="181737"/>
                  </a:lnTo>
                  <a:lnTo>
                    <a:pt x="81176" y="178766"/>
                  </a:lnTo>
                  <a:lnTo>
                    <a:pt x="38195" y="184880"/>
                  </a:lnTo>
                  <a:lnTo>
                    <a:pt x="27432" y="197072"/>
                  </a:lnTo>
                  <a:lnTo>
                    <a:pt x="27432" y="255841"/>
                  </a:lnTo>
                  <a:lnTo>
                    <a:pt x="19812" y="252031"/>
                  </a:lnTo>
                  <a:lnTo>
                    <a:pt x="10668" y="242887"/>
                  </a:lnTo>
                  <a:lnTo>
                    <a:pt x="6096" y="236791"/>
                  </a:lnTo>
                  <a:lnTo>
                    <a:pt x="4572" y="230695"/>
                  </a:lnTo>
                  <a:lnTo>
                    <a:pt x="1524" y="222980"/>
                  </a:lnTo>
                  <a:lnTo>
                    <a:pt x="0" y="216884"/>
                  </a:lnTo>
                  <a:close/>
                </a:path>
                <a:path w="131445" h="261619">
                  <a:moveTo>
                    <a:pt x="27432" y="255841"/>
                  </a:moveTo>
                  <a:lnTo>
                    <a:pt x="27432" y="212312"/>
                  </a:lnTo>
                  <a:lnTo>
                    <a:pt x="30480" y="221456"/>
                  </a:lnTo>
                  <a:lnTo>
                    <a:pt x="32004" y="224504"/>
                  </a:lnTo>
                  <a:lnTo>
                    <a:pt x="47339" y="236791"/>
                  </a:lnTo>
                  <a:lnTo>
                    <a:pt x="50387" y="236791"/>
                  </a:lnTo>
                  <a:lnTo>
                    <a:pt x="54959" y="238315"/>
                  </a:lnTo>
                  <a:lnTo>
                    <a:pt x="65627" y="238315"/>
                  </a:lnTo>
                  <a:lnTo>
                    <a:pt x="74582" y="235330"/>
                  </a:lnTo>
                  <a:lnTo>
                    <a:pt x="74961" y="235219"/>
                  </a:lnTo>
                  <a:lnTo>
                    <a:pt x="80867" y="233743"/>
                  </a:lnTo>
                  <a:lnTo>
                    <a:pt x="85451" y="232207"/>
                  </a:lnTo>
                  <a:lnTo>
                    <a:pt x="88487" y="229171"/>
                  </a:lnTo>
                  <a:lnTo>
                    <a:pt x="93059" y="227647"/>
                  </a:lnTo>
                  <a:lnTo>
                    <a:pt x="96202" y="224504"/>
                  </a:lnTo>
                  <a:lnTo>
                    <a:pt x="99250" y="222980"/>
                  </a:lnTo>
                  <a:lnTo>
                    <a:pt x="100774" y="219932"/>
                  </a:lnTo>
                  <a:lnTo>
                    <a:pt x="103822" y="218408"/>
                  </a:lnTo>
                  <a:lnTo>
                    <a:pt x="105346" y="216884"/>
                  </a:lnTo>
                  <a:lnTo>
                    <a:pt x="105346" y="238315"/>
                  </a:lnTo>
                  <a:lnTo>
                    <a:pt x="103822" y="241363"/>
                  </a:lnTo>
                  <a:lnTo>
                    <a:pt x="97726" y="247459"/>
                  </a:lnTo>
                  <a:lnTo>
                    <a:pt x="93059" y="248983"/>
                  </a:lnTo>
                  <a:lnTo>
                    <a:pt x="90011" y="252031"/>
                  </a:lnTo>
                  <a:lnTo>
                    <a:pt x="85439" y="253555"/>
                  </a:lnTo>
                  <a:lnTo>
                    <a:pt x="80867" y="256603"/>
                  </a:lnTo>
                  <a:lnTo>
                    <a:pt x="71723" y="259651"/>
                  </a:lnTo>
                  <a:lnTo>
                    <a:pt x="65627" y="259651"/>
                  </a:lnTo>
                  <a:lnTo>
                    <a:pt x="59531" y="261175"/>
                  </a:lnTo>
                  <a:lnTo>
                    <a:pt x="45815" y="261175"/>
                  </a:lnTo>
                  <a:lnTo>
                    <a:pt x="39719" y="259651"/>
                  </a:lnTo>
                  <a:lnTo>
                    <a:pt x="32004" y="258127"/>
                  </a:lnTo>
                  <a:lnTo>
                    <a:pt x="27432" y="255841"/>
                  </a:lnTo>
                  <a:close/>
                </a:path>
                <a:path w="131445" h="261619">
                  <a:moveTo>
                    <a:pt x="54959" y="61150"/>
                  </a:moveTo>
                  <a:lnTo>
                    <a:pt x="76295" y="0"/>
                  </a:lnTo>
                  <a:lnTo>
                    <a:pt x="105346" y="0"/>
                  </a:lnTo>
                  <a:lnTo>
                    <a:pt x="77819" y="61150"/>
                  </a:lnTo>
                  <a:lnTo>
                    <a:pt x="54959" y="61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986022" y="2610164"/>
            <a:ext cx="279273" cy="241271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4527899" y="2527649"/>
            <a:ext cx="833755" cy="257175"/>
            <a:chOff x="4527899" y="2527649"/>
            <a:chExt cx="833755" cy="257175"/>
          </a:xfrm>
        </p:grpSpPr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27899" y="2610135"/>
              <a:ext cx="112966" cy="1741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71346" y="2610209"/>
              <a:ext cx="142017" cy="17394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57655" y="2610135"/>
              <a:ext cx="253365" cy="16954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143017" y="2527655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39" h="257175">
                  <a:moveTo>
                    <a:pt x="27533" y="87058"/>
                  </a:moveTo>
                  <a:lnTo>
                    <a:pt x="1524" y="87058"/>
                  </a:lnTo>
                  <a:lnTo>
                    <a:pt x="1524" y="252031"/>
                  </a:lnTo>
                  <a:lnTo>
                    <a:pt x="27533" y="252031"/>
                  </a:lnTo>
                  <a:lnTo>
                    <a:pt x="27533" y="87058"/>
                  </a:lnTo>
                  <a:close/>
                </a:path>
                <a:path w="218439" h="257175">
                  <a:moveTo>
                    <a:pt x="29057" y="18376"/>
                  </a:moveTo>
                  <a:lnTo>
                    <a:pt x="0" y="18376"/>
                  </a:lnTo>
                  <a:lnTo>
                    <a:pt x="0" y="48856"/>
                  </a:lnTo>
                  <a:lnTo>
                    <a:pt x="29057" y="48856"/>
                  </a:lnTo>
                  <a:lnTo>
                    <a:pt x="29057" y="18376"/>
                  </a:lnTo>
                  <a:close/>
                </a:path>
                <a:path w="218439" h="257175">
                  <a:moveTo>
                    <a:pt x="218313" y="0"/>
                  </a:moveTo>
                  <a:lnTo>
                    <a:pt x="192405" y="0"/>
                  </a:lnTo>
                  <a:lnTo>
                    <a:pt x="192405" y="102387"/>
                  </a:lnTo>
                  <a:lnTo>
                    <a:pt x="192405" y="125247"/>
                  </a:lnTo>
                  <a:lnTo>
                    <a:pt x="192405" y="210781"/>
                  </a:lnTo>
                  <a:lnTo>
                    <a:pt x="190881" y="213829"/>
                  </a:lnTo>
                  <a:lnTo>
                    <a:pt x="187833" y="215353"/>
                  </a:lnTo>
                  <a:lnTo>
                    <a:pt x="186309" y="218401"/>
                  </a:lnTo>
                  <a:lnTo>
                    <a:pt x="183172" y="221449"/>
                  </a:lnTo>
                  <a:lnTo>
                    <a:pt x="180124" y="223075"/>
                  </a:lnTo>
                  <a:lnTo>
                    <a:pt x="175552" y="226123"/>
                  </a:lnTo>
                  <a:lnTo>
                    <a:pt x="172504" y="227647"/>
                  </a:lnTo>
                  <a:lnTo>
                    <a:pt x="154216" y="233743"/>
                  </a:lnTo>
                  <a:lnTo>
                    <a:pt x="140500" y="233743"/>
                  </a:lnTo>
                  <a:lnTo>
                    <a:pt x="134404" y="232219"/>
                  </a:lnTo>
                  <a:lnTo>
                    <a:pt x="128308" y="229171"/>
                  </a:lnTo>
                  <a:lnTo>
                    <a:pt x="122110" y="226123"/>
                  </a:lnTo>
                  <a:lnTo>
                    <a:pt x="117538" y="221449"/>
                  </a:lnTo>
                  <a:lnTo>
                    <a:pt x="112966" y="216877"/>
                  </a:lnTo>
                  <a:lnTo>
                    <a:pt x="108394" y="210781"/>
                  </a:lnTo>
                  <a:lnTo>
                    <a:pt x="100774" y="171069"/>
                  </a:lnTo>
                  <a:lnTo>
                    <a:pt x="101066" y="162204"/>
                  </a:lnTo>
                  <a:lnTo>
                    <a:pt x="112966" y="123723"/>
                  </a:lnTo>
                  <a:lnTo>
                    <a:pt x="138976" y="106959"/>
                  </a:lnTo>
                  <a:lnTo>
                    <a:pt x="143548" y="105435"/>
                  </a:lnTo>
                  <a:lnTo>
                    <a:pt x="157264" y="105435"/>
                  </a:lnTo>
                  <a:lnTo>
                    <a:pt x="164884" y="106959"/>
                  </a:lnTo>
                  <a:lnTo>
                    <a:pt x="172504" y="111531"/>
                  </a:lnTo>
                  <a:lnTo>
                    <a:pt x="180124" y="114579"/>
                  </a:lnTo>
                  <a:lnTo>
                    <a:pt x="186309" y="119151"/>
                  </a:lnTo>
                  <a:lnTo>
                    <a:pt x="192405" y="125247"/>
                  </a:lnTo>
                  <a:lnTo>
                    <a:pt x="192405" y="102387"/>
                  </a:lnTo>
                  <a:lnTo>
                    <a:pt x="190881" y="102387"/>
                  </a:lnTo>
                  <a:lnTo>
                    <a:pt x="184785" y="96291"/>
                  </a:lnTo>
                  <a:lnTo>
                    <a:pt x="178600" y="91719"/>
                  </a:lnTo>
                  <a:lnTo>
                    <a:pt x="145072" y="82486"/>
                  </a:lnTo>
                  <a:lnTo>
                    <a:pt x="140500" y="82486"/>
                  </a:lnTo>
                  <a:lnTo>
                    <a:pt x="134404" y="84010"/>
                  </a:lnTo>
                  <a:lnTo>
                    <a:pt x="129832" y="84010"/>
                  </a:lnTo>
                  <a:lnTo>
                    <a:pt x="123634" y="85534"/>
                  </a:lnTo>
                  <a:lnTo>
                    <a:pt x="119062" y="87058"/>
                  </a:lnTo>
                  <a:lnTo>
                    <a:pt x="112966" y="90106"/>
                  </a:lnTo>
                  <a:lnTo>
                    <a:pt x="108394" y="93243"/>
                  </a:lnTo>
                  <a:lnTo>
                    <a:pt x="102298" y="96291"/>
                  </a:lnTo>
                  <a:lnTo>
                    <a:pt x="93154" y="105435"/>
                  </a:lnTo>
                  <a:lnTo>
                    <a:pt x="88582" y="111531"/>
                  </a:lnTo>
                  <a:lnTo>
                    <a:pt x="85534" y="117627"/>
                  </a:lnTo>
                  <a:lnTo>
                    <a:pt x="80962" y="125247"/>
                  </a:lnTo>
                  <a:lnTo>
                    <a:pt x="77914" y="132867"/>
                  </a:lnTo>
                  <a:lnTo>
                    <a:pt x="76390" y="140589"/>
                  </a:lnTo>
                  <a:lnTo>
                    <a:pt x="74625" y="147713"/>
                  </a:lnTo>
                  <a:lnTo>
                    <a:pt x="73723" y="155257"/>
                  </a:lnTo>
                  <a:lnTo>
                    <a:pt x="73393" y="163093"/>
                  </a:lnTo>
                  <a:lnTo>
                    <a:pt x="73342" y="171069"/>
                  </a:lnTo>
                  <a:lnTo>
                    <a:pt x="73647" y="182245"/>
                  </a:lnTo>
                  <a:lnTo>
                    <a:pt x="85915" y="225501"/>
                  </a:lnTo>
                  <a:lnTo>
                    <a:pt x="119062" y="252031"/>
                  </a:lnTo>
                  <a:lnTo>
                    <a:pt x="151168" y="256603"/>
                  </a:lnTo>
                  <a:lnTo>
                    <a:pt x="157264" y="255079"/>
                  </a:lnTo>
                  <a:lnTo>
                    <a:pt x="161836" y="255079"/>
                  </a:lnTo>
                  <a:lnTo>
                    <a:pt x="170980" y="252031"/>
                  </a:lnTo>
                  <a:lnTo>
                    <a:pt x="175552" y="248983"/>
                  </a:lnTo>
                  <a:lnTo>
                    <a:pt x="178600" y="247459"/>
                  </a:lnTo>
                  <a:lnTo>
                    <a:pt x="181648" y="244411"/>
                  </a:lnTo>
                  <a:lnTo>
                    <a:pt x="184785" y="241363"/>
                  </a:lnTo>
                  <a:lnTo>
                    <a:pt x="187833" y="238315"/>
                  </a:lnTo>
                  <a:lnTo>
                    <a:pt x="190881" y="236791"/>
                  </a:lnTo>
                  <a:lnTo>
                    <a:pt x="192405" y="233743"/>
                  </a:lnTo>
                  <a:lnTo>
                    <a:pt x="198501" y="252031"/>
                  </a:lnTo>
                  <a:lnTo>
                    <a:pt x="218313" y="252031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5405628" y="2610135"/>
            <a:ext cx="598805" cy="174625"/>
            <a:chOff x="5405628" y="2610135"/>
            <a:chExt cx="598805" cy="174625"/>
          </a:xfrm>
        </p:grpSpPr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05653" y="2610135"/>
              <a:ext cx="90011" cy="16954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05628" y="2610135"/>
              <a:ext cx="157257" cy="1741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15476" y="2610211"/>
              <a:ext cx="140493" cy="17393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92546" y="2610135"/>
              <a:ext cx="111442" cy="174117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6260401" y="2527649"/>
            <a:ext cx="331470" cy="257175"/>
            <a:chOff x="6260401" y="2527649"/>
            <a:chExt cx="331470" cy="257175"/>
          </a:xfrm>
        </p:grpSpPr>
        <p:sp>
          <p:nvSpPr>
            <p:cNvPr id="58" name="object 58"/>
            <p:cNvSpPr/>
            <p:nvPr/>
          </p:nvSpPr>
          <p:spPr>
            <a:xfrm>
              <a:off x="6260401" y="2527649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527" y="241654"/>
                  </a:moveTo>
                  <a:lnTo>
                    <a:pt x="27527" y="171068"/>
                  </a:lnTo>
                  <a:lnTo>
                    <a:pt x="27813" y="177958"/>
                  </a:lnTo>
                  <a:lnTo>
                    <a:pt x="28670" y="184677"/>
                  </a:lnTo>
                  <a:lnTo>
                    <a:pt x="30099" y="191093"/>
                  </a:lnTo>
                  <a:lnTo>
                    <a:pt x="32099" y="197072"/>
                  </a:lnTo>
                  <a:lnTo>
                    <a:pt x="33623" y="204692"/>
                  </a:lnTo>
                  <a:lnTo>
                    <a:pt x="36671" y="210788"/>
                  </a:lnTo>
                  <a:lnTo>
                    <a:pt x="41243" y="216884"/>
                  </a:lnTo>
                  <a:lnTo>
                    <a:pt x="44291" y="221456"/>
                  </a:lnTo>
                  <a:lnTo>
                    <a:pt x="50387" y="226123"/>
                  </a:lnTo>
                  <a:lnTo>
                    <a:pt x="54959" y="229171"/>
                  </a:lnTo>
                  <a:lnTo>
                    <a:pt x="61055" y="232219"/>
                  </a:lnTo>
                  <a:lnTo>
                    <a:pt x="68770" y="233743"/>
                  </a:lnTo>
                  <a:lnTo>
                    <a:pt x="80962" y="233743"/>
                  </a:lnTo>
                  <a:lnTo>
                    <a:pt x="87058" y="232219"/>
                  </a:lnTo>
                  <a:lnTo>
                    <a:pt x="100774" y="227647"/>
                  </a:lnTo>
                  <a:lnTo>
                    <a:pt x="103822" y="226123"/>
                  </a:lnTo>
                  <a:lnTo>
                    <a:pt x="106870" y="223075"/>
                  </a:lnTo>
                  <a:lnTo>
                    <a:pt x="109918" y="221456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2031"/>
                  </a:lnTo>
                  <a:lnTo>
                    <a:pt x="125253" y="252031"/>
                  </a:lnTo>
                  <a:lnTo>
                    <a:pt x="120586" y="233743"/>
                  </a:lnTo>
                  <a:lnTo>
                    <a:pt x="119062" y="233743"/>
                  </a:lnTo>
                  <a:lnTo>
                    <a:pt x="117538" y="236791"/>
                  </a:lnTo>
                  <a:lnTo>
                    <a:pt x="114490" y="238315"/>
                  </a:lnTo>
                  <a:lnTo>
                    <a:pt x="112966" y="241363"/>
                  </a:lnTo>
                  <a:lnTo>
                    <a:pt x="106870" y="247459"/>
                  </a:lnTo>
                  <a:lnTo>
                    <a:pt x="102298" y="248983"/>
                  </a:lnTo>
                  <a:lnTo>
                    <a:pt x="99250" y="252031"/>
                  </a:lnTo>
                  <a:lnTo>
                    <a:pt x="90106" y="255079"/>
                  </a:lnTo>
                  <a:lnTo>
                    <a:pt x="84010" y="255079"/>
                  </a:lnTo>
                  <a:lnTo>
                    <a:pt x="79438" y="256603"/>
                  </a:lnTo>
                  <a:lnTo>
                    <a:pt x="71818" y="256603"/>
                  </a:lnTo>
                  <a:lnTo>
                    <a:pt x="65722" y="256303"/>
                  </a:lnTo>
                  <a:lnTo>
                    <a:pt x="27813" y="241958"/>
                  </a:lnTo>
                  <a:lnTo>
                    <a:pt x="27527" y="241654"/>
                  </a:lnTo>
                  <a:close/>
                </a:path>
                <a:path w="146685" h="257175">
                  <a:moveTo>
                    <a:pt x="0" y="171068"/>
                  </a:moveTo>
                  <a:lnTo>
                    <a:pt x="12287" y="117633"/>
                  </a:lnTo>
                  <a:lnTo>
                    <a:pt x="26003" y="100869"/>
                  </a:lnTo>
                  <a:lnTo>
                    <a:pt x="30575" y="96297"/>
                  </a:lnTo>
                  <a:lnTo>
                    <a:pt x="35147" y="93249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246" y="82486"/>
                  </a:lnTo>
                  <a:lnTo>
                    <a:pt x="73342" y="82486"/>
                  </a:lnTo>
                  <a:lnTo>
                    <a:pt x="112966" y="96297"/>
                  </a:lnTo>
                  <a:lnTo>
                    <a:pt x="119062" y="102393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6870" y="114585"/>
                  </a:lnTo>
                  <a:lnTo>
                    <a:pt x="100774" y="111537"/>
                  </a:lnTo>
                  <a:lnTo>
                    <a:pt x="93154" y="106965"/>
                  </a:lnTo>
                  <a:lnTo>
                    <a:pt x="85534" y="105441"/>
                  </a:lnTo>
                  <a:lnTo>
                    <a:pt x="71818" y="105441"/>
                  </a:lnTo>
                  <a:lnTo>
                    <a:pt x="65722" y="106965"/>
                  </a:lnTo>
                  <a:lnTo>
                    <a:pt x="61055" y="108489"/>
                  </a:lnTo>
                  <a:lnTo>
                    <a:pt x="54959" y="110013"/>
                  </a:lnTo>
                  <a:lnTo>
                    <a:pt x="30741" y="146208"/>
                  </a:lnTo>
                  <a:lnTo>
                    <a:pt x="27527" y="171068"/>
                  </a:lnTo>
                  <a:lnTo>
                    <a:pt x="27527" y="241654"/>
                  </a:lnTo>
                  <a:lnTo>
                    <a:pt x="22955" y="236791"/>
                  </a:lnTo>
                  <a:lnTo>
                    <a:pt x="3254" y="202238"/>
                  </a:lnTo>
                  <a:lnTo>
                    <a:pt x="311" y="182244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51187" y="2610210"/>
              <a:ext cx="140493" cy="173936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6863334" y="2610135"/>
            <a:ext cx="953135" cy="174625"/>
            <a:chOff x="6863334" y="2610135"/>
            <a:chExt cx="953135" cy="174625"/>
          </a:xfrm>
        </p:grpSpPr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42023" y="2610135"/>
              <a:ext cx="157162" cy="17411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63334" y="2610135"/>
              <a:ext cx="135921" cy="16954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40429" y="2610135"/>
              <a:ext cx="242697" cy="16954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25893" y="2610174"/>
              <a:ext cx="141922" cy="1740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02963" y="2610135"/>
              <a:ext cx="112966" cy="174117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8081486" y="2610135"/>
            <a:ext cx="243204" cy="174625"/>
            <a:chOff x="8081486" y="2610135"/>
            <a:chExt cx="243204" cy="174625"/>
          </a:xfrm>
        </p:grpSpPr>
        <p:pic>
          <p:nvPicPr>
            <p:cNvPr id="67" name="object 6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081486" y="2610135"/>
              <a:ext cx="91630" cy="16954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192928" y="2610135"/>
              <a:ext cx="131349" cy="174117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8377714" y="2546032"/>
            <a:ext cx="201930" cy="233679"/>
            <a:chOff x="8377714" y="2546032"/>
            <a:chExt cx="201930" cy="233679"/>
          </a:xfrm>
        </p:grpSpPr>
        <p:sp>
          <p:nvSpPr>
            <p:cNvPr id="70" name="object 70"/>
            <p:cNvSpPr/>
            <p:nvPr/>
          </p:nvSpPr>
          <p:spPr>
            <a:xfrm>
              <a:off x="8377707" y="2546032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09" h="233680">
                  <a:moveTo>
                    <a:pt x="27533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533" y="233654"/>
                  </a:lnTo>
                  <a:lnTo>
                    <a:pt x="27533" y="68681"/>
                  </a:lnTo>
                  <a:close/>
                </a:path>
                <a:path w="29209" h="233680">
                  <a:moveTo>
                    <a:pt x="2905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57" y="30480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444865" y="2614707"/>
              <a:ext cx="134302" cy="164973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1250585" y="2955321"/>
            <a:ext cx="427355" cy="308610"/>
            <a:chOff x="1250585" y="2955321"/>
            <a:chExt cx="427355" cy="308610"/>
          </a:xfrm>
        </p:grpSpPr>
        <p:sp>
          <p:nvSpPr>
            <p:cNvPr id="73" name="object 73"/>
            <p:cNvSpPr/>
            <p:nvPr/>
          </p:nvSpPr>
          <p:spPr>
            <a:xfrm>
              <a:off x="1250581" y="2955328"/>
              <a:ext cx="243204" cy="308610"/>
            </a:xfrm>
            <a:custGeom>
              <a:avLst/>
              <a:gdLst/>
              <a:ahLst/>
              <a:cxnLst/>
              <a:rect l="l" t="t" r="r" b="b"/>
              <a:pathLst>
                <a:path w="243205" h="308610">
                  <a:moveTo>
                    <a:pt x="74726" y="29044"/>
                  </a:moveTo>
                  <a:lnTo>
                    <a:pt x="35102" y="42760"/>
                  </a:lnTo>
                  <a:lnTo>
                    <a:pt x="22809" y="65722"/>
                  </a:lnTo>
                  <a:lnTo>
                    <a:pt x="19405" y="71716"/>
                  </a:lnTo>
                  <a:lnTo>
                    <a:pt x="6235" y="108064"/>
                  </a:lnTo>
                  <a:lnTo>
                    <a:pt x="2997" y="125247"/>
                  </a:lnTo>
                  <a:lnTo>
                    <a:pt x="1231" y="133553"/>
                  </a:lnTo>
                  <a:lnTo>
                    <a:pt x="330" y="142443"/>
                  </a:lnTo>
                  <a:lnTo>
                    <a:pt x="0" y="151904"/>
                  </a:lnTo>
                  <a:lnTo>
                    <a:pt x="0" y="171932"/>
                  </a:lnTo>
                  <a:lnTo>
                    <a:pt x="330" y="181368"/>
                  </a:lnTo>
                  <a:lnTo>
                    <a:pt x="1231" y="190258"/>
                  </a:lnTo>
                  <a:lnTo>
                    <a:pt x="2997" y="198589"/>
                  </a:lnTo>
                  <a:lnTo>
                    <a:pt x="4406" y="207454"/>
                  </a:lnTo>
                  <a:lnTo>
                    <a:pt x="16141" y="245541"/>
                  </a:lnTo>
                  <a:lnTo>
                    <a:pt x="22809" y="258127"/>
                  </a:lnTo>
                  <a:lnTo>
                    <a:pt x="25374" y="264490"/>
                  </a:lnTo>
                  <a:lnTo>
                    <a:pt x="28384" y="270141"/>
                  </a:lnTo>
                  <a:lnTo>
                    <a:pt x="35102" y="281076"/>
                  </a:lnTo>
                  <a:lnTo>
                    <a:pt x="44246" y="293268"/>
                  </a:lnTo>
                  <a:lnTo>
                    <a:pt x="59486" y="308508"/>
                  </a:lnTo>
                  <a:lnTo>
                    <a:pt x="74726" y="294792"/>
                  </a:lnTo>
                  <a:lnTo>
                    <a:pt x="70154" y="289052"/>
                  </a:lnTo>
                  <a:lnTo>
                    <a:pt x="61010" y="276974"/>
                  </a:lnTo>
                  <a:lnTo>
                    <a:pt x="41198" y="241363"/>
                  </a:lnTo>
                  <a:lnTo>
                    <a:pt x="30530" y="204685"/>
                  </a:lnTo>
                  <a:lnTo>
                    <a:pt x="25857" y="161925"/>
                  </a:lnTo>
                  <a:lnTo>
                    <a:pt x="26162" y="150482"/>
                  </a:lnTo>
                  <a:lnTo>
                    <a:pt x="32829" y="109143"/>
                  </a:lnTo>
                  <a:lnTo>
                    <a:pt x="48247" y="66662"/>
                  </a:lnTo>
                  <a:lnTo>
                    <a:pt x="56438" y="51904"/>
                  </a:lnTo>
                  <a:lnTo>
                    <a:pt x="74726" y="29044"/>
                  </a:lnTo>
                  <a:close/>
                </a:path>
                <a:path w="243205" h="308610">
                  <a:moveTo>
                    <a:pt x="242646" y="0"/>
                  </a:moveTo>
                  <a:lnTo>
                    <a:pt x="215214" y="0"/>
                  </a:lnTo>
                  <a:lnTo>
                    <a:pt x="215214" y="102298"/>
                  </a:lnTo>
                  <a:lnTo>
                    <a:pt x="215214" y="125260"/>
                  </a:lnTo>
                  <a:lnTo>
                    <a:pt x="215214" y="210794"/>
                  </a:lnTo>
                  <a:lnTo>
                    <a:pt x="213690" y="213842"/>
                  </a:lnTo>
                  <a:lnTo>
                    <a:pt x="209118" y="218414"/>
                  </a:lnTo>
                  <a:lnTo>
                    <a:pt x="206070" y="219938"/>
                  </a:lnTo>
                  <a:lnTo>
                    <a:pt x="202933" y="222986"/>
                  </a:lnTo>
                  <a:lnTo>
                    <a:pt x="199885" y="226034"/>
                  </a:lnTo>
                  <a:lnTo>
                    <a:pt x="196837" y="227558"/>
                  </a:lnTo>
                  <a:lnTo>
                    <a:pt x="183121" y="232130"/>
                  </a:lnTo>
                  <a:lnTo>
                    <a:pt x="177025" y="233654"/>
                  </a:lnTo>
                  <a:lnTo>
                    <a:pt x="164833" y="233654"/>
                  </a:lnTo>
                  <a:lnTo>
                    <a:pt x="157213" y="232130"/>
                  </a:lnTo>
                  <a:lnTo>
                    <a:pt x="145021" y="226034"/>
                  </a:lnTo>
                  <a:lnTo>
                    <a:pt x="140347" y="221462"/>
                  </a:lnTo>
                  <a:lnTo>
                    <a:pt x="137299" y="216890"/>
                  </a:lnTo>
                  <a:lnTo>
                    <a:pt x="132727" y="210794"/>
                  </a:lnTo>
                  <a:lnTo>
                    <a:pt x="123583" y="171069"/>
                  </a:lnTo>
                  <a:lnTo>
                    <a:pt x="123875" y="161975"/>
                  </a:lnTo>
                  <a:lnTo>
                    <a:pt x="135775" y="123736"/>
                  </a:lnTo>
                  <a:lnTo>
                    <a:pt x="167881" y="105448"/>
                  </a:lnTo>
                  <a:lnTo>
                    <a:pt x="181597" y="105448"/>
                  </a:lnTo>
                  <a:lnTo>
                    <a:pt x="189217" y="106972"/>
                  </a:lnTo>
                  <a:lnTo>
                    <a:pt x="195313" y="111544"/>
                  </a:lnTo>
                  <a:lnTo>
                    <a:pt x="202933" y="114592"/>
                  </a:lnTo>
                  <a:lnTo>
                    <a:pt x="209118" y="119164"/>
                  </a:lnTo>
                  <a:lnTo>
                    <a:pt x="215214" y="125260"/>
                  </a:lnTo>
                  <a:lnTo>
                    <a:pt x="215214" y="102298"/>
                  </a:lnTo>
                  <a:lnTo>
                    <a:pt x="209118" y="96202"/>
                  </a:lnTo>
                  <a:lnTo>
                    <a:pt x="201409" y="91630"/>
                  </a:lnTo>
                  <a:lnTo>
                    <a:pt x="195313" y="87058"/>
                  </a:lnTo>
                  <a:lnTo>
                    <a:pt x="189306" y="85064"/>
                  </a:lnTo>
                  <a:lnTo>
                    <a:pt x="182740" y="83629"/>
                  </a:lnTo>
                  <a:lnTo>
                    <a:pt x="175590" y="82778"/>
                  </a:lnTo>
                  <a:lnTo>
                    <a:pt x="167881" y="82486"/>
                  </a:lnTo>
                  <a:lnTo>
                    <a:pt x="163309" y="82486"/>
                  </a:lnTo>
                  <a:lnTo>
                    <a:pt x="158737" y="84010"/>
                  </a:lnTo>
                  <a:lnTo>
                    <a:pt x="152641" y="84010"/>
                  </a:lnTo>
                  <a:lnTo>
                    <a:pt x="148069" y="85534"/>
                  </a:lnTo>
                  <a:lnTo>
                    <a:pt x="141871" y="87058"/>
                  </a:lnTo>
                  <a:lnTo>
                    <a:pt x="137299" y="90106"/>
                  </a:lnTo>
                  <a:lnTo>
                    <a:pt x="131203" y="93154"/>
                  </a:lnTo>
                  <a:lnTo>
                    <a:pt x="126631" y="96202"/>
                  </a:lnTo>
                  <a:lnTo>
                    <a:pt x="122059" y="100774"/>
                  </a:lnTo>
                  <a:lnTo>
                    <a:pt x="115963" y="105448"/>
                  </a:lnTo>
                  <a:lnTo>
                    <a:pt x="99199" y="140500"/>
                  </a:lnTo>
                  <a:lnTo>
                    <a:pt x="96151" y="171069"/>
                  </a:lnTo>
                  <a:lnTo>
                    <a:pt x="96456" y="182206"/>
                  </a:lnTo>
                  <a:lnTo>
                    <a:pt x="109486" y="225463"/>
                  </a:lnTo>
                  <a:lnTo>
                    <a:pt x="119011" y="236791"/>
                  </a:lnTo>
                  <a:lnTo>
                    <a:pt x="123583" y="241655"/>
                  </a:lnTo>
                  <a:lnTo>
                    <a:pt x="161251" y="256324"/>
                  </a:lnTo>
                  <a:lnTo>
                    <a:pt x="167881" y="256603"/>
                  </a:lnTo>
                  <a:lnTo>
                    <a:pt x="175590" y="256578"/>
                  </a:lnTo>
                  <a:lnTo>
                    <a:pt x="180073" y="255079"/>
                  </a:lnTo>
                  <a:lnTo>
                    <a:pt x="186169" y="255079"/>
                  </a:lnTo>
                  <a:lnTo>
                    <a:pt x="195313" y="252031"/>
                  </a:lnTo>
                  <a:lnTo>
                    <a:pt x="198361" y="248983"/>
                  </a:lnTo>
                  <a:lnTo>
                    <a:pt x="202933" y="247459"/>
                  </a:lnTo>
                  <a:lnTo>
                    <a:pt x="206070" y="244411"/>
                  </a:lnTo>
                  <a:lnTo>
                    <a:pt x="209118" y="241363"/>
                  </a:lnTo>
                  <a:lnTo>
                    <a:pt x="210642" y="238315"/>
                  </a:lnTo>
                  <a:lnTo>
                    <a:pt x="213690" y="236791"/>
                  </a:lnTo>
                  <a:lnTo>
                    <a:pt x="215214" y="233654"/>
                  </a:lnTo>
                  <a:lnTo>
                    <a:pt x="216738" y="233654"/>
                  </a:lnTo>
                  <a:lnTo>
                    <a:pt x="221310" y="252031"/>
                  </a:lnTo>
                  <a:lnTo>
                    <a:pt x="242646" y="252031"/>
                  </a:lnTo>
                  <a:lnTo>
                    <a:pt x="2426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37525" y="3037882"/>
              <a:ext cx="140398" cy="173932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1723739" y="3037808"/>
            <a:ext cx="620395" cy="174625"/>
            <a:chOff x="1723739" y="3037808"/>
            <a:chExt cx="620395" cy="174625"/>
          </a:xfrm>
        </p:grpSpPr>
        <p:pic>
          <p:nvPicPr>
            <p:cNvPr id="76" name="object 7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23739" y="3037808"/>
              <a:ext cx="135826" cy="16954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902333" y="3037808"/>
              <a:ext cx="155733" cy="17411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00834" y="3037808"/>
              <a:ext cx="242697" cy="169544"/>
            </a:xfrm>
            <a:prstGeom prst="rect">
              <a:avLst/>
            </a:prstGeom>
          </p:spPr>
        </p:pic>
      </p:grpSp>
      <p:sp>
        <p:nvSpPr>
          <p:cNvPr id="79" name="object 79"/>
          <p:cNvSpPr/>
          <p:nvPr/>
        </p:nvSpPr>
        <p:spPr>
          <a:xfrm>
            <a:off x="2396960" y="2973704"/>
            <a:ext cx="27940" cy="233679"/>
          </a:xfrm>
          <a:custGeom>
            <a:avLst/>
            <a:gdLst/>
            <a:ahLst/>
            <a:cxnLst/>
            <a:rect l="l" t="t" r="r" b="b"/>
            <a:pathLst>
              <a:path w="27939" h="233680">
                <a:moveTo>
                  <a:pt x="27432" y="68681"/>
                </a:moveTo>
                <a:lnTo>
                  <a:pt x="0" y="68681"/>
                </a:lnTo>
                <a:lnTo>
                  <a:pt x="0" y="233654"/>
                </a:lnTo>
                <a:lnTo>
                  <a:pt x="27432" y="233654"/>
                </a:lnTo>
                <a:lnTo>
                  <a:pt x="27432" y="68681"/>
                </a:lnTo>
                <a:close/>
              </a:path>
              <a:path w="27939" h="233680">
                <a:moveTo>
                  <a:pt x="27432" y="0"/>
                </a:moveTo>
                <a:lnTo>
                  <a:pt x="0" y="0"/>
                </a:lnTo>
                <a:lnTo>
                  <a:pt x="0" y="30492"/>
                </a:lnTo>
                <a:lnTo>
                  <a:pt x="27432" y="30492"/>
                </a:lnTo>
                <a:lnTo>
                  <a:pt x="27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2477834" y="2955321"/>
            <a:ext cx="845819" cy="257175"/>
            <a:chOff x="2477834" y="2955321"/>
            <a:chExt cx="845819" cy="257175"/>
          </a:xfrm>
        </p:grpSpPr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477834" y="3037808"/>
              <a:ext cx="135826" cy="16954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656428" y="3037712"/>
              <a:ext cx="131349" cy="17411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830449" y="2955321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432" y="241654"/>
                  </a:moveTo>
                  <a:lnTo>
                    <a:pt x="27432" y="171068"/>
                  </a:lnTo>
                  <a:lnTo>
                    <a:pt x="27693" y="177904"/>
                  </a:lnTo>
                  <a:lnTo>
                    <a:pt x="28384" y="184606"/>
                  </a:lnTo>
                  <a:lnTo>
                    <a:pt x="41148" y="216884"/>
                  </a:lnTo>
                  <a:lnTo>
                    <a:pt x="44196" y="221456"/>
                  </a:lnTo>
                  <a:lnTo>
                    <a:pt x="48863" y="226028"/>
                  </a:lnTo>
                  <a:lnTo>
                    <a:pt x="61055" y="232124"/>
                  </a:lnTo>
                  <a:lnTo>
                    <a:pt x="68675" y="233648"/>
                  </a:lnTo>
                  <a:lnTo>
                    <a:pt x="80867" y="233648"/>
                  </a:lnTo>
                  <a:lnTo>
                    <a:pt x="86963" y="232124"/>
                  </a:lnTo>
                  <a:lnTo>
                    <a:pt x="100679" y="227552"/>
                  </a:lnTo>
                  <a:lnTo>
                    <a:pt x="103727" y="226028"/>
                  </a:lnTo>
                  <a:lnTo>
                    <a:pt x="106775" y="222980"/>
                  </a:lnTo>
                  <a:lnTo>
                    <a:pt x="109918" y="219932"/>
                  </a:lnTo>
                  <a:lnTo>
                    <a:pt x="112966" y="218408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2031"/>
                  </a:lnTo>
                  <a:lnTo>
                    <a:pt x="125158" y="252031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7538" y="236791"/>
                  </a:lnTo>
                  <a:lnTo>
                    <a:pt x="114490" y="238315"/>
                  </a:lnTo>
                  <a:lnTo>
                    <a:pt x="112966" y="241363"/>
                  </a:lnTo>
                  <a:lnTo>
                    <a:pt x="109918" y="244411"/>
                  </a:lnTo>
                  <a:lnTo>
                    <a:pt x="106775" y="247459"/>
                  </a:lnTo>
                  <a:lnTo>
                    <a:pt x="102203" y="248983"/>
                  </a:lnTo>
                  <a:lnTo>
                    <a:pt x="99155" y="252031"/>
                  </a:lnTo>
                  <a:lnTo>
                    <a:pt x="90011" y="255079"/>
                  </a:lnTo>
                  <a:lnTo>
                    <a:pt x="83915" y="255079"/>
                  </a:lnTo>
                  <a:lnTo>
                    <a:pt x="79438" y="256571"/>
                  </a:lnTo>
                  <a:lnTo>
                    <a:pt x="39147" y="249435"/>
                  </a:lnTo>
                  <a:lnTo>
                    <a:pt x="27693" y="241933"/>
                  </a:lnTo>
                  <a:lnTo>
                    <a:pt x="27432" y="241654"/>
                  </a:lnTo>
                  <a:close/>
                </a:path>
                <a:path w="146685" h="257175">
                  <a:moveTo>
                    <a:pt x="0" y="171068"/>
                  </a:moveTo>
                  <a:lnTo>
                    <a:pt x="12192" y="117633"/>
                  </a:lnTo>
                  <a:lnTo>
                    <a:pt x="25908" y="100774"/>
                  </a:lnTo>
                  <a:lnTo>
                    <a:pt x="30480" y="96202"/>
                  </a:lnTo>
                  <a:lnTo>
                    <a:pt x="35052" y="93154"/>
                  </a:lnTo>
                  <a:lnTo>
                    <a:pt x="41148" y="90106"/>
                  </a:lnTo>
                  <a:lnTo>
                    <a:pt x="45720" y="87058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1723" y="82486"/>
                  </a:lnTo>
                  <a:lnTo>
                    <a:pt x="105251" y="91630"/>
                  </a:lnTo>
                  <a:lnTo>
                    <a:pt x="112966" y="96202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2966" y="119157"/>
                  </a:lnTo>
                  <a:lnTo>
                    <a:pt x="106775" y="114585"/>
                  </a:lnTo>
                  <a:lnTo>
                    <a:pt x="99155" y="111537"/>
                  </a:lnTo>
                  <a:lnTo>
                    <a:pt x="93059" y="106965"/>
                  </a:lnTo>
                  <a:lnTo>
                    <a:pt x="85439" y="105441"/>
                  </a:lnTo>
                  <a:lnTo>
                    <a:pt x="71723" y="105441"/>
                  </a:lnTo>
                  <a:lnTo>
                    <a:pt x="59531" y="108489"/>
                  </a:lnTo>
                  <a:lnTo>
                    <a:pt x="32004" y="138969"/>
                  </a:lnTo>
                  <a:lnTo>
                    <a:pt x="27432" y="171068"/>
                  </a:lnTo>
                  <a:lnTo>
                    <a:pt x="27432" y="241654"/>
                  </a:lnTo>
                  <a:lnTo>
                    <a:pt x="22860" y="236791"/>
                  </a:lnTo>
                  <a:lnTo>
                    <a:pt x="3214" y="202224"/>
                  </a:lnTo>
                  <a:lnTo>
                    <a:pt x="309" y="182204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21235" y="3037808"/>
              <a:ext cx="155733" cy="17411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210497" y="3037808"/>
              <a:ext cx="112966" cy="174117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3428810" y="2955321"/>
            <a:ext cx="331470" cy="257175"/>
            <a:chOff x="3428810" y="2955321"/>
            <a:chExt cx="331470" cy="257175"/>
          </a:xfrm>
        </p:grpSpPr>
        <p:sp>
          <p:nvSpPr>
            <p:cNvPr id="87" name="object 87"/>
            <p:cNvSpPr/>
            <p:nvPr/>
          </p:nvSpPr>
          <p:spPr>
            <a:xfrm>
              <a:off x="3428810" y="2955321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527" y="241611"/>
                  </a:moveTo>
                  <a:lnTo>
                    <a:pt x="27527" y="171068"/>
                  </a:lnTo>
                  <a:lnTo>
                    <a:pt x="27813" y="177904"/>
                  </a:lnTo>
                  <a:lnTo>
                    <a:pt x="28670" y="184606"/>
                  </a:lnTo>
                  <a:lnTo>
                    <a:pt x="30099" y="191040"/>
                  </a:lnTo>
                  <a:lnTo>
                    <a:pt x="32099" y="197072"/>
                  </a:lnTo>
                  <a:lnTo>
                    <a:pt x="33623" y="204692"/>
                  </a:lnTo>
                  <a:lnTo>
                    <a:pt x="36671" y="210788"/>
                  </a:lnTo>
                  <a:lnTo>
                    <a:pt x="41243" y="216884"/>
                  </a:lnTo>
                  <a:lnTo>
                    <a:pt x="44291" y="221456"/>
                  </a:lnTo>
                  <a:lnTo>
                    <a:pt x="50387" y="226028"/>
                  </a:lnTo>
                  <a:lnTo>
                    <a:pt x="54959" y="229076"/>
                  </a:lnTo>
                  <a:lnTo>
                    <a:pt x="61055" y="232124"/>
                  </a:lnTo>
                  <a:lnTo>
                    <a:pt x="68675" y="233648"/>
                  </a:lnTo>
                  <a:lnTo>
                    <a:pt x="80962" y="233648"/>
                  </a:lnTo>
                  <a:lnTo>
                    <a:pt x="87058" y="232124"/>
                  </a:lnTo>
                  <a:lnTo>
                    <a:pt x="100774" y="227552"/>
                  </a:lnTo>
                  <a:lnTo>
                    <a:pt x="103822" y="226028"/>
                  </a:lnTo>
                  <a:lnTo>
                    <a:pt x="109918" y="219932"/>
                  </a:lnTo>
                  <a:lnTo>
                    <a:pt x="112966" y="218408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2031"/>
                  </a:lnTo>
                  <a:lnTo>
                    <a:pt x="125158" y="252031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7538" y="236696"/>
                  </a:lnTo>
                  <a:lnTo>
                    <a:pt x="114490" y="238315"/>
                  </a:lnTo>
                  <a:lnTo>
                    <a:pt x="112966" y="241363"/>
                  </a:lnTo>
                  <a:lnTo>
                    <a:pt x="106870" y="247459"/>
                  </a:lnTo>
                  <a:lnTo>
                    <a:pt x="102298" y="248983"/>
                  </a:lnTo>
                  <a:lnTo>
                    <a:pt x="99250" y="252031"/>
                  </a:lnTo>
                  <a:lnTo>
                    <a:pt x="90106" y="255079"/>
                  </a:lnTo>
                  <a:lnTo>
                    <a:pt x="84010" y="255079"/>
                  </a:lnTo>
                  <a:lnTo>
                    <a:pt x="79438" y="256603"/>
                  </a:lnTo>
                  <a:lnTo>
                    <a:pt x="71723" y="256603"/>
                  </a:lnTo>
                  <a:lnTo>
                    <a:pt x="65627" y="256301"/>
                  </a:lnTo>
                  <a:lnTo>
                    <a:pt x="27813" y="241918"/>
                  </a:lnTo>
                  <a:lnTo>
                    <a:pt x="27527" y="241611"/>
                  </a:lnTo>
                  <a:close/>
                </a:path>
                <a:path w="146685" h="257175">
                  <a:moveTo>
                    <a:pt x="0" y="171068"/>
                  </a:moveTo>
                  <a:lnTo>
                    <a:pt x="12192" y="117633"/>
                  </a:lnTo>
                  <a:lnTo>
                    <a:pt x="26003" y="100774"/>
                  </a:lnTo>
                  <a:lnTo>
                    <a:pt x="30575" y="96202"/>
                  </a:lnTo>
                  <a:lnTo>
                    <a:pt x="35147" y="93154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3247" y="82486"/>
                  </a:lnTo>
                  <a:lnTo>
                    <a:pt x="112966" y="96202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6870" y="114585"/>
                  </a:lnTo>
                  <a:lnTo>
                    <a:pt x="100774" y="111537"/>
                  </a:lnTo>
                  <a:lnTo>
                    <a:pt x="93154" y="106965"/>
                  </a:lnTo>
                  <a:lnTo>
                    <a:pt x="85534" y="105441"/>
                  </a:lnTo>
                  <a:lnTo>
                    <a:pt x="71723" y="105441"/>
                  </a:lnTo>
                  <a:lnTo>
                    <a:pt x="65627" y="106965"/>
                  </a:lnTo>
                  <a:lnTo>
                    <a:pt x="61055" y="108489"/>
                  </a:lnTo>
                  <a:lnTo>
                    <a:pt x="54959" y="110013"/>
                  </a:lnTo>
                  <a:lnTo>
                    <a:pt x="48863" y="114585"/>
                  </a:lnTo>
                  <a:lnTo>
                    <a:pt x="39719" y="123729"/>
                  </a:lnTo>
                  <a:lnTo>
                    <a:pt x="33623" y="138969"/>
                  </a:lnTo>
                  <a:lnTo>
                    <a:pt x="30741" y="145485"/>
                  </a:lnTo>
                  <a:lnTo>
                    <a:pt x="28860" y="153304"/>
                  </a:lnTo>
                  <a:lnTo>
                    <a:pt x="27836" y="161981"/>
                  </a:lnTo>
                  <a:lnTo>
                    <a:pt x="27527" y="171068"/>
                  </a:lnTo>
                  <a:lnTo>
                    <a:pt x="27527" y="241611"/>
                  </a:lnTo>
                  <a:lnTo>
                    <a:pt x="22955" y="236696"/>
                  </a:lnTo>
                  <a:lnTo>
                    <a:pt x="3214" y="202224"/>
                  </a:lnTo>
                  <a:lnTo>
                    <a:pt x="309" y="182204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19595" y="3037882"/>
              <a:ext cx="140493" cy="173945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840956" y="2975229"/>
            <a:ext cx="213741" cy="232124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149280" y="3037808"/>
            <a:ext cx="131349" cy="174117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4407313" y="2970656"/>
            <a:ext cx="433705" cy="304165"/>
            <a:chOff x="4407313" y="2970656"/>
            <a:chExt cx="433705" cy="304165"/>
          </a:xfrm>
        </p:grpSpPr>
        <p:pic>
          <p:nvPicPr>
            <p:cNvPr id="92" name="object 9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07313" y="2975229"/>
              <a:ext cx="233553" cy="232124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682109" y="2970656"/>
              <a:ext cx="158750" cy="304165"/>
            </a:xfrm>
            <a:custGeom>
              <a:avLst/>
              <a:gdLst/>
              <a:ahLst/>
              <a:cxnLst/>
              <a:rect l="l" t="t" r="r" b="b"/>
              <a:pathLst>
                <a:path w="158750" h="304164">
                  <a:moveTo>
                    <a:pt x="74714" y="136575"/>
                  </a:moveTo>
                  <a:lnTo>
                    <a:pt x="74383" y="127114"/>
                  </a:lnTo>
                  <a:lnTo>
                    <a:pt x="73482" y="118224"/>
                  </a:lnTo>
                  <a:lnTo>
                    <a:pt x="71716" y="109918"/>
                  </a:lnTo>
                  <a:lnTo>
                    <a:pt x="70307" y="101053"/>
                  </a:lnTo>
                  <a:lnTo>
                    <a:pt x="58712" y="62966"/>
                  </a:lnTo>
                  <a:lnTo>
                    <a:pt x="39624" y="27432"/>
                  </a:lnTo>
                  <a:lnTo>
                    <a:pt x="25908" y="10668"/>
                  </a:lnTo>
                  <a:lnTo>
                    <a:pt x="22860" y="6096"/>
                  </a:lnTo>
                  <a:lnTo>
                    <a:pt x="18288" y="3048"/>
                  </a:lnTo>
                  <a:lnTo>
                    <a:pt x="15240" y="0"/>
                  </a:lnTo>
                  <a:lnTo>
                    <a:pt x="0" y="13716"/>
                  </a:lnTo>
                  <a:lnTo>
                    <a:pt x="26479" y="51333"/>
                  </a:lnTo>
                  <a:lnTo>
                    <a:pt x="42519" y="93814"/>
                  </a:lnTo>
                  <a:lnTo>
                    <a:pt x="44196" y="103822"/>
                  </a:lnTo>
                  <a:lnTo>
                    <a:pt x="46189" y="113499"/>
                  </a:lnTo>
                  <a:lnTo>
                    <a:pt x="47625" y="124028"/>
                  </a:lnTo>
                  <a:lnTo>
                    <a:pt x="48475" y="135153"/>
                  </a:lnTo>
                  <a:lnTo>
                    <a:pt x="48768" y="146596"/>
                  </a:lnTo>
                  <a:lnTo>
                    <a:pt x="48475" y="157988"/>
                  </a:lnTo>
                  <a:lnTo>
                    <a:pt x="41884" y="199364"/>
                  </a:lnTo>
                  <a:lnTo>
                    <a:pt x="26479" y="241655"/>
                  </a:lnTo>
                  <a:lnTo>
                    <a:pt x="0" y="279463"/>
                  </a:lnTo>
                  <a:lnTo>
                    <a:pt x="15240" y="293179"/>
                  </a:lnTo>
                  <a:lnTo>
                    <a:pt x="18288" y="290131"/>
                  </a:lnTo>
                  <a:lnTo>
                    <a:pt x="22860" y="287083"/>
                  </a:lnTo>
                  <a:lnTo>
                    <a:pt x="25908" y="282511"/>
                  </a:lnTo>
                  <a:lnTo>
                    <a:pt x="53340" y="242798"/>
                  </a:lnTo>
                  <a:lnTo>
                    <a:pt x="68478" y="200406"/>
                  </a:lnTo>
                  <a:lnTo>
                    <a:pt x="71716" y="183261"/>
                  </a:lnTo>
                  <a:lnTo>
                    <a:pt x="73482" y="174066"/>
                  </a:lnTo>
                  <a:lnTo>
                    <a:pt x="74383" y="164896"/>
                  </a:lnTo>
                  <a:lnTo>
                    <a:pt x="74714" y="155740"/>
                  </a:lnTo>
                  <a:lnTo>
                    <a:pt x="74714" y="136575"/>
                  </a:lnTo>
                  <a:close/>
                </a:path>
                <a:path w="158750" h="304164">
                  <a:moveTo>
                    <a:pt x="157162" y="198501"/>
                  </a:moveTo>
                  <a:lnTo>
                    <a:pt x="128206" y="198501"/>
                  </a:lnTo>
                  <a:lnTo>
                    <a:pt x="99148" y="303847"/>
                  </a:lnTo>
                  <a:lnTo>
                    <a:pt x="125158" y="303847"/>
                  </a:lnTo>
                  <a:lnTo>
                    <a:pt x="157162" y="198501"/>
                  </a:lnTo>
                  <a:close/>
                </a:path>
                <a:path w="158750" h="304164">
                  <a:moveTo>
                    <a:pt x="158686" y="96202"/>
                  </a:moveTo>
                  <a:lnTo>
                    <a:pt x="125158" y="96202"/>
                  </a:lnTo>
                  <a:lnTo>
                    <a:pt x="125158" y="129832"/>
                  </a:lnTo>
                  <a:lnTo>
                    <a:pt x="158686" y="129832"/>
                  </a:lnTo>
                  <a:lnTo>
                    <a:pt x="158686" y="962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982980" y="3558540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3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3"/>
                </a:lnTo>
                <a:lnTo>
                  <a:pt x="0" y="92963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01762" y="3696080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4">
                <a:moveTo>
                  <a:pt x="6349" y="0"/>
                </a:moveTo>
                <a:lnTo>
                  <a:pt x="6349" y="24479"/>
                </a:lnTo>
                <a:lnTo>
                  <a:pt x="0" y="24479"/>
                </a:lnTo>
                <a:lnTo>
                  <a:pt x="0" y="0"/>
                </a:lnTo>
                <a:lnTo>
                  <a:pt x="6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89062" y="3488340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12699" y="0"/>
                </a:moveTo>
                <a:lnTo>
                  <a:pt x="12699" y="26003"/>
                </a:lnTo>
                <a:lnTo>
                  <a:pt x="0" y="26003"/>
                </a:lnTo>
                <a:lnTo>
                  <a:pt x="0" y="0"/>
                </a:lnTo>
                <a:lnTo>
                  <a:pt x="1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89062" y="3696080"/>
            <a:ext cx="12700" cy="24765"/>
          </a:xfrm>
          <a:custGeom>
            <a:avLst/>
            <a:gdLst/>
            <a:ahLst/>
            <a:cxnLst/>
            <a:rect l="l" t="t" r="r" b="b"/>
            <a:pathLst>
              <a:path w="12700" h="24764">
                <a:moveTo>
                  <a:pt x="12699" y="0"/>
                </a:moveTo>
                <a:lnTo>
                  <a:pt x="12699" y="24479"/>
                </a:lnTo>
                <a:lnTo>
                  <a:pt x="0" y="24479"/>
                </a:lnTo>
                <a:lnTo>
                  <a:pt x="0" y="0"/>
                </a:lnTo>
                <a:lnTo>
                  <a:pt x="1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88732" y="3488340"/>
            <a:ext cx="100330" cy="26034"/>
          </a:xfrm>
          <a:custGeom>
            <a:avLst/>
            <a:gdLst/>
            <a:ahLst/>
            <a:cxnLst/>
            <a:rect l="l" t="t" r="r" b="b"/>
            <a:pathLst>
              <a:path w="100330" h="26035">
                <a:moveTo>
                  <a:pt x="100330" y="0"/>
                </a:moveTo>
                <a:lnTo>
                  <a:pt x="100330" y="26003"/>
                </a:lnTo>
                <a:lnTo>
                  <a:pt x="0" y="26003"/>
                </a:lnTo>
                <a:lnTo>
                  <a:pt x="0" y="0"/>
                </a:lnTo>
                <a:lnTo>
                  <a:pt x="100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88732" y="3589210"/>
            <a:ext cx="100330" cy="26034"/>
          </a:xfrm>
          <a:custGeom>
            <a:avLst/>
            <a:gdLst/>
            <a:ahLst/>
            <a:cxnLst/>
            <a:rect l="l" t="t" r="r" b="b"/>
            <a:pathLst>
              <a:path w="100330" h="26035">
                <a:moveTo>
                  <a:pt x="100330" y="0"/>
                </a:moveTo>
                <a:lnTo>
                  <a:pt x="100330" y="25908"/>
                </a:lnTo>
                <a:lnTo>
                  <a:pt x="0" y="25908"/>
                </a:lnTo>
                <a:lnTo>
                  <a:pt x="0" y="0"/>
                </a:lnTo>
                <a:lnTo>
                  <a:pt x="100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59522" y="3488347"/>
            <a:ext cx="129539" cy="232410"/>
          </a:xfrm>
          <a:custGeom>
            <a:avLst/>
            <a:gdLst/>
            <a:ahLst/>
            <a:cxnLst/>
            <a:rect l="l" t="t" r="r" b="b"/>
            <a:pathLst>
              <a:path w="129540" h="232410">
                <a:moveTo>
                  <a:pt x="129540" y="207733"/>
                </a:moveTo>
                <a:lnTo>
                  <a:pt x="29210" y="207733"/>
                </a:lnTo>
                <a:lnTo>
                  <a:pt x="29210" y="0"/>
                </a:lnTo>
                <a:lnTo>
                  <a:pt x="0" y="0"/>
                </a:lnTo>
                <a:lnTo>
                  <a:pt x="0" y="232219"/>
                </a:lnTo>
                <a:lnTo>
                  <a:pt x="29210" y="232219"/>
                </a:lnTo>
                <a:lnTo>
                  <a:pt x="129540" y="232219"/>
                </a:lnTo>
                <a:lnTo>
                  <a:pt x="129540" y="207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object 10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453515" y="3551015"/>
            <a:ext cx="241268" cy="169544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1749742" y="3470052"/>
            <a:ext cx="619760" cy="255270"/>
            <a:chOff x="1749742" y="3470052"/>
            <a:chExt cx="619760" cy="255270"/>
          </a:xfrm>
        </p:grpSpPr>
        <p:sp>
          <p:nvSpPr>
            <p:cNvPr id="103" name="object 103"/>
            <p:cNvSpPr/>
            <p:nvPr/>
          </p:nvSpPr>
          <p:spPr>
            <a:xfrm>
              <a:off x="1749742" y="3470052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25908" y="123729"/>
                  </a:moveTo>
                  <a:lnTo>
                    <a:pt x="25908" y="100774"/>
                  </a:lnTo>
                  <a:lnTo>
                    <a:pt x="27432" y="100774"/>
                  </a:lnTo>
                  <a:lnTo>
                    <a:pt x="33528" y="94678"/>
                  </a:lnTo>
                  <a:lnTo>
                    <a:pt x="39624" y="90106"/>
                  </a:lnTo>
                  <a:lnTo>
                    <a:pt x="47244" y="87058"/>
                  </a:lnTo>
                  <a:lnTo>
                    <a:pt x="53259" y="84177"/>
                  </a:lnTo>
                  <a:lnTo>
                    <a:pt x="59864" y="82295"/>
                  </a:lnTo>
                  <a:lnTo>
                    <a:pt x="67041" y="81272"/>
                  </a:lnTo>
                  <a:lnTo>
                    <a:pt x="71723" y="81084"/>
                  </a:lnTo>
                  <a:lnTo>
                    <a:pt x="79438" y="80994"/>
                  </a:lnTo>
                  <a:lnTo>
                    <a:pt x="83915" y="82486"/>
                  </a:lnTo>
                  <a:lnTo>
                    <a:pt x="90011" y="82486"/>
                  </a:lnTo>
                  <a:lnTo>
                    <a:pt x="94583" y="84010"/>
                  </a:lnTo>
                  <a:lnTo>
                    <a:pt x="100679" y="85534"/>
                  </a:lnTo>
                  <a:lnTo>
                    <a:pt x="105251" y="88582"/>
                  </a:lnTo>
                  <a:lnTo>
                    <a:pt x="134302" y="114490"/>
                  </a:lnTo>
                  <a:lnTo>
                    <a:pt x="141922" y="135921"/>
                  </a:lnTo>
                  <a:lnTo>
                    <a:pt x="143922" y="142805"/>
                  </a:lnTo>
                  <a:lnTo>
                    <a:pt x="145351" y="149840"/>
                  </a:lnTo>
                  <a:lnTo>
                    <a:pt x="146208" y="157178"/>
                  </a:lnTo>
                  <a:lnTo>
                    <a:pt x="146494" y="164972"/>
                  </a:lnTo>
                  <a:lnTo>
                    <a:pt x="145970" y="176118"/>
                  </a:lnTo>
                  <a:lnTo>
                    <a:pt x="136707" y="213931"/>
                  </a:lnTo>
                  <a:lnTo>
                    <a:pt x="117538" y="239092"/>
                  </a:lnTo>
                  <a:lnTo>
                    <a:pt x="117538" y="168020"/>
                  </a:lnTo>
                  <a:lnTo>
                    <a:pt x="117251" y="158250"/>
                  </a:lnTo>
                  <a:lnTo>
                    <a:pt x="106775" y="120681"/>
                  </a:lnTo>
                  <a:lnTo>
                    <a:pt x="100679" y="116014"/>
                  </a:lnTo>
                  <a:lnTo>
                    <a:pt x="96107" y="111442"/>
                  </a:lnTo>
                  <a:lnTo>
                    <a:pt x="91535" y="108394"/>
                  </a:lnTo>
                  <a:lnTo>
                    <a:pt x="85439" y="106870"/>
                  </a:lnTo>
                  <a:lnTo>
                    <a:pt x="80867" y="105346"/>
                  </a:lnTo>
                  <a:lnTo>
                    <a:pt x="74771" y="103822"/>
                  </a:lnTo>
                  <a:lnTo>
                    <a:pt x="61055" y="103822"/>
                  </a:lnTo>
                  <a:lnTo>
                    <a:pt x="53259" y="106902"/>
                  </a:lnTo>
                  <a:lnTo>
                    <a:pt x="38100" y="112966"/>
                  </a:lnTo>
                  <a:lnTo>
                    <a:pt x="32004" y="117633"/>
                  </a:lnTo>
                  <a:lnTo>
                    <a:pt x="25908" y="123729"/>
                  </a:lnTo>
                  <a:close/>
                </a:path>
                <a:path w="146685" h="255270">
                  <a:moveTo>
                    <a:pt x="0" y="250507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209264"/>
                  </a:lnTo>
                  <a:lnTo>
                    <a:pt x="27432" y="212312"/>
                  </a:lnTo>
                  <a:lnTo>
                    <a:pt x="30480" y="213836"/>
                  </a:lnTo>
                  <a:lnTo>
                    <a:pt x="33528" y="216884"/>
                  </a:lnTo>
                  <a:lnTo>
                    <a:pt x="35052" y="219932"/>
                  </a:lnTo>
                  <a:lnTo>
                    <a:pt x="38100" y="221456"/>
                  </a:lnTo>
                  <a:lnTo>
                    <a:pt x="42672" y="224504"/>
                  </a:lnTo>
                  <a:lnTo>
                    <a:pt x="45720" y="226028"/>
                  </a:lnTo>
                  <a:lnTo>
                    <a:pt x="50292" y="229076"/>
                  </a:lnTo>
                  <a:lnTo>
                    <a:pt x="54864" y="230600"/>
                  </a:lnTo>
                  <a:lnTo>
                    <a:pt x="59531" y="232124"/>
                  </a:lnTo>
                  <a:lnTo>
                    <a:pt x="76295" y="232124"/>
                  </a:lnTo>
                  <a:lnTo>
                    <a:pt x="83915" y="230600"/>
                  </a:lnTo>
                  <a:lnTo>
                    <a:pt x="96107" y="224504"/>
                  </a:lnTo>
                  <a:lnTo>
                    <a:pt x="100679" y="219932"/>
                  </a:lnTo>
                  <a:lnTo>
                    <a:pt x="105251" y="213836"/>
                  </a:lnTo>
                  <a:lnTo>
                    <a:pt x="109823" y="209264"/>
                  </a:lnTo>
                  <a:lnTo>
                    <a:pt x="112871" y="201548"/>
                  </a:lnTo>
                  <a:lnTo>
                    <a:pt x="114395" y="193928"/>
                  </a:lnTo>
                  <a:lnTo>
                    <a:pt x="116212" y="187952"/>
                  </a:lnTo>
                  <a:lnTo>
                    <a:pt x="117145" y="181546"/>
                  </a:lnTo>
                  <a:lnTo>
                    <a:pt x="117489" y="174855"/>
                  </a:lnTo>
                  <a:lnTo>
                    <a:pt x="117538" y="168020"/>
                  </a:lnTo>
                  <a:lnTo>
                    <a:pt x="117538" y="239092"/>
                  </a:lnTo>
                  <a:lnTo>
                    <a:pt x="79438" y="254793"/>
                  </a:lnTo>
                  <a:lnTo>
                    <a:pt x="59531" y="255079"/>
                  </a:lnTo>
                  <a:lnTo>
                    <a:pt x="53259" y="252004"/>
                  </a:lnTo>
                  <a:lnTo>
                    <a:pt x="44196" y="248983"/>
                  </a:lnTo>
                  <a:lnTo>
                    <a:pt x="39624" y="245840"/>
                  </a:lnTo>
                  <a:lnTo>
                    <a:pt x="36576" y="244316"/>
                  </a:lnTo>
                  <a:lnTo>
                    <a:pt x="28956" y="236696"/>
                  </a:lnTo>
                  <a:lnTo>
                    <a:pt x="27432" y="233648"/>
                  </a:lnTo>
                  <a:lnTo>
                    <a:pt x="25908" y="232124"/>
                  </a:lnTo>
                  <a:lnTo>
                    <a:pt x="19812" y="250507"/>
                  </a:lnTo>
                  <a:lnTo>
                    <a:pt x="0" y="250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928336" y="3551015"/>
              <a:ext cx="157162" cy="17411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128266" y="3551015"/>
              <a:ext cx="90106" cy="16954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38184" y="3551015"/>
              <a:ext cx="131254" cy="174117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503742" y="3470052"/>
            <a:ext cx="1462372" cy="255079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4112705" y="3551015"/>
            <a:ext cx="481330" cy="174625"/>
            <a:chOff x="4112705" y="3551015"/>
            <a:chExt cx="481330" cy="174625"/>
          </a:xfrm>
        </p:grpSpPr>
        <p:pic>
          <p:nvPicPr>
            <p:cNvPr id="109" name="object 10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112705" y="3551015"/>
              <a:ext cx="135826" cy="16954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291298" y="3551015"/>
              <a:ext cx="155733" cy="17411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80560" y="3551015"/>
              <a:ext cx="112966" cy="174117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4738497" y="3465480"/>
            <a:ext cx="542290" cy="259715"/>
            <a:chOff x="4738497" y="3465480"/>
            <a:chExt cx="542290" cy="259715"/>
          </a:xfrm>
        </p:grpSpPr>
        <p:pic>
          <p:nvPicPr>
            <p:cNvPr id="113" name="object 11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38497" y="3551014"/>
              <a:ext cx="251936" cy="173997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014817" y="3465480"/>
              <a:ext cx="116205" cy="255270"/>
            </a:xfrm>
            <a:custGeom>
              <a:avLst/>
              <a:gdLst/>
              <a:ahLst/>
              <a:cxnLst/>
              <a:rect l="l" t="t" r="r" b="b"/>
              <a:pathLst>
                <a:path w="116204" h="255270">
                  <a:moveTo>
                    <a:pt x="0" y="112966"/>
                  </a:moveTo>
                  <a:lnTo>
                    <a:pt x="0" y="90106"/>
                  </a:lnTo>
                  <a:lnTo>
                    <a:pt x="29051" y="90106"/>
                  </a:lnTo>
                  <a:lnTo>
                    <a:pt x="29051" y="65627"/>
                  </a:lnTo>
                  <a:lnTo>
                    <a:pt x="36671" y="27432"/>
                  </a:lnTo>
                  <a:lnTo>
                    <a:pt x="73247" y="1524"/>
                  </a:lnTo>
                  <a:lnTo>
                    <a:pt x="105346" y="0"/>
                  </a:lnTo>
                  <a:lnTo>
                    <a:pt x="109918" y="1524"/>
                  </a:lnTo>
                  <a:lnTo>
                    <a:pt x="114490" y="1524"/>
                  </a:lnTo>
                  <a:lnTo>
                    <a:pt x="116014" y="3048"/>
                  </a:lnTo>
                  <a:lnTo>
                    <a:pt x="116014" y="24384"/>
                  </a:lnTo>
                  <a:lnTo>
                    <a:pt x="108394" y="24384"/>
                  </a:lnTo>
                  <a:lnTo>
                    <a:pt x="105346" y="22860"/>
                  </a:lnTo>
                  <a:lnTo>
                    <a:pt x="82486" y="22860"/>
                  </a:lnTo>
                  <a:lnTo>
                    <a:pt x="77914" y="25908"/>
                  </a:lnTo>
                  <a:lnTo>
                    <a:pt x="73247" y="25908"/>
                  </a:lnTo>
                  <a:lnTo>
                    <a:pt x="68675" y="28956"/>
                  </a:lnTo>
                  <a:lnTo>
                    <a:pt x="62579" y="35147"/>
                  </a:lnTo>
                  <a:lnTo>
                    <a:pt x="59531" y="39719"/>
                  </a:lnTo>
                  <a:lnTo>
                    <a:pt x="58007" y="45815"/>
                  </a:lnTo>
                  <a:lnTo>
                    <a:pt x="56483" y="50387"/>
                  </a:lnTo>
                  <a:lnTo>
                    <a:pt x="54959" y="58007"/>
                  </a:lnTo>
                  <a:lnTo>
                    <a:pt x="54959" y="90106"/>
                  </a:lnTo>
                  <a:lnTo>
                    <a:pt x="105346" y="90106"/>
                  </a:lnTo>
                  <a:lnTo>
                    <a:pt x="105346" y="112966"/>
                  </a:lnTo>
                  <a:lnTo>
                    <a:pt x="54959" y="112966"/>
                  </a:lnTo>
                  <a:lnTo>
                    <a:pt x="54959" y="255079"/>
                  </a:lnTo>
                  <a:lnTo>
                    <a:pt x="29051" y="255079"/>
                  </a:lnTo>
                  <a:lnTo>
                    <a:pt x="29051" y="112966"/>
                  </a:lnTo>
                  <a:lnTo>
                    <a:pt x="0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138452" y="3551025"/>
              <a:ext cx="142017" cy="174068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5326190" y="3470052"/>
            <a:ext cx="539115" cy="255270"/>
            <a:chOff x="5326190" y="3470052"/>
            <a:chExt cx="539115" cy="255270"/>
          </a:xfrm>
        </p:grpSpPr>
        <p:pic>
          <p:nvPicPr>
            <p:cNvPr id="117" name="object 11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326190" y="3551015"/>
              <a:ext cx="90106" cy="169545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5445341" y="3470058"/>
              <a:ext cx="218440" cy="255270"/>
            </a:xfrm>
            <a:custGeom>
              <a:avLst/>
              <a:gdLst/>
              <a:ahLst/>
              <a:cxnLst/>
              <a:rect l="l" t="t" r="r" b="b"/>
              <a:pathLst>
                <a:path w="218439" h="255270">
                  <a:moveTo>
                    <a:pt x="27533" y="85534"/>
                  </a:moveTo>
                  <a:lnTo>
                    <a:pt x="1524" y="85534"/>
                  </a:lnTo>
                  <a:lnTo>
                    <a:pt x="1524" y="250507"/>
                  </a:lnTo>
                  <a:lnTo>
                    <a:pt x="27533" y="250507"/>
                  </a:lnTo>
                  <a:lnTo>
                    <a:pt x="27533" y="85534"/>
                  </a:lnTo>
                  <a:close/>
                </a:path>
                <a:path w="218439" h="255270">
                  <a:moveTo>
                    <a:pt x="29057" y="16852"/>
                  </a:moveTo>
                  <a:lnTo>
                    <a:pt x="0" y="16852"/>
                  </a:lnTo>
                  <a:lnTo>
                    <a:pt x="0" y="47332"/>
                  </a:lnTo>
                  <a:lnTo>
                    <a:pt x="29057" y="47332"/>
                  </a:lnTo>
                  <a:lnTo>
                    <a:pt x="29057" y="16852"/>
                  </a:lnTo>
                  <a:close/>
                </a:path>
                <a:path w="218439" h="255270">
                  <a:moveTo>
                    <a:pt x="218224" y="0"/>
                  </a:moveTo>
                  <a:lnTo>
                    <a:pt x="192316" y="0"/>
                  </a:lnTo>
                  <a:lnTo>
                    <a:pt x="192316" y="100774"/>
                  </a:lnTo>
                  <a:lnTo>
                    <a:pt x="192316" y="123723"/>
                  </a:lnTo>
                  <a:lnTo>
                    <a:pt x="192316" y="209257"/>
                  </a:lnTo>
                  <a:lnTo>
                    <a:pt x="190792" y="212305"/>
                  </a:lnTo>
                  <a:lnTo>
                    <a:pt x="187744" y="213829"/>
                  </a:lnTo>
                  <a:lnTo>
                    <a:pt x="184696" y="216877"/>
                  </a:lnTo>
                  <a:lnTo>
                    <a:pt x="183172" y="219925"/>
                  </a:lnTo>
                  <a:lnTo>
                    <a:pt x="180124" y="221449"/>
                  </a:lnTo>
                  <a:lnTo>
                    <a:pt x="175552" y="224497"/>
                  </a:lnTo>
                  <a:lnTo>
                    <a:pt x="172402" y="226021"/>
                  </a:lnTo>
                  <a:lnTo>
                    <a:pt x="167830" y="229069"/>
                  </a:lnTo>
                  <a:lnTo>
                    <a:pt x="159067" y="231990"/>
                  </a:lnTo>
                  <a:lnTo>
                    <a:pt x="117538" y="221449"/>
                  </a:lnTo>
                  <a:lnTo>
                    <a:pt x="112877" y="215353"/>
                  </a:lnTo>
                  <a:lnTo>
                    <a:pt x="108305" y="210781"/>
                  </a:lnTo>
                  <a:lnTo>
                    <a:pt x="105257" y="203073"/>
                  </a:lnTo>
                  <a:lnTo>
                    <a:pt x="103733" y="195453"/>
                  </a:lnTo>
                  <a:lnTo>
                    <a:pt x="101968" y="189687"/>
                  </a:lnTo>
                  <a:lnTo>
                    <a:pt x="101066" y="183642"/>
                  </a:lnTo>
                  <a:lnTo>
                    <a:pt x="100723" y="177025"/>
                  </a:lnTo>
                  <a:lnTo>
                    <a:pt x="100685" y="169545"/>
                  </a:lnTo>
                  <a:lnTo>
                    <a:pt x="100965" y="160629"/>
                  </a:lnTo>
                  <a:lnTo>
                    <a:pt x="112877" y="122199"/>
                  </a:lnTo>
                  <a:lnTo>
                    <a:pt x="117538" y="117627"/>
                  </a:lnTo>
                  <a:lnTo>
                    <a:pt x="122110" y="112966"/>
                  </a:lnTo>
                  <a:lnTo>
                    <a:pt x="126682" y="109918"/>
                  </a:lnTo>
                  <a:lnTo>
                    <a:pt x="132778" y="106870"/>
                  </a:lnTo>
                  <a:lnTo>
                    <a:pt x="138874" y="105346"/>
                  </a:lnTo>
                  <a:lnTo>
                    <a:pt x="143446" y="103822"/>
                  </a:lnTo>
                  <a:lnTo>
                    <a:pt x="157162" y="103822"/>
                  </a:lnTo>
                  <a:lnTo>
                    <a:pt x="172402" y="109918"/>
                  </a:lnTo>
                  <a:lnTo>
                    <a:pt x="180124" y="112966"/>
                  </a:lnTo>
                  <a:lnTo>
                    <a:pt x="186220" y="117627"/>
                  </a:lnTo>
                  <a:lnTo>
                    <a:pt x="192316" y="123723"/>
                  </a:lnTo>
                  <a:lnTo>
                    <a:pt x="192316" y="100774"/>
                  </a:lnTo>
                  <a:lnTo>
                    <a:pt x="190792" y="100774"/>
                  </a:lnTo>
                  <a:lnTo>
                    <a:pt x="184696" y="94678"/>
                  </a:lnTo>
                  <a:lnTo>
                    <a:pt x="178600" y="90106"/>
                  </a:lnTo>
                  <a:lnTo>
                    <a:pt x="170878" y="87058"/>
                  </a:lnTo>
                  <a:lnTo>
                    <a:pt x="165112" y="84175"/>
                  </a:lnTo>
                  <a:lnTo>
                    <a:pt x="159067" y="82296"/>
                  </a:lnTo>
                  <a:lnTo>
                    <a:pt x="152450" y="81267"/>
                  </a:lnTo>
                  <a:lnTo>
                    <a:pt x="144970" y="80962"/>
                  </a:lnTo>
                  <a:lnTo>
                    <a:pt x="140398" y="80962"/>
                  </a:lnTo>
                  <a:lnTo>
                    <a:pt x="134302" y="82486"/>
                  </a:lnTo>
                  <a:lnTo>
                    <a:pt x="129730" y="84010"/>
                  </a:lnTo>
                  <a:lnTo>
                    <a:pt x="123634" y="84010"/>
                  </a:lnTo>
                  <a:lnTo>
                    <a:pt x="119062" y="87058"/>
                  </a:lnTo>
                  <a:lnTo>
                    <a:pt x="112877" y="88582"/>
                  </a:lnTo>
                  <a:lnTo>
                    <a:pt x="108305" y="91630"/>
                  </a:lnTo>
                  <a:lnTo>
                    <a:pt x="81648" y="121805"/>
                  </a:lnTo>
                  <a:lnTo>
                    <a:pt x="76301" y="140487"/>
                  </a:lnTo>
                  <a:lnTo>
                    <a:pt x="74295" y="146761"/>
                  </a:lnTo>
                  <a:lnTo>
                    <a:pt x="72872" y="154025"/>
                  </a:lnTo>
                  <a:lnTo>
                    <a:pt x="72009" y="162179"/>
                  </a:lnTo>
                  <a:lnTo>
                    <a:pt x="71729" y="171069"/>
                  </a:lnTo>
                  <a:lnTo>
                    <a:pt x="72250" y="181952"/>
                  </a:lnTo>
                  <a:lnTo>
                    <a:pt x="85636" y="223926"/>
                  </a:lnTo>
                  <a:lnTo>
                    <a:pt x="117538" y="250507"/>
                  </a:lnTo>
                  <a:lnTo>
                    <a:pt x="157162" y="255079"/>
                  </a:lnTo>
                  <a:lnTo>
                    <a:pt x="170878" y="250507"/>
                  </a:lnTo>
                  <a:lnTo>
                    <a:pt x="175552" y="247357"/>
                  </a:lnTo>
                  <a:lnTo>
                    <a:pt x="178600" y="245833"/>
                  </a:lnTo>
                  <a:lnTo>
                    <a:pt x="184696" y="239737"/>
                  </a:lnTo>
                  <a:lnTo>
                    <a:pt x="187744" y="238213"/>
                  </a:lnTo>
                  <a:lnTo>
                    <a:pt x="189268" y="235165"/>
                  </a:lnTo>
                  <a:lnTo>
                    <a:pt x="192316" y="232117"/>
                  </a:lnTo>
                  <a:lnTo>
                    <a:pt x="198412" y="250507"/>
                  </a:lnTo>
                  <a:lnTo>
                    <a:pt x="218224" y="250507"/>
                  </a:lnTo>
                  <a:lnTo>
                    <a:pt x="2182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07856" y="3551015"/>
              <a:ext cx="157257" cy="174117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002465" y="3551015"/>
            <a:ext cx="131254" cy="174117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6281833" y="3470052"/>
            <a:ext cx="652145" cy="255270"/>
            <a:chOff x="6281833" y="3470052"/>
            <a:chExt cx="652145" cy="255270"/>
          </a:xfrm>
        </p:grpSpPr>
        <p:pic>
          <p:nvPicPr>
            <p:cNvPr id="122" name="object 12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81833" y="3551015"/>
              <a:ext cx="125158" cy="17411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437471" y="3551015"/>
              <a:ext cx="131349" cy="174117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6611493" y="3470052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4" h="255270">
                  <a:moveTo>
                    <a:pt x="29051" y="241080"/>
                  </a:moveTo>
                  <a:lnTo>
                    <a:pt x="29051" y="169544"/>
                  </a:lnTo>
                  <a:lnTo>
                    <a:pt x="29098" y="177022"/>
                  </a:lnTo>
                  <a:lnTo>
                    <a:pt x="29432" y="183641"/>
                  </a:lnTo>
                  <a:lnTo>
                    <a:pt x="30337" y="189690"/>
                  </a:lnTo>
                  <a:lnTo>
                    <a:pt x="32099" y="195452"/>
                  </a:lnTo>
                  <a:lnTo>
                    <a:pt x="33623" y="203072"/>
                  </a:lnTo>
                  <a:lnTo>
                    <a:pt x="36671" y="210788"/>
                  </a:lnTo>
                  <a:lnTo>
                    <a:pt x="41243" y="215360"/>
                  </a:lnTo>
                  <a:lnTo>
                    <a:pt x="44291" y="221456"/>
                  </a:lnTo>
                  <a:lnTo>
                    <a:pt x="56483" y="227552"/>
                  </a:lnTo>
                  <a:lnTo>
                    <a:pt x="61055" y="230600"/>
                  </a:lnTo>
                  <a:lnTo>
                    <a:pt x="68770" y="232124"/>
                  </a:lnTo>
                  <a:lnTo>
                    <a:pt x="87058" y="232124"/>
                  </a:lnTo>
                  <a:lnTo>
                    <a:pt x="96202" y="229076"/>
                  </a:lnTo>
                  <a:lnTo>
                    <a:pt x="100774" y="226028"/>
                  </a:lnTo>
                  <a:lnTo>
                    <a:pt x="103822" y="224504"/>
                  </a:lnTo>
                  <a:lnTo>
                    <a:pt x="108394" y="221456"/>
                  </a:lnTo>
                  <a:lnTo>
                    <a:pt x="111442" y="219932"/>
                  </a:lnTo>
                  <a:lnTo>
                    <a:pt x="112966" y="216884"/>
                  </a:lnTo>
                  <a:lnTo>
                    <a:pt x="117538" y="212312"/>
                  </a:lnTo>
                  <a:lnTo>
                    <a:pt x="119062" y="209264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0507"/>
                  </a:lnTo>
                  <a:lnTo>
                    <a:pt x="126777" y="250507"/>
                  </a:lnTo>
                  <a:lnTo>
                    <a:pt x="120586" y="232124"/>
                  </a:lnTo>
                  <a:lnTo>
                    <a:pt x="117538" y="235172"/>
                  </a:lnTo>
                  <a:lnTo>
                    <a:pt x="116014" y="238220"/>
                  </a:lnTo>
                  <a:lnTo>
                    <a:pt x="112966" y="239744"/>
                  </a:lnTo>
                  <a:lnTo>
                    <a:pt x="106870" y="245840"/>
                  </a:lnTo>
                  <a:lnTo>
                    <a:pt x="102298" y="247364"/>
                  </a:lnTo>
                  <a:lnTo>
                    <a:pt x="99250" y="250507"/>
                  </a:lnTo>
                  <a:lnTo>
                    <a:pt x="85534" y="255079"/>
                  </a:lnTo>
                  <a:lnTo>
                    <a:pt x="45815" y="250507"/>
                  </a:lnTo>
                  <a:lnTo>
                    <a:pt x="33813" y="244518"/>
                  </a:lnTo>
                  <a:lnTo>
                    <a:pt x="29051" y="241080"/>
                  </a:lnTo>
                  <a:close/>
                </a:path>
                <a:path w="146684" h="255270">
                  <a:moveTo>
                    <a:pt x="0" y="171068"/>
                  </a:moveTo>
                  <a:lnTo>
                    <a:pt x="7703" y="127718"/>
                  </a:lnTo>
                  <a:lnTo>
                    <a:pt x="35147" y="91630"/>
                  </a:lnTo>
                  <a:lnTo>
                    <a:pt x="45815" y="87058"/>
                  </a:lnTo>
                  <a:lnTo>
                    <a:pt x="51911" y="84010"/>
                  </a:lnTo>
                  <a:lnTo>
                    <a:pt x="58007" y="84010"/>
                  </a:lnTo>
                  <a:lnTo>
                    <a:pt x="62579" y="82486"/>
                  </a:lnTo>
                  <a:lnTo>
                    <a:pt x="68770" y="80962"/>
                  </a:lnTo>
                  <a:lnTo>
                    <a:pt x="73342" y="80962"/>
                  </a:lnTo>
                  <a:lnTo>
                    <a:pt x="80176" y="81272"/>
                  </a:lnTo>
                  <a:lnTo>
                    <a:pt x="86868" y="82295"/>
                  </a:lnTo>
                  <a:lnTo>
                    <a:pt x="93273" y="84177"/>
                  </a:lnTo>
                  <a:lnTo>
                    <a:pt x="99250" y="87058"/>
                  </a:lnTo>
                  <a:lnTo>
                    <a:pt x="106870" y="90106"/>
                  </a:lnTo>
                  <a:lnTo>
                    <a:pt x="112966" y="94678"/>
                  </a:lnTo>
                  <a:lnTo>
                    <a:pt x="119062" y="100774"/>
                  </a:lnTo>
                  <a:lnTo>
                    <a:pt x="119062" y="123729"/>
                  </a:lnTo>
                  <a:lnTo>
                    <a:pt x="114490" y="117633"/>
                  </a:lnTo>
                  <a:lnTo>
                    <a:pt x="108394" y="112966"/>
                  </a:lnTo>
                  <a:lnTo>
                    <a:pt x="85534" y="103822"/>
                  </a:lnTo>
                  <a:lnTo>
                    <a:pt x="71818" y="103822"/>
                  </a:lnTo>
                  <a:lnTo>
                    <a:pt x="33623" y="137445"/>
                  </a:lnTo>
                  <a:lnTo>
                    <a:pt x="29051" y="169544"/>
                  </a:lnTo>
                  <a:lnTo>
                    <a:pt x="29051" y="241080"/>
                  </a:lnTo>
                  <a:lnTo>
                    <a:pt x="28027" y="240341"/>
                  </a:lnTo>
                  <a:lnTo>
                    <a:pt x="3897" y="200898"/>
                  </a:lnTo>
                  <a:lnTo>
                    <a:pt x="525" y="181952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02374" y="3551015"/>
              <a:ext cx="131254" cy="174117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7090886" y="3555587"/>
            <a:ext cx="135826" cy="169544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7277100" y="3551015"/>
            <a:ext cx="242697" cy="169544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7667816" y="3470052"/>
            <a:ext cx="493395" cy="255270"/>
            <a:chOff x="7667816" y="3470052"/>
            <a:chExt cx="493395" cy="255270"/>
          </a:xfrm>
        </p:grpSpPr>
        <p:sp>
          <p:nvSpPr>
            <p:cNvPr id="129" name="object 129"/>
            <p:cNvSpPr/>
            <p:nvPr/>
          </p:nvSpPr>
          <p:spPr>
            <a:xfrm>
              <a:off x="7667816" y="3470052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4" h="255270">
                  <a:moveTo>
                    <a:pt x="29051" y="241080"/>
                  </a:moveTo>
                  <a:lnTo>
                    <a:pt x="29051" y="169544"/>
                  </a:lnTo>
                  <a:lnTo>
                    <a:pt x="29098" y="177022"/>
                  </a:lnTo>
                  <a:lnTo>
                    <a:pt x="29432" y="183641"/>
                  </a:lnTo>
                  <a:lnTo>
                    <a:pt x="30337" y="189690"/>
                  </a:lnTo>
                  <a:lnTo>
                    <a:pt x="32099" y="195452"/>
                  </a:lnTo>
                  <a:lnTo>
                    <a:pt x="33623" y="203072"/>
                  </a:lnTo>
                  <a:lnTo>
                    <a:pt x="36671" y="210788"/>
                  </a:lnTo>
                  <a:lnTo>
                    <a:pt x="41243" y="215360"/>
                  </a:lnTo>
                  <a:lnTo>
                    <a:pt x="44291" y="221456"/>
                  </a:lnTo>
                  <a:lnTo>
                    <a:pt x="56483" y="227552"/>
                  </a:lnTo>
                  <a:lnTo>
                    <a:pt x="61055" y="230600"/>
                  </a:lnTo>
                  <a:lnTo>
                    <a:pt x="68770" y="232124"/>
                  </a:lnTo>
                  <a:lnTo>
                    <a:pt x="87058" y="232124"/>
                  </a:lnTo>
                  <a:lnTo>
                    <a:pt x="96202" y="229076"/>
                  </a:lnTo>
                  <a:lnTo>
                    <a:pt x="100774" y="226028"/>
                  </a:lnTo>
                  <a:lnTo>
                    <a:pt x="103822" y="224504"/>
                  </a:lnTo>
                  <a:lnTo>
                    <a:pt x="108394" y="221456"/>
                  </a:lnTo>
                  <a:lnTo>
                    <a:pt x="111442" y="219932"/>
                  </a:lnTo>
                  <a:lnTo>
                    <a:pt x="112966" y="216884"/>
                  </a:lnTo>
                  <a:lnTo>
                    <a:pt x="117538" y="212312"/>
                  </a:lnTo>
                  <a:lnTo>
                    <a:pt x="119062" y="209264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0507"/>
                  </a:lnTo>
                  <a:lnTo>
                    <a:pt x="126777" y="250507"/>
                  </a:lnTo>
                  <a:lnTo>
                    <a:pt x="120586" y="232124"/>
                  </a:lnTo>
                  <a:lnTo>
                    <a:pt x="117538" y="235172"/>
                  </a:lnTo>
                  <a:lnTo>
                    <a:pt x="116014" y="238220"/>
                  </a:lnTo>
                  <a:lnTo>
                    <a:pt x="112966" y="239744"/>
                  </a:lnTo>
                  <a:lnTo>
                    <a:pt x="106870" y="245840"/>
                  </a:lnTo>
                  <a:lnTo>
                    <a:pt x="102298" y="247364"/>
                  </a:lnTo>
                  <a:lnTo>
                    <a:pt x="99250" y="250507"/>
                  </a:lnTo>
                  <a:lnTo>
                    <a:pt x="85534" y="255079"/>
                  </a:lnTo>
                  <a:lnTo>
                    <a:pt x="45815" y="250507"/>
                  </a:lnTo>
                  <a:lnTo>
                    <a:pt x="33813" y="244518"/>
                  </a:lnTo>
                  <a:lnTo>
                    <a:pt x="29051" y="241080"/>
                  </a:lnTo>
                  <a:close/>
                </a:path>
                <a:path w="146684" h="255270">
                  <a:moveTo>
                    <a:pt x="0" y="171068"/>
                  </a:moveTo>
                  <a:lnTo>
                    <a:pt x="7703" y="127718"/>
                  </a:lnTo>
                  <a:lnTo>
                    <a:pt x="16859" y="109918"/>
                  </a:lnTo>
                  <a:lnTo>
                    <a:pt x="19907" y="105346"/>
                  </a:lnTo>
                  <a:lnTo>
                    <a:pt x="26003" y="100774"/>
                  </a:lnTo>
                  <a:lnTo>
                    <a:pt x="35147" y="91630"/>
                  </a:lnTo>
                  <a:lnTo>
                    <a:pt x="41243" y="88582"/>
                  </a:lnTo>
                  <a:lnTo>
                    <a:pt x="45815" y="87058"/>
                  </a:lnTo>
                  <a:lnTo>
                    <a:pt x="51911" y="84010"/>
                  </a:lnTo>
                  <a:lnTo>
                    <a:pt x="58007" y="84010"/>
                  </a:lnTo>
                  <a:lnTo>
                    <a:pt x="62579" y="82486"/>
                  </a:lnTo>
                  <a:lnTo>
                    <a:pt x="68770" y="80962"/>
                  </a:lnTo>
                  <a:lnTo>
                    <a:pt x="73342" y="80962"/>
                  </a:lnTo>
                  <a:lnTo>
                    <a:pt x="80176" y="81272"/>
                  </a:lnTo>
                  <a:lnTo>
                    <a:pt x="86868" y="82295"/>
                  </a:lnTo>
                  <a:lnTo>
                    <a:pt x="93273" y="84177"/>
                  </a:lnTo>
                  <a:lnTo>
                    <a:pt x="99250" y="87058"/>
                  </a:lnTo>
                  <a:lnTo>
                    <a:pt x="106870" y="90106"/>
                  </a:lnTo>
                  <a:lnTo>
                    <a:pt x="112966" y="94678"/>
                  </a:lnTo>
                  <a:lnTo>
                    <a:pt x="119062" y="100774"/>
                  </a:lnTo>
                  <a:lnTo>
                    <a:pt x="119062" y="123729"/>
                  </a:lnTo>
                  <a:lnTo>
                    <a:pt x="114490" y="117633"/>
                  </a:lnTo>
                  <a:lnTo>
                    <a:pt x="106870" y="112966"/>
                  </a:lnTo>
                  <a:lnTo>
                    <a:pt x="100774" y="109918"/>
                  </a:lnTo>
                  <a:lnTo>
                    <a:pt x="85534" y="103822"/>
                  </a:lnTo>
                  <a:lnTo>
                    <a:pt x="71818" y="103822"/>
                  </a:lnTo>
                  <a:lnTo>
                    <a:pt x="33623" y="137445"/>
                  </a:lnTo>
                  <a:lnTo>
                    <a:pt x="29051" y="169544"/>
                  </a:lnTo>
                  <a:lnTo>
                    <a:pt x="29051" y="241080"/>
                  </a:lnTo>
                  <a:lnTo>
                    <a:pt x="28027" y="240341"/>
                  </a:lnTo>
                  <a:lnTo>
                    <a:pt x="3897" y="200898"/>
                  </a:lnTo>
                  <a:lnTo>
                    <a:pt x="525" y="181952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58697" y="3551015"/>
              <a:ext cx="157162" cy="17411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047959" y="3551015"/>
              <a:ext cx="112966" cy="174117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8296751" y="3551015"/>
            <a:ext cx="279368" cy="241170"/>
          </a:xfrm>
          <a:prstGeom prst="rect">
            <a:avLst/>
          </a:prstGeom>
        </p:spPr>
      </p:pic>
      <p:grpSp>
        <p:nvGrpSpPr>
          <p:cNvPr id="133" name="object 133"/>
          <p:cNvGrpSpPr/>
          <p:nvPr/>
        </p:nvGrpSpPr>
        <p:grpSpPr>
          <a:xfrm>
            <a:off x="1247489" y="3897725"/>
            <a:ext cx="1476375" cy="255270"/>
            <a:chOff x="1247489" y="3897725"/>
            <a:chExt cx="1476375" cy="255270"/>
          </a:xfrm>
        </p:grpSpPr>
        <p:pic>
          <p:nvPicPr>
            <p:cNvPr id="134" name="object 13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47489" y="3978592"/>
              <a:ext cx="112966" cy="17411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390936" y="3978592"/>
              <a:ext cx="142017" cy="17399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577245" y="3978592"/>
              <a:ext cx="253365" cy="169545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862607" y="3897731"/>
              <a:ext cx="218440" cy="255270"/>
            </a:xfrm>
            <a:custGeom>
              <a:avLst/>
              <a:gdLst/>
              <a:ahLst/>
              <a:cxnLst/>
              <a:rect l="l" t="t" r="r" b="b"/>
              <a:pathLst>
                <a:path w="218439" h="255270">
                  <a:moveTo>
                    <a:pt x="27432" y="85432"/>
                  </a:moveTo>
                  <a:lnTo>
                    <a:pt x="0" y="85432"/>
                  </a:lnTo>
                  <a:lnTo>
                    <a:pt x="0" y="250405"/>
                  </a:lnTo>
                  <a:lnTo>
                    <a:pt x="27432" y="250405"/>
                  </a:lnTo>
                  <a:lnTo>
                    <a:pt x="27432" y="85432"/>
                  </a:lnTo>
                  <a:close/>
                </a:path>
                <a:path w="218439" h="255270">
                  <a:moveTo>
                    <a:pt x="27432" y="16764"/>
                  </a:moveTo>
                  <a:lnTo>
                    <a:pt x="0" y="16764"/>
                  </a:lnTo>
                  <a:lnTo>
                    <a:pt x="0" y="47244"/>
                  </a:lnTo>
                  <a:lnTo>
                    <a:pt x="27432" y="47244"/>
                  </a:lnTo>
                  <a:lnTo>
                    <a:pt x="27432" y="16764"/>
                  </a:lnTo>
                  <a:close/>
                </a:path>
                <a:path w="218439" h="255270">
                  <a:moveTo>
                    <a:pt x="218313" y="0"/>
                  </a:moveTo>
                  <a:lnTo>
                    <a:pt x="190881" y="0"/>
                  </a:lnTo>
                  <a:lnTo>
                    <a:pt x="190881" y="100774"/>
                  </a:lnTo>
                  <a:lnTo>
                    <a:pt x="190881" y="123634"/>
                  </a:lnTo>
                  <a:lnTo>
                    <a:pt x="190881" y="209169"/>
                  </a:lnTo>
                  <a:lnTo>
                    <a:pt x="189357" y="212217"/>
                  </a:lnTo>
                  <a:lnTo>
                    <a:pt x="187833" y="213741"/>
                  </a:lnTo>
                  <a:lnTo>
                    <a:pt x="184785" y="216877"/>
                  </a:lnTo>
                  <a:lnTo>
                    <a:pt x="181737" y="219925"/>
                  </a:lnTo>
                  <a:lnTo>
                    <a:pt x="178689" y="221449"/>
                  </a:lnTo>
                  <a:lnTo>
                    <a:pt x="175552" y="224497"/>
                  </a:lnTo>
                  <a:lnTo>
                    <a:pt x="170980" y="226021"/>
                  </a:lnTo>
                  <a:lnTo>
                    <a:pt x="167932" y="229069"/>
                  </a:lnTo>
                  <a:lnTo>
                    <a:pt x="158788" y="232117"/>
                  </a:lnTo>
                  <a:lnTo>
                    <a:pt x="140500" y="232117"/>
                  </a:lnTo>
                  <a:lnTo>
                    <a:pt x="132880" y="230593"/>
                  </a:lnTo>
                  <a:lnTo>
                    <a:pt x="102298" y="195453"/>
                  </a:lnTo>
                  <a:lnTo>
                    <a:pt x="99250" y="169443"/>
                  </a:lnTo>
                  <a:lnTo>
                    <a:pt x="99542" y="160591"/>
                  </a:lnTo>
                  <a:lnTo>
                    <a:pt x="111442" y="122110"/>
                  </a:lnTo>
                  <a:lnTo>
                    <a:pt x="126784" y="109918"/>
                  </a:lnTo>
                  <a:lnTo>
                    <a:pt x="131356" y="106870"/>
                  </a:lnTo>
                  <a:lnTo>
                    <a:pt x="143548" y="103822"/>
                  </a:lnTo>
                  <a:lnTo>
                    <a:pt x="155740" y="103822"/>
                  </a:lnTo>
                  <a:lnTo>
                    <a:pt x="164884" y="106870"/>
                  </a:lnTo>
                  <a:lnTo>
                    <a:pt x="170980" y="109918"/>
                  </a:lnTo>
                  <a:lnTo>
                    <a:pt x="178689" y="112966"/>
                  </a:lnTo>
                  <a:lnTo>
                    <a:pt x="184785" y="117538"/>
                  </a:lnTo>
                  <a:lnTo>
                    <a:pt x="190881" y="123634"/>
                  </a:lnTo>
                  <a:lnTo>
                    <a:pt x="190881" y="100774"/>
                  </a:lnTo>
                  <a:lnTo>
                    <a:pt x="151257" y="81178"/>
                  </a:lnTo>
                  <a:lnTo>
                    <a:pt x="143548" y="80860"/>
                  </a:lnTo>
                  <a:lnTo>
                    <a:pt x="138976" y="80860"/>
                  </a:lnTo>
                  <a:lnTo>
                    <a:pt x="134404" y="82384"/>
                  </a:lnTo>
                  <a:lnTo>
                    <a:pt x="128308" y="83908"/>
                  </a:lnTo>
                  <a:lnTo>
                    <a:pt x="123736" y="83908"/>
                  </a:lnTo>
                  <a:lnTo>
                    <a:pt x="117538" y="87058"/>
                  </a:lnTo>
                  <a:lnTo>
                    <a:pt x="112966" y="88582"/>
                  </a:lnTo>
                  <a:lnTo>
                    <a:pt x="106870" y="91630"/>
                  </a:lnTo>
                  <a:lnTo>
                    <a:pt x="102298" y="96202"/>
                  </a:lnTo>
                  <a:lnTo>
                    <a:pt x="96202" y="100774"/>
                  </a:lnTo>
                  <a:lnTo>
                    <a:pt x="74866" y="140487"/>
                  </a:lnTo>
                  <a:lnTo>
                    <a:pt x="71818" y="170967"/>
                  </a:lnTo>
                  <a:lnTo>
                    <a:pt x="72123" y="181914"/>
                  </a:lnTo>
                  <a:lnTo>
                    <a:pt x="85153" y="223926"/>
                  </a:lnTo>
                  <a:lnTo>
                    <a:pt x="94678" y="235165"/>
                  </a:lnTo>
                  <a:lnTo>
                    <a:pt x="99250" y="240030"/>
                  </a:lnTo>
                  <a:lnTo>
                    <a:pt x="136918" y="254698"/>
                  </a:lnTo>
                  <a:lnTo>
                    <a:pt x="143548" y="254977"/>
                  </a:lnTo>
                  <a:lnTo>
                    <a:pt x="155740" y="254977"/>
                  </a:lnTo>
                  <a:lnTo>
                    <a:pt x="160312" y="253453"/>
                  </a:lnTo>
                  <a:lnTo>
                    <a:pt x="166408" y="251929"/>
                  </a:lnTo>
                  <a:lnTo>
                    <a:pt x="170980" y="250405"/>
                  </a:lnTo>
                  <a:lnTo>
                    <a:pt x="174028" y="247357"/>
                  </a:lnTo>
                  <a:lnTo>
                    <a:pt x="177076" y="245833"/>
                  </a:lnTo>
                  <a:lnTo>
                    <a:pt x="181737" y="242785"/>
                  </a:lnTo>
                  <a:lnTo>
                    <a:pt x="183261" y="239737"/>
                  </a:lnTo>
                  <a:lnTo>
                    <a:pt x="186309" y="238213"/>
                  </a:lnTo>
                  <a:lnTo>
                    <a:pt x="189357" y="235165"/>
                  </a:lnTo>
                  <a:lnTo>
                    <a:pt x="190881" y="232117"/>
                  </a:lnTo>
                  <a:lnTo>
                    <a:pt x="192405" y="232117"/>
                  </a:lnTo>
                  <a:lnTo>
                    <a:pt x="196977" y="250405"/>
                  </a:lnTo>
                  <a:lnTo>
                    <a:pt x="218313" y="250405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125123" y="3978592"/>
              <a:ext cx="155733" cy="17411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323624" y="3978592"/>
              <a:ext cx="90106" cy="169545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433542" y="3978763"/>
              <a:ext cx="140493" cy="17401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610707" y="3978592"/>
              <a:ext cx="112966" cy="174117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2934272" y="3897725"/>
            <a:ext cx="332740" cy="255270"/>
            <a:chOff x="2934272" y="3897725"/>
            <a:chExt cx="332740" cy="255270"/>
          </a:xfrm>
        </p:grpSpPr>
        <p:sp>
          <p:nvSpPr>
            <p:cNvPr id="143" name="object 143"/>
            <p:cNvSpPr/>
            <p:nvPr/>
          </p:nvSpPr>
          <p:spPr>
            <a:xfrm>
              <a:off x="2934272" y="3897725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27432" y="240034"/>
                  </a:moveTo>
                  <a:lnTo>
                    <a:pt x="27432" y="169449"/>
                  </a:lnTo>
                  <a:lnTo>
                    <a:pt x="27719" y="176993"/>
                  </a:lnTo>
                  <a:lnTo>
                    <a:pt x="28575" y="183630"/>
                  </a:lnTo>
                  <a:lnTo>
                    <a:pt x="30003" y="189688"/>
                  </a:lnTo>
                  <a:lnTo>
                    <a:pt x="32004" y="195453"/>
                  </a:lnTo>
                  <a:lnTo>
                    <a:pt x="33528" y="203073"/>
                  </a:lnTo>
                  <a:lnTo>
                    <a:pt x="36576" y="210693"/>
                  </a:lnTo>
                  <a:lnTo>
                    <a:pt x="41148" y="215265"/>
                  </a:lnTo>
                  <a:lnTo>
                    <a:pt x="44196" y="221456"/>
                  </a:lnTo>
                  <a:lnTo>
                    <a:pt x="50387" y="224504"/>
                  </a:lnTo>
                  <a:lnTo>
                    <a:pt x="54959" y="227552"/>
                  </a:lnTo>
                  <a:lnTo>
                    <a:pt x="61055" y="230600"/>
                  </a:lnTo>
                  <a:lnTo>
                    <a:pt x="68675" y="232124"/>
                  </a:lnTo>
                  <a:lnTo>
                    <a:pt x="86963" y="232124"/>
                  </a:lnTo>
                  <a:lnTo>
                    <a:pt x="96107" y="229076"/>
                  </a:lnTo>
                  <a:lnTo>
                    <a:pt x="100679" y="226028"/>
                  </a:lnTo>
                  <a:lnTo>
                    <a:pt x="103727" y="224504"/>
                  </a:lnTo>
                  <a:lnTo>
                    <a:pt x="106870" y="221456"/>
                  </a:lnTo>
                  <a:lnTo>
                    <a:pt x="109918" y="219932"/>
                  </a:lnTo>
                  <a:lnTo>
                    <a:pt x="112966" y="216884"/>
                  </a:lnTo>
                  <a:lnTo>
                    <a:pt x="116014" y="213741"/>
                  </a:lnTo>
                  <a:lnTo>
                    <a:pt x="117538" y="212217"/>
                  </a:lnTo>
                  <a:lnTo>
                    <a:pt x="119062" y="209169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0412"/>
                  </a:lnTo>
                  <a:lnTo>
                    <a:pt x="126682" y="250412"/>
                  </a:lnTo>
                  <a:lnTo>
                    <a:pt x="120586" y="232124"/>
                  </a:lnTo>
                  <a:lnTo>
                    <a:pt x="119062" y="232124"/>
                  </a:lnTo>
                  <a:lnTo>
                    <a:pt x="117538" y="235172"/>
                  </a:lnTo>
                  <a:lnTo>
                    <a:pt x="106870" y="245840"/>
                  </a:lnTo>
                  <a:lnTo>
                    <a:pt x="102203" y="247364"/>
                  </a:lnTo>
                  <a:lnTo>
                    <a:pt x="99155" y="250412"/>
                  </a:lnTo>
                  <a:lnTo>
                    <a:pt x="90011" y="253460"/>
                  </a:lnTo>
                  <a:lnTo>
                    <a:pt x="83915" y="254984"/>
                  </a:lnTo>
                  <a:lnTo>
                    <a:pt x="71723" y="254984"/>
                  </a:lnTo>
                  <a:lnTo>
                    <a:pt x="33158" y="244506"/>
                  </a:lnTo>
                  <a:lnTo>
                    <a:pt x="27717" y="240337"/>
                  </a:lnTo>
                  <a:lnTo>
                    <a:pt x="27432" y="240034"/>
                  </a:lnTo>
                  <a:close/>
                </a:path>
                <a:path w="146685" h="255270">
                  <a:moveTo>
                    <a:pt x="0" y="170973"/>
                  </a:moveTo>
                  <a:lnTo>
                    <a:pt x="7620" y="127682"/>
                  </a:lnTo>
                  <a:lnTo>
                    <a:pt x="16764" y="109918"/>
                  </a:lnTo>
                  <a:lnTo>
                    <a:pt x="19812" y="105346"/>
                  </a:lnTo>
                  <a:lnTo>
                    <a:pt x="25908" y="100774"/>
                  </a:lnTo>
                  <a:lnTo>
                    <a:pt x="35052" y="91630"/>
                  </a:lnTo>
                  <a:lnTo>
                    <a:pt x="41148" y="88582"/>
                  </a:lnTo>
                  <a:lnTo>
                    <a:pt x="45815" y="87058"/>
                  </a:lnTo>
                  <a:lnTo>
                    <a:pt x="51911" y="83915"/>
                  </a:lnTo>
                  <a:lnTo>
                    <a:pt x="56483" y="83915"/>
                  </a:lnTo>
                  <a:lnTo>
                    <a:pt x="62579" y="82391"/>
                  </a:lnTo>
                  <a:lnTo>
                    <a:pt x="67151" y="80867"/>
                  </a:lnTo>
                  <a:lnTo>
                    <a:pt x="73247" y="80867"/>
                  </a:lnTo>
                  <a:lnTo>
                    <a:pt x="80081" y="81178"/>
                  </a:lnTo>
                  <a:lnTo>
                    <a:pt x="86772" y="82212"/>
                  </a:lnTo>
                  <a:lnTo>
                    <a:pt x="93178" y="84122"/>
                  </a:lnTo>
                  <a:lnTo>
                    <a:pt x="99155" y="87058"/>
                  </a:lnTo>
                  <a:lnTo>
                    <a:pt x="106870" y="90106"/>
                  </a:lnTo>
                  <a:lnTo>
                    <a:pt x="112966" y="94678"/>
                  </a:lnTo>
                  <a:lnTo>
                    <a:pt x="119062" y="100774"/>
                  </a:lnTo>
                  <a:lnTo>
                    <a:pt x="119062" y="123634"/>
                  </a:lnTo>
                  <a:lnTo>
                    <a:pt x="114490" y="117538"/>
                  </a:lnTo>
                  <a:lnTo>
                    <a:pt x="106870" y="112966"/>
                  </a:lnTo>
                  <a:lnTo>
                    <a:pt x="100679" y="109918"/>
                  </a:lnTo>
                  <a:lnTo>
                    <a:pt x="85439" y="103822"/>
                  </a:lnTo>
                  <a:lnTo>
                    <a:pt x="71723" y="103822"/>
                  </a:lnTo>
                  <a:lnTo>
                    <a:pt x="30646" y="144589"/>
                  </a:lnTo>
                  <a:lnTo>
                    <a:pt x="27432" y="169449"/>
                  </a:lnTo>
                  <a:lnTo>
                    <a:pt x="27432" y="240034"/>
                  </a:lnTo>
                  <a:lnTo>
                    <a:pt x="22860" y="235172"/>
                  </a:lnTo>
                  <a:lnTo>
                    <a:pt x="3214" y="200856"/>
                  </a:lnTo>
                  <a:lnTo>
                    <a:pt x="309" y="181911"/>
                  </a:lnTo>
                  <a:lnTo>
                    <a:pt x="0" y="170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125057" y="3978592"/>
              <a:ext cx="141922" cy="173996"/>
            </a:xfrm>
            <a:prstGeom prst="rect">
              <a:avLst/>
            </a:prstGeom>
          </p:spPr>
        </p:pic>
      </p:grpSp>
      <p:grpSp>
        <p:nvGrpSpPr>
          <p:cNvPr id="145" name="object 145"/>
          <p:cNvGrpSpPr/>
          <p:nvPr/>
        </p:nvGrpSpPr>
        <p:grpSpPr>
          <a:xfrm>
            <a:off x="3491389" y="3978592"/>
            <a:ext cx="954405" cy="174625"/>
            <a:chOff x="3491389" y="3978592"/>
            <a:chExt cx="954405" cy="174625"/>
          </a:xfrm>
        </p:grpSpPr>
        <p:pic>
          <p:nvPicPr>
            <p:cNvPr id="146" name="object 14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491389" y="3978592"/>
              <a:ext cx="135921" cy="16954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669983" y="3978592"/>
              <a:ext cx="155638" cy="17411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868484" y="3978592"/>
              <a:ext cx="242697" cy="16954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155472" y="3978667"/>
              <a:ext cx="140398" cy="17399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332542" y="3978592"/>
              <a:ext cx="112871" cy="174117"/>
            </a:xfrm>
            <a:prstGeom prst="rect">
              <a:avLst/>
            </a:prstGeom>
          </p:spPr>
        </p:pic>
      </p:grpSp>
      <p:pic>
        <p:nvPicPr>
          <p:cNvPr id="151" name="object 151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665250" y="3978592"/>
            <a:ext cx="241173" cy="174117"/>
          </a:xfrm>
          <a:prstGeom prst="rect">
            <a:avLst/>
          </a:prstGeom>
        </p:spPr>
      </p:pic>
      <p:grpSp>
        <p:nvGrpSpPr>
          <p:cNvPr id="152" name="object 152"/>
          <p:cNvGrpSpPr/>
          <p:nvPr/>
        </p:nvGrpSpPr>
        <p:grpSpPr>
          <a:xfrm>
            <a:off x="4959858" y="3914489"/>
            <a:ext cx="203200" cy="233679"/>
            <a:chOff x="4959858" y="3914489"/>
            <a:chExt cx="203200" cy="233679"/>
          </a:xfrm>
        </p:grpSpPr>
        <p:sp>
          <p:nvSpPr>
            <p:cNvPr id="153" name="object 153"/>
            <p:cNvSpPr/>
            <p:nvPr/>
          </p:nvSpPr>
          <p:spPr>
            <a:xfrm>
              <a:off x="4959858" y="3914495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520" y="68668"/>
                  </a:moveTo>
                  <a:lnTo>
                    <a:pt x="1524" y="68668"/>
                  </a:lnTo>
                  <a:lnTo>
                    <a:pt x="1524" y="233641"/>
                  </a:lnTo>
                  <a:lnTo>
                    <a:pt x="27520" y="233641"/>
                  </a:lnTo>
                  <a:lnTo>
                    <a:pt x="27520" y="68668"/>
                  </a:lnTo>
                  <a:close/>
                </a:path>
                <a:path w="29210" h="233679">
                  <a:moveTo>
                    <a:pt x="290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44" y="30480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028533" y="3983164"/>
              <a:ext cx="134397" cy="164973"/>
            </a:xfrm>
            <a:prstGeom prst="rect">
              <a:avLst/>
            </a:prstGeom>
          </p:spPr>
        </p:pic>
      </p:grpSp>
      <p:grpSp>
        <p:nvGrpSpPr>
          <p:cNvPr id="155" name="object 155"/>
          <p:cNvGrpSpPr/>
          <p:nvPr/>
        </p:nvGrpSpPr>
        <p:grpSpPr>
          <a:xfrm>
            <a:off x="5372005" y="3978592"/>
            <a:ext cx="798830" cy="174625"/>
            <a:chOff x="5372005" y="3978592"/>
            <a:chExt cx="798830" cy="174625"/>
          </a:xfrm>
        </p:grpSpPr>
        <p:pic>
          <p:nvPicPr>
            <p:cNvPr id="156" name="object 15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372005" y="3978592"/>
              <a:ext cx="125158" cy="174117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529263" y="3978592"/>
              <a:ext cx="155733" cy="174117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727669" y="3978592"/>
              <a:ext cx="242697" cy="169544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013133" y="3978592"/>
              <a:ext cx="157257" cy="174117"/>
            </a:xfrm>
            <a:prstGeom prst="rect">
              <a:avLst/>
            </a:prstGeom>
          </p:spPr>
        </p:pic>
      </p:grpSp>
      <p:grpSp>
        <p:nvGrpSpPr>
          <p:cNvPr id="160" name="object 160"/>
          <p:cNvGrpSpPr/>
          <p:nvPr/>
        </p:nvGrpSpPr>
        <p:grpSpPr>
          <a:xfrm>
            <a:off x="6384132" y="3978592"/>
            <a:ext cx="283845" cy="174625"/>
            <a:chOff x="6384132" y="3978592"/>
            <a:chExt cx="283845" cy="174625"/>
          </a:xfrm>
        </p:grpSpPr>
        <p:pic>
          <p:nvPicPr>
            <p:cNvPr id="161" name="object 16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384132" y="3978592"/>
              <a:ext cx="112871" cy="17411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527578" y="3978687"/>
              <a:ext cx="140398" cy="174086"/>
            </a:xfrm>
            <a:prstGeom prst="rect">
              <a:avLst/>
            </a:prstGeom>
          </p:spPr>
        </p:pic>
      </p:grpSp>
      <p:pic>
        <p:nvPicPr>
          <p:cNvPr id="163" name="object 163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6874097" y="3893058"/>
            <a:ext cx="1030319" cy="259651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8134922" y="3983259"/>
            <a:ext cx="135921" cy="169449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8322754" y="3978592"/>
            <a:ext cx="242697" cy="169544"/>
          </a:xfrm>
          <a:prstGeom prst="rect">
            <a:avLst/>
          </a:prstGeom>
        </p:spPr>
      </p:pic>
      <p:grpSp>
        <p:nvGrpSpPr>
          <p:cNvPr id="166" name="object 166"/>
          <p:cNvGrpSpPr/>
          <p:nvPr/>
        </p:nvGrpSpPr>
        <p:grpSpPr>
          <a:xfrm>
            <a:off x="1247489" y="4323778"/>
            <a:ext cx="1166495" cy="257175"/>
            <a:chOff x="1247489" y="4323778"/>
            <a:chExt cx="1166495" cy="257175"/>
          </a:xfrm>
        </p:grpSpPr>
        <p:pic>
          <p:nvPicPr>
            <p:cNvPr id="167" name="object 16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247489" y="4406264"/>
              <a:ext cx="112966" cy="17411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390936" y="4406264"/>
              <a:ext cx="142017" cy="17401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577245" y="4406264"/>
              <a:ext cx="253365" cy="169545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862607" y="4323778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39" h="257175">
                  <a:moveTo>
                    <a:pt x="27432" y="87058"/>
                  </a:moveTo>
                  <a:lnTo>
                    <a:pt x="0" y="87058"/>
                  </a:lnTo>
                  <a:lnTo>
                    <a:pt x="0" y="252031"/>
                  </a:lnTo>
                  <a:lnTo>
                    <a:pt x="27432" y="252031"/>
                  </a:lnTo>
                  <a:lnTo>
                    <a:pt x="27432" y="87058"/>
                  </a:lnTo>
                  <a:close/>
                </a:path>
                <a:path w="218439" h="257175">
                  <a:moveTo>
                    <a:pt x="27432" y="18389"/>
                  </a:moveTo>
                  <a:lnTo>
                    <a:pt x="0" y="18389"/>
                  </a:lnTo>
                  <a:lnTo>
                    <a:pt x="0" y="48869"/>
                  </a:lnTo>
                  <a:lnTo>
                    <a:pt x="27432" y="48869"/>
                  </a:lnTo>
                  <a:lnTo>
                    <a:pt x="27432" y="18389"/>
                  </a:lnTo>
                  <a:close/>
                </a:path>
                <a:path w="218439" h="257175">
                  <a:moveTo>
                    <a:pt x="218313" y="0"/>
                  </a:moveTo>
                  <a:lnTo>
                    <a:pt x="190881" y="0"/>
                  </a:lnTo>
                  <a:lnTo>
                    <a:pt x="190881" y="102400"/>
                  </a:lnTo>
                  <a:lnTo>
                    <a:pt x="190881" y="125260"/>
                  </a:lnTo>
                  <a:lnTo>
                    <a:pt x="190881" y="210794"/>
                  </a:lnTo>
                  <a:lnTo>
                    <a:pt x="189357" y="213842"/>
                  </a:lnTo>
                  <a:lnTo>
                    <a:pt x="181737" y="221462"/>
                  </a:lnTo>
                  <a:lnTo>
                    <a:pt x="178689" y="222986"/>
                  </a:lnTo>
                  <a:lnTo>
                    <a:pt x="175552" y="226034"/>
                  </a:lnTo>
                  <a:lnTo>
                    <a:pt x="170980" y="227558"/>
                  </a:lnTo>
                  <a:lnTo>
                    <a:pt x="167932" y="230695"/>
                  </a:lnTo>
                  <a:lnTo>
                    <a:pt x="158788" y="233743"/>
                  </a:lnTo>
                  <a:lnTo>
                    <a:pt x="140500" y="233743"/>
                  </a:lnTo>
                  <a:lnTo>
                    <a:pt x="132880" y="232219"/>
                  </a:lnTo>
                  <a:lnTo>
                    <a:pt x="126784" y="229082"/>
                  </a:lnTo>
                  <a:lnTo>
                    <a:pt x="120688" y="226034"/>
                  </a:lnTo>
                  <a:lnTo>
                    <a:pt x="101180" y="191300"/>
                  </a:lnTo>
                  <a:lnTo>
                    <a:pt x="99250" y="171069"/>
                  </a:lnTo>
                  <a:lnTo>
                    <a:pt x="99542" y="162217"/>
                  </a:lnTo>
                  <a:lnTo>
                    <a:pt x="111442" y="123736"/>
                  </a:lnTo>
                  <a:lnTo>
                    <a:pt x="126784" y="111544"/>
                  </a:lnTo>
                  <a:lnTo>
                    <a:pt x="131356" y="108496"/>
                  </a:lnTo>
                  <a:lnTo>
                    <a:pt x="143548" y="105448"/>
                  </a:lnTo>
                  <a:lnTo>
                    <a:pt x="155740" y="105448"/>
                  </a:lnTo>
                  <a:lnTo>
                    <a:pt x="164884" y="108496"/>
                  </a:lnTo>
                  <a:lnTo>
                    <a:pt x="170980" y="111544"/>
                  </a:lnTo>
                  <a:lnTo>
                    <a:pt x="178689" y="114592"/>
                  </a:lnTo>
                  <a:lnTo>
                    <a:pt x="184785" y="119164"/>
                  </a:lnTo>
                  <a:lnTo>
                    <a:pt x="190881" y="125260"/>
                  </a:lnTo>
                  <a:lnTo>
                    <a:pt x="190881" y="102400"/>
                  </a:lnTo>
                  <a:lnTo>
                    <a:pt x="151257" y="82804"/>
                  </a:lnTo>
                  <a:lnTo>
                    <a:pt x="143548" y="82486"/>
                  </a:lnTo>
                  <a:lnTo>
                    <a:pt x="138976" y="82486"/>
                  </a:lnTo>
                  <a:lnTo>
                    <a:pt x="134404" y="84010"/>
                  </a:lnTo>
                  <a:lnTo>
                    <a:pt x="128308" y="84010"/>
                  </a:lnTo>
                  <a:lnTo>
                    <a:pt x="123736" y="85534"/>
                  </a:lnTo>
                  <a:lnTo>
                    <a:pt x="117538" y="88582"/>
                  </a:lnTo>
                  <a:lnTo>
                    <a:pt x="112966" y="90106"/>
                  </a:lnTo>
                  <a:lnTo>
                    <a:pt x="106870" y="93154"/>
                  </a:lnTo>
                  <a:lnTo>
                    <a:pt x="102298" y="97726"/>
                  </a:lnTo>
                  <a:lnTo>
                    <a:pt x="96202" y="102400"/>
                  </a:lnTo>
                  <a:lnTo>
                    <a:pt x="91630" y="105448"/>
                  </a:lnTo>
                  <a:lnTo>
                    <a:pt x="87058" y="111544"/>
                  </a:lnTo>
                  <a:lnTo>
                    <a:pt x="84010" y="117640"/>
                  </a:lnTo>
                  <a:lnTo>
                    <a:pt x="81076" y="123380"/>
                  </a:lnTo>
                  <a:lnTo>
                    <a:pt x="72085" y="163766"/>
                  </a:lnTo>
                  <a:lnTo>
                    <a:pt x="71818" y="172593"/>
                  </a:lnTo>
                  <a:lnTo>
                    <a:pt x="72123" y="183540"/>
                  </a:lnTo>
                  <a:lnTo>
                    <a:pt x="85153" y="225513"/>
                  </a:lnTo>
                  <a:lnTo>
                    <a:pt x="94678" y="236791"/>
                  </a:lnTo>
                  <a:lnTo>
                    <a:pt x="99250" y="241655"/>
                  </a:lnTo>
                  <a:lnTo>
                    <a:pt x="136918" y="256324"/>
                  </a:lnTo>
                  <a:lnTo>
                    <a:pt x="143548" y="256603"/>
                  </a:lnTo>
                  <a:lnTo>
                    <a:pt x="155740" y="256603"/>
                  </a:lnTo>
                  <a:lnTo>
                    <a:pt x="160312" y="255079"/>
                  </a:lnTo>
                  <a:lnTo>
                    <a:pt x="166408" y="253555"/>
                  </a:lnTo>
                  <a:lnTo>
                    <a:pt x="170980" y="252031"/>
                  </a:lnTo>
                  <a:lnTo>
                    <a:pt x="174028" y="248983"/>
                  </a:lnTo>
                  <a:lnTo>
                    <a:pt x="177076" y="247459"/>
                  </a:lnTo>
                  <a:lnTo>
                    <a:pt x="181737" y="244411"/>
                  </a:lnTo>
                  <a:lnTo>
                    <a:pt x="183261" y="241363"/>
                  </a:lnTo>
                  <a:lnTo>
                    <a:pt x="186309" y="239839"/>
                  </a:lnTo>
                  <a:lnTo>
                    <a:pt x="189357" y="236791"/>
                  </a:lnTo>
                  <a:lnTo>
                    <a:pt x="190881" y="233743"/>
                  </a:lnTo>
                  <a:lnTo>
                    <a:pt x="192405" y="233743"/>
                  </a:lnTo>
                  <a:lnTo>
                    <a:pt x="196977" y="252031"/>
                  </a:lnTo>
                  <a:lnTo>
                    <a:pt x="218313" y="252031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125218" y="4406264"/>
              <a:ext cx="155733" cy="17411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323624" y="4406264"/>
              <a:ext cx="90106" cy="169545"/>
            </a:xfrm>
            <a:prstGeom prst="rect">
              <a:avLst/>
            </a:prstGeom>
          </p:spPr>
        </p:pic>
      </p:grpSp>
      <p:sp>
        <p:nvSpPr>
          <p:cNvPr id="173" name="object 173"/>
          <p:cNvSpPr/>
          <p:nvPr/>
        </p:nvSpPr>
        <p:spPr>
          <a:xfrm>
            <a:off x="2673191" y="4320730"/>
            <a:ext cx="136525" cy="259715"/>
          </a:xfrm>
          <a:custGeom>
            <a:avLst/>
            <a:gdLst/>
            <a:ahLst/>
            <a:cxnLst/>
            <a:rect l="l" t="t" r="r" b="b"/>
            <a:pathLst>
              <a:path w="136525" h="259714">
                <a:moveTo>
                  <a:pt x="0" y="203168"/>
                </a:moveTo>
                <a:lnTo>
                  <a:pt x="0" y="90106"/>
                </a:lnTo>
                <a:lnTo>
                  <a:pt x="27527" y="90106"/>
                </a:lnTo>
                <a:lnTo>
                  <a:pt x="27527" y="207740"/>
                </a:lnTo>
                <a:lnTo>
                  <a:pt x="30575" y="213836"/>
                </a:lnTo>
                <a:lnTo>
                  <a:pt x="33623" y="221456"/>
                </a:lnTo>
                <a:lnTo>
                  <a:pt x="38195" y="227552"/>
                </a:lnTo>
                <a:lnTo>
                  <a:pt x="44291" y="230600"/>
                </a:lnTo>
                <a:lnTo>
                  <a:pt x="50387" y="235267"/>
                </a:lnTo>
                <a:lnTo>
                  <a:pt x="58007" y="236791"/>
                </a:lnTo>
                <a:lnTo>
                  <a:pt x="77914" y="236791"/>
                </a:lnTo>
                <a:lnTo>
                  <a:pt x="85534" y="235267"/>
                </a:lnTo>
                <a:lnTo>
                  <a:pt x="91630" y="230600"/>
                </a:lnTo>
                <a:lnTo>
                  <a:pt x="97726" y="226028"/>
                </a:lnTo>
                <a:lnTo>
                  <a:pt x="102298" y="219932"/>
                </a:lnTo>
                <a:lnTo>
                  <a:pt x="105346" y="212312"/>
                </a:lnTo>
                <a:lnTo>
                  <a:pt x="108394" y="200120"/>
                </a:lnTo>
                <a:lnTo>
                  <a:pt x="108394" y="90106"/>
                </a:lnTo>
                <a:lnTo>
                  <a:pt x="135921" y="90106"/>
                </a:lnTo>
                <a:lnTo>
                  <a:pt x="135921" y="197072"/>
                </a:lnTo>
                <a:lnTo>
                  <a:pt x="134397" y="203168"/>
                </a:lnTo>
                <a:lnTo>
                  <a:pt x="134397" y="212312"/>
                </a:lnTo>
                <a:lnTo>
                  <a:pt x="132873" y="216884"/>
                </a:lnTo>
                <a:lnTo>
                  <a:pt x="131349" y="219932"/>
                </a:lnTo>
                <a:lnTo>
                  <a:pt x="129730" y="226028"/>
                </a:lnTo>
                <a:lnTo>
                  <a:pt x="126682" y="232124"/>
                </a:lnTo>
                <a:lnTo>
                  <a:pt x="122110" y="236791"/>
                </a:lnTo>
                <a:lnTo>
                  <a:pt x="119062" y="241363"/>
                </a:lnTo>
                <a:lnTo>
                  <a:pt x="114490" y="245935"/>
                </a:lnTo>
                <a:lnTo>
                  <a:pt x="109918" y="248983"/>
                </a:lnTo>
                <a:lnTo>
                  <a:pt x="97726" y="255079"/>
                </a:lnTo>
                <a:lnTo>
                  <a:pt x="90106" y="256603"/>
                </a:lnTo>
                <a:lnTo>
                  <a:pt x="84010" y="258127"/>
                </a:lnTo>
                <a:lnTo>
                  <a:pt x="76390" y="259651"/>
                </a:lnTo>
                <a:lnTo>
                  <a:pt x="58007" y="259651"/>
                </a:lnTo>
                <a:lnTo>
                  <a:pt x="50387" y="258127"/>
                </a:lnTo>
                <a:lnTo>
                  <a:pt x="44291" y="256603"/>
                </a:lnTo>
                <a:lnTo>
                  <a:pt x="36671" y="255079"/>
                </a:lnTo>
                <a:lnTo>
                  <a:pt x="30575" y="252031"/>
                </a:lnTo>
                <a:lnTo>
                  <a:pt x="21431" y="245935"/>
                </a:lnTo>
                <a:lnTo>
                  <a:pt x="16859" y="241363"/>
                </a:lnTo>
                <a:lnTo>
                  <a:pt x="12192" y="236791"/>
                </a:lnTo>
                <a:lnTo>
                  <a:pt x="9144" y="232124"/>
                </a:lnTo>
                <a:lnTo>
                  <a:pt x="6096" y="227552"/>
                </a:lnTo>
                <a:lnTo>
                  <a:pt x="4572" y="221456"/>
                </a:lnTo>
                <a:lnTo>
                  <a:pt x="1524" y="212312"/>
                </a:lnTo>
                <a:lnTo>
                  <a:pt x="1524" y="207740"/>
                </a:lnTo>
                <a:lnTo>
                  <a:pt x="0" y="203168"/>
                </a:lnTo>
                <a:close/>
              </a:path>
              <a:path w="136525" h="259714">
                <a:moveTo>
                  <a:pt x="56483" y="59626"/>
                </a:moveTo>
                <a:lnTo>
                  <a:pt x="77914" y="0"/>
                </a:lnTo>
                <a:lnTo>
                  <a:pt x="106870" y="0"/>
                </a:lnTo>
                <a:lnTo>
                  <a:pt x="77914" y="59626"/>
                </a:lnTo>
                <a:lnTo>
                  <a:pt x="56483" y="59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" name="object 174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2859405" y="4406264"/>
            <a:ext cx="134397" cy="169544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3048762" y="4342161"/>
            <a:ext cx="462915" cy="302895"/>
            <a:chOff x="3048762" y="4342161"/>
            <a:chExt cx="462915" cy="302895"/>
          </a:xfrm>
        </p:grpSpPr>
        <p:sp>
          <p:nvSpPr>
            <p:cNvPr id="176" name="object 176"/>
            <p:cNvSpPr/>
            <p:nvPr/>
          </p:nvSpPr>
          <p:spPr>
            <a:xfrm>
              <a:off x="3048762" y="4342168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39" h="233679">
                  <a:moveTo>
                    <a:pt x="27432" y="68668"/>
                  </a:moveTo>
                  <a:lnTo>
                    <a:pt x="0" y="68668"/>
                  </a:lnTo>
                  <a:lnTo>
                    <a:pt x="0" y="233641"/>
                  </a:lnTo>
                  <a:lnTo>
                    <a:pt x="27432" y="233641"/>
                  </a:lnTo>
                  <a:lnTo>
                    <a:pt x="27432" y="68668"/>
                  </a:lnTo>
                  <a:close/>
                </a:path>
                <a:path w="27939" h="233679">
                  <a:moveTo>
                    <a:pt x="27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120485" y="4406265"/>
              <a:ext cx="125158" cy="174117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276219" y="4406264"/>
              <a:ext cx="157162" cy="174117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3453289" y="4537614"/>
              <a:ext cx="58419" cy="107314"/>
            </a:xfrm>
            <a:custGeom>
              <a:avLst/>
              <a:gdLst/>
              <a:ahLst/>
              <a:cxnLst/>
              <a:rect l="l" t="t" r="r" b="b"/>
              <a:pathLst>
                <a:path w="58420" h="107314">
                  <a:moveTo>
                    <a:pt x="0" y="106965"/>
                  </a:moveTo>
                  <a:lnTo>
                    <a:pt x="28956" y="0"/>
                  </a:lnTo>
                  <a:lnTo>
                    <a:pt x="58007" y="0"/>
                  </a:lnTo>
                  <a:lnTo>
                    <a:pt x="25908" y="106965"/>
                  </a:lnTo>
                  <a:lnTo>
                    <a:pt x="0" y="106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0" name="object 180"/>
          <p:cNvGrpSpPr/>
          <p:nvPr/>
        </p:nvGrpSpPr>
        <p:grpSpPr>
          <a:xfrm>
            <a:off x="3799713" y="4406264"/>
            <a:ext cx="310515" cy="174625"/>
            <a:chOff x="3799713" y="4406264"/>
            <a:chExt cx="310515" cy="174625"/>
          </a:xfrm>
        </p:grpSpPr>
        <p:pic>
          <p:nvPicPr>
            <p:cNvPr id="181" name="object 18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799713" y="4406264"/>
              <a:ext cx="135921" cy="169544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978402" y="4406264"/>
              <a:ext cx="131254" cy="174117"/>
            </a:xfrm>
            <a:prstGeom prst="rect">
              <a:avLst/>
            </a:prstGeom>
          </p:spPr>
        </p:pic>
      </p:grpSp>
      <p:grpSp>
        <p:nvGrpSpPr>
          <p:cNvPr id="183" name="object 183"/>
          <p:cNvGrpSpPr/>
          <p:nvPr/>
        </p:nvGrpSpPr>
        <p:grpSpPr>
          <a:xfrm>
            <a:off x="4395121" y="4406264"/>
            <a:ext cx="418465" cy="174625"/>
            <a:chOff x="4395121" y="4406264"/>
            <a:chExt cx="418465" cy="174625"/>
          </a:xfrm>
        </p:grpSpPr>
        <p:pic>
          <p:nvPicPr>
            <p:cNvPr id="184" name="object 18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395121" y="4406264"/>
              <a:ext cx="90011" cy="169545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505039" y="4406264"/>
              <a:ext cx="140398" cy="174019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682109" y="4406264"/>
              <a:ext cx="131254" cy="174117"/>
            </a:xfrm>
            <a:prstGeom prst="rect">
              <a:avLst/>
            </a:prstGeom>
          </p:spPr>
        </p:pic>
      </p:grpSp>
      <p:sp>
        <p:nvSpPr>
          <p:cNvPr id="187" name="object 187"/>
          <p:cNvSpPr/>
          <p:nvPr/>
        </p:nvSpPr>
        <p:spPr>
          <a:xfrm>
            <a:off x="4866132" y="4323588"/>
            <a:ext cx="27940" cy="253365"/>
          </a:xfrm>
          <a:custGeom>
            <a:avLst/>
            <a:gdLst/>
            <a:ahLst/>
            <a:cxnLst/>
            <a:rect l="l" t="t" r="r" b="b"/>
            <a:pathLst>
              <a:path w="27939" h="253364">
                <a:moveTo>
                  <a:pt x="0" y="252983"/>
                </a:moveTo>
                <a:lnTo>
                  <a:pt x="0" y="0"/>
                </a:lnTo>
                <a:lnTo>
                  <a:pt x="27432" y="0"/>
                </a:lnTo>
                <a:lnTo>
                  <a:pt x="27432" y="252983"/>
                </a:lnTo>
                <a:lnTo>
                  <a:pt x="0" y="252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8" name="object 188"/>
          <p:cNvGrpSpPr/>
          <p:nvPr/>
        </p:nvGrpSpPr>
        <p:grpSpPr>
          <a:xfrm>
            <a:off x="4949190" y="4323778"/>
            <a:ext cx="850900" cy="321310"/>
            <a:chOff x="4949190" y="4323778"/>
            <a:chExt cx="850900" cy="321310"/>
          </a:xfrm>
        </p:grpSpPr>
        <p:sp>
          <p:nvSpPr>
            <p:cNvPr id="189" name="object 189"/>
            <p:cNvSpPr/>
            <p:nvPr/>
          </p:nvSpPr>
          <p:spPr>
            <a:xfrm>
              <a:off x="4949190" y="4323778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39" h="257175">
                  <a:moveTo>
                    <a:pt x="27520" y="87058"/>
                  </a:moveTo>
                  <a:lnTo>
                    <a:pt x="1524" y="87058"/>
                  </a:lnTo>
                  <a:lnTo>
                    <a:pt x="1524" y="252031"/>
                  </a:lnTo>
                  <a:lnTo>
                    <a:pt x="27520" y="252031"/>
                  </a:lnTo>
                  <a:lnTo>
                    <a:pt x="27520" y="87058"/>
                  </a:lnTo>
                  <a:close/>
                </a:path>
                <a:path w="218439" h="257175">
                  <a:moveTo>
                    <a:pt x="29044" y="18389"/>
                  </a:moveTo>
                  <a:lnTo>
                    <a:pt x="0" y="18389"/>
                  </a:lnTo>
                  <a:lnTo>
                    <a:pt x="0" y="48869"/>
                  </a:lnTo>
                  <a:lnTo>
                    <a:pt x="29044" y="48869"/>
                  </a:lnTo>
                  <a:lnTo>
                    <a:pt x="29044" y="18389"/>
                  </a:lnTo>
                  <a:close/>
                </a:path>
                <a:path w="218439" h="257175">
                  <a:moveTo>
                    <a:pt x="218313" y="0"/>
                  </a:moveTo>
                  <a:lnTo>
                    <a:pt x="190779" y="0"/>
                  </a:lnTo>
                  <a:lnTo>
                    <a:pt x="190779" y="102400"/>
                  </a:lnTo>
                  <a:lnTo>
                    <a:pt x="190779" y="125260"/>
                  </a:lnTo>
                  <a:lnTo>
                    <a:pt x="190779" y="210794"/>
                  </a:lnTo>
                  <a:lnTo>
                    <a:pt x="189255" y="213842"/>
                  </a:lnTo>
                  <a:lnTo>
                    <a:pt x="184683" y="218414"/>
                  </a:lnTo>
                  <a:lnTo>
                    <a:pt x="183159" y="221462"/>
                  </a:lnTo>
                  <a:lnTo>
                    <a:pt x="180111" y="222986"/>
                  </a:lnTo>
                  <a:lnTo>
                    <a:pt x="175539" y="226034"/>
                  </a:lnTo>
                  <a:lnTo>
                    <a:pt x="172491" y="227558"/>
                  </a:lnTo>
                  <a:lnTo>
                    <a:pt x="167919" y="230695"/>
                  </a:lnTo>
                  <a:lnTo>
                    <a:pt x="158775" y="233743"/>
                  </a:lnTo>
                  <a:lnTo>
                    <a:pt x="140398" y="233743"/>
                  </a:lnTo>
                  <a:lnTo>
                    <a:pt x="134302" y="232219"/>
                  </a:lnTo>
                  <a:lnTo>
                    <a:pt x="128206" y="229082"/>
                  </a:lnTo>
                  <a:lnTo>
                    <a:pt x="122110" y="226034"/>
                  </a:lnTo>
                  <a:lnTo>
                    <a:pt x="117538" y="222986"/>
                  </a:lnTo>
                  <a:lnTo>
                    <a:pt x="112966" y="216890"/>
                  </a:lnTo>
                  <a:lnTo>
                    <a:pt x="108394" y="212318"/>
                  </a:lnTo>
                  <a:lnTo>
                    <a:pt x="105346" y="204698"/>
                  </a:lnTo>
                  <a:lnTo>
                    <a:pt x="103822" y="197078"/>
                  </a:lnTo>
                  <a:lnTo>
                    <a:pt x="102057" y="191300"/>
                  </a:lnTo>
                  <a:lnTo>
                    <a:pt x="101155" y="185216"/>
                  </a:lnTo>
                  <a:lnTo>
                    <a:pt x="100812" y="178562"/>
                  </a:lnTo>
                  <a:lnTo>
                    <a:pt x="100774" y="171069"/>
                  </a:lnTo>
                  <a:lnTo>
                    <a:pt x="101053" y="162217"/>
                  </a:lnTo>
                  <a:lnTo>
                    <a:pt x="111442" y="123736"/>
                  </a:lnTo>
                  <a:lnTo>
                    <a:pt x="117538" y="119164"/>
                  </a:lnTo>
                  <a:lnTo>
                    <a:pt x="122110" y="114592"/>
                  </a:lnTo>
                  <a:lnTo>
                    <a:pt x="126682" y="111544"/>
                  </a:lnTo>
                  <a:lnTo>
                    <a:pt x="132778" y="108496"/>
                  </a:lnTo>
                  <a:lnTo>
                    <a:pt x="138874" y="106972"/>
                  </a:lnTo>
                  <a:lnTo>
                    <a:pt x="143535" y="105448"/>
                  </a:lnTo>
                  <a:lnTo>
                    <a:pt x="157251" y="105448"/>
                  </a:lnTo>
                  <a:lnTo>
                    <a:pt x="180111" y="114592"/>
                  </a:lnTo>
                  <a:lnTo>
                    <a:pt x="186207" y="119164"/>
                  </a:lnTo>
                  <a:lnTo>
                    <a:pt x="190779" y="125260"/>
                  </a:lnTo>
                  <a:lnTo>
                    <a:pt x="190779" y="102400"/>
                  </a:lnTo>
                  <a:lnTo>
                    <a:pt x="184683" y="96202"/>
                  </a:lnTo>
                  <a:lnTo>
                    <a:pt x="178587" y="91630"/>
                  </a:lnTo>
                  <a:lnTo>
                    <a:pt x="170967" y="88582"/>
                  </a:lnTo>
                  <a:lnTo>
                    <a:pt x="164985" y="85712"/>
                  </a:lnTo>
                  <a:lnTo>
                    <a:pt x="158584" y="83820"/>
                  </a:lnTo>
                  <a:lnTo>
                    <a:pt x="151892" y="82804"/>
                  </a:lnTo>
                  <a:lnTo>
                    <a:pt x="145059" y="82486"/>
                  </a:lnTo>
                  <a:lnTo>
                    <a:pt x="140398" y="82486"/>
                  </a:lnTo>
                  <a:lnTo>
                    <a:pt x="134302" y="84010"/>
                  </a:lnTo>
                  <a:lnTo>
                    <a:pt x="129730" y="84010"/>
                  </a:lnTo>
                  <a:lnTo>
                    <a:pt x="123634" y="85534"/>
                  </a:lnTo>
                  <a:lnTo>
                    <a:pt x="117538" y="88582"/>
                  </a:lnTo>
                  <a:lnTo>
                    <a:pt x="112966" y="90106"/>
                  </a:lnTo>
                  <a:lnTo>
                    <a:pt x="106870" y="93154"/>
                  </a:lnTo>
                  <a:lnTo>
                    <a:pt x="102298" y="97726"/>
                  </a:lnTo>
                  <a:lnTo>
                    <a:pt x="97726" y="102400"/>
                  </a:lnTo>
                  <a:lnTo>
                    <a:pt x="93154" y="105448"/>
                  </a:lnTo>
                  <a:lnTo>
                    <a:pt x="76288" y="142024"/>
                  </a:lnTo>
                  <a:lnTo>
                    <a:pt x="74295" y="148336"/>
                  </a:lnTo>
                  <a:lnTo>
                    <a:pt x="72859" y="155638"/>
                  </a:lnTo>
                  <a:lnTo>
                    <a:pt x="72009" y="163766"/>
                  </a:lnTo>
                  <a:lnTo>
                    <a:pt x="71716" y="172593"/>
                  </a:lnTo>
                  <a:lnTo>
                    <a:pt x="72237" y="183540"/>
                  </a:lnTo>
                  <a:lnTo>
                    <a:pt x="85674" y="225513"/>
                  </a:lnTo>
                  <a:lnTo>
                    <a:pt x="117538" y="252031"/>
                  </a:lnTo>
                  <a:lnTo>
                    <a:pt x="157251" y="256603"/>
                  </a:lnTo>
                  <a:lnTo>
                    <a:pt x="170967" y="252031"/>
                  </a:lnTo>
                  <a:lnTo>
                    <a:pt x="174015" y="248983"/>
                  </a:lnTo>
                  <a:lnTo>
                    <a:pt x="178587" y="247459"/>
                  </a:lnTo>
                  <a:lnTo>
                    <a:pt x="184683" y="241363"/>
                  </a:lnTo>
                  <a:lnTo>
                    <a:pt x="187731" y="239839"/>
                  </a:lnTo>
                  <a:lnTo>
                    <a:pt x="189255" y="236791"/>
                  </a:lnTo>
                  <a:lnTo>
                    <a:pt x="192303" y="233743"/>
                  </a:lnTo>
                  <a:lnTo>
                    <a:pt x="198399" y="252031"/>
                  </a:lnTo>
                  <a:lnTo>
                    <a:pt x="218313" y="252031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211794" y="4406264"/>
              <a:ext cx="131254" cy="174117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5385816" y="4323778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8956" y="242236"/>
                  </a:moveTo>
                  <a:lnTo>
                    <a:pt x="28956" y="171068"/>
                  </a:lnTo>
                  <a:lnTo>
                    <a:pt x="29003" y="178561"/>
                  </a:lnTo>
                  <a:lnTo>
                    <a:pt x="29337" y="185213"/>
                  </a:lnTo>
                  <a:lnTo>
                    <a:pt x="30241" y="191294"/>
                  </a:lnTo>
                  <a:lnTo>
                    <a:pt x="32004" y="197072"/>
                  </a:lnTo>
                  <a:lnTo>
                    <a:pt x="33528" y="204692"/>
                  </a:lnTo>
                  <a:lnTo>
                    <a:pt x="36576" y="212312"/>
                  </a:lnTo>
                  <a:lnTo>
                    <a:pt x="41148" y="216884"/>
                  </a:lnTo>
                  <a:lnTo>
                    <a:pt x="45720" y="222980"/>
                  </a:lnTo>
                  <a:lnTo>
                    <a:pt x="50292" y="226028"/>
                  </a:lnTo>
                  <a:lnTo>
                    <a:pt x="56388" y="229076"/>
                  </a:lnTo>
                  <a:lnTo>
                    <a:pt x="62579" y="232219"/>
                  </a:lnTo>
                  <a:lnTo>
                    <a:pt x="68675" y="233743"/>
                  </a:lnTo>
                  <a:lnTo>
                    <a:pt x="86963" y="233743"/>
                  </a:lnTo>
                  <a:lnTo>
                    <a:pt x="96107" y="230695"/>
                  </a:lnTo>
                  <a:lnTo>
                    <a:pt x="100679" y="227552"/>
                  </a:lnTo>
                  <a:lnTo>
                    <a:pt x="103727" y="226028"/>
                  </a:lnTo>
                  <a:lnTo>
                    <a:pt x="108299" y="222980"/>
                  </a:lnTo>
                  <a:lnTo>
                    <a:pt x="111347" y="221456"/>
                  </a:lnTo>
                  <a:lnTo>
                    <a:pt x="112871" y="218408"/>
                  </a:lnTo>
                  <a:lnTo>
                    <a:pt x="115919" y="215360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2031"/>
                  </a:lnTo>
                  <a:lnTo>
                    <a:pt x="126682" y="252031"/>
                  </a:lnTo>
                  <a:lnTo>
                    <a:pt x="120586" y="233743"/>
                  </a:lnTo>
                  <a:lnTo>
                    <a:pt x="117538" y="236791"/>
                  </a:lnTo>
                  <a:lnTo>
                    <a:pt x="115919" y="239839"/>
                  </a:lnTo>
                  <a:lnTo>
                    <a:pt x="112871" y="241363"/>
                  </a:lnTo>
                  <a:lnTo>
                    <a:pt x="106775" y="247459"/>
                  </a:lnTo>
                  <a:lnTo>
                    <a:pt x="102203" y="248983"/>
                  </a:lnTo>
                  <a:lnTo>
                    <a:pt x="99155" y="252031"/>
                  </a:lnTo>
                  <a:lnTo>
                    <a:pt x="85439" y="256603"/>
                  </a:lnTo>
                  <a:lnTo>
                    <a:pt x="45720" y="252031"/>
                  </a:lnTo>
                  <a:lnTo>
                    <a:pt x="34290" y="246125"/>
                  </a:lnTo>
                  <a:lnTo>
                    <a:pt x="28956" y="242236"/>
                  </a:lnTo>
                  <a:close/>
                </a:path>
                <a:path w="146685" h="257175">
                  <a:moveTo>
                    <a:pt x="0" y="172592"/>
                  </a:moveTo>
                  <a:lnTo>
                    <a:pt x="285" y="163757"/>
                  </a:lnTo>
                  <a:lnTo>
                    <a:pt x="1143" y="155626"/>
                  </a:lnTo>
                  <a:lnTo>
                    <a:pt x="2571" y="148335"/>
                  </a:lnTo>
                  <a:lnTo>
                    <a:pt x="4572" y="142017"/>
                  </a:lnTo>
                  <a:lnTo>
                    <a:pt x="5976" y="135421"/>
                  </a:lnTo>
                  <a:lnTo>
                    <a:pt x="25908" y="102393"/>
                  </a:lnTo>
                  <a:lnTo>
                    <a:pt x="30480" y="97726"/>
                  </a:lnTo>
                  <a:lnTo>
                    <a:pt x="36576" y="93154"/>
                  </a:lnTo>
                  <a:lnTo>
                    <a:pt x="41148" y="90106"/>
                  </a:lnTo>
                  <a:lnTo>
                    <a:pt x="47244" y="88582"/>
                  </a:lnTo>
                  <a:lnTo>
                    <a:pt x="51816" y="85534"/>
                  </a:lnTo>
                  <a:lnTo>
                    <a:pt x="58007" y="84010"/>
                  </a:lnTo>
                  <a:lnTo>
                    <a:pt x="62579" y="84010"/>
                  </a:lnTo>
                  <a:lnTo>
                    <a:pt x="68675" y="82486"/>
                  </a:lnTo>
                  <a:lnTo>
                    <a:pt x="73247" y="82486"/>
                  </a:lnTo>
                  <a:lnTo>
                    <a:pt x="80081" y="82796"/>
                  </a:lnTo>
                  <a:lnTo>
                    <a:pt x="86772" y="83819"/>
                  </a:lnTo>
                  <a:lnTo>
                    <a:pt x="93178" y="85701"/>
                  </a:lnTo>
                  <a:lnTo>
                    <a:pt x="99155" y="88582"/>
                  </a:lnTo>
                  <a:lnTo>
                    <a:pt x="106775" y="91630"/>
                  </a:lnTo>
                  <a:lnTo>
                    <a:pt x="112871" y="96202"/>
                  </a:lnTo>
                  <a:lnTo>
                    <a:pt x="119062" y="102393"/>
                  </a:lnTo>
                  <a:lnTo>
                    <a:pt x="119062" y="125253"/>
                  </a:lnTo>
                  <a:lnTo>
                    <a:pt x="114395" y="119157"/>
                  </a:lnTo>
                  <a:lnTo>
                    <a:pt x="108299" y="114585"/>
                  </a:lnTo>
                  <a:lnTo>
                    <a:pt x="85439" y="105441"/>
                  </a:lnTo>
                  <a:lnTo>
                    <a:pt x="71723" y="105441"/>
                  </a:lnTo>
                  <a:lnTo>
                    <a:pt x="67151" y="106965"/>
                  </a:lnTo>
                  <a:lnTo>
                    <a:pt x="61055" y="108489"/>
                  </a:lnTo>
                  <a:lnTo>
                    <a:pt x="54864" y="111537"/>
                  </a:lnTo>
                  <a:lnTo>
                    <a:pt x="50292" y="114585"/>
                  </a:lnTo>
                  <a:lnTo>
                    <a:pt x="45720" y="119157"/>
                  </a:lnTo>
                  <a:lnTo>
                    <a:pt x="39624" y="123729"/>
                  </a:lnTo>
                  <a:lnTo>
                    <a:pt x="29241" y="162209"/>
                  </a:lnTo>
                  <a:lnTo>
                    <a:pt x="28956" y="171068"/>
                  </a:lnTo>
                  <a:lnTo>
                    <a:pt x="28956" y="242236"/>
                  </a:lnTo>
                  <a:lnTo>
                    <a:pt x="28575" y="241958"/>
                  </a:lnTo>
                  <a:lnTo>
                    <a:pt x="6096" y="210788"/>
                  </a:lnTo>
                  <a:lnTo>
                    <a:pt x="523" y="183530"/>
                  </a:lnTo>
                  <a:lnTo>
                    <a:pt x="0" y="172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576602" y="4406264"/>
              <a:ext cx="141922" cy="174020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5741479" y="4537614"/>
              <a:ext cx="58419" cy="107314"/>
            </a:xfrm>
            <a:custGeom>
              <a:avLst/>
              <a:gdLst/>
              <a:ahLst/>
              <a:cxnLst/>
              <a:rect l="l" t="t" r="r" b="b"/>
              <a:pathLst>
                <a:path w="58420" h="107314">
                  <a:moveTo>
                    <a:pt x="0" y="106965"/>
                  </a:moveTo>
                  <a:lnTo>
                    <a:pt x="28956" y="0"/>
                  </a:lnTo>
                  <a:lnTo>
                    <a:pt x="58007" y="0"/>
                  </a:lnTo>
                  <a:lnTo>
                    <a:pt x="25908" y="106965"/>
                  </a:lnTo>
                  <a:lnTo>
                    <a:pt x="0" y="106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4" name="object 194"/>
          <p:cNvGrpSpPr/>
          <p:nvPr/>
        </p:nvGrpSpPr>
        <p:grpSpPr>
          <a:xfrm>
            <a:off x="6080379" y="4323778"/>
            <a:ext cx="652145" cy="257175"/>
            <a:chOff x="6080379" y="4323778"/>
            <a:chExt cx="652145" cy="257175"/>
          </a:xfrm>
        </p:grpSpPr>
        <p:pic>
          <p:nvPicPr>
            <p:cNvPr id="195" name="object 19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080379" y="4406264"/>
              <a:ext cx="125158" cy="174117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236113" y="4406264"/>
              <a:ext cx="131254" cy="174117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6410039" y="4323778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8956" y="242681"/>
                  </a:moveTo>
                  <a:lnTo>
                    <a:pt x="28956" y="171068"/>
                  </a:lnTo>
                  <a:lnTo>
                    <a:pt x="29005" y="178561"/>
                  </a:lnTo>
                  <a:lnTo>
                    <a:pt x="29348" y="185213"/>
                  </a:lnTo>
                  <a:lnTo>
                    <a:pt x="30282" y="191294"/>
                  </a:lnTo>
                  <a:lnTo>
                    <a:pt x="32099" y="197072"/>
                  </a:lnTo>
                  <a:lnTo>
                    <a:pt x="33623" y="204692"/>
                  </a:lnTo>
                  <a:lnTo>
                    <a:pt x="36671" y="212312"/>
                  </a:lnTo>
                  <a:lnTo>
                    <a:pt x="41243" y="216884"/>
                  </a:lnTo>
                  <a:lnTo>
                    <a:pt x="44291" y="222980"/>
                  </a:lnTo>
                  <a:lnTo>
                    <a:pt x="56483" y="229076"/>
                  </a:lnTo>
                  <a:lnTo>
                    <a:pt x="61055" y="232219"/>
                  </a:lnTo>
                  <a:lnTo>
                    <a:pt x="68675" y="233743"/>
                  </a:lnTo>
                  <a:lnTo>
                    <a:pt x="86963" y="233743"/>
                  </a:lnTo>
                  <a:lnTo>
                    <a:pt x="96202" y="230695"/>
                  </a:lnTo>
                  <a:lnTo>
                    <a:pt x="100774" y="227552"/>
                  </a:lnTo>
                  <a:lnTo>
                    <a:pt x="103822" y="226028"/>
                  </a:lnTo>
                  <a:lnTo>
                    <a:pt x="108394" y="222980"/>
                  </a:lnTo>
                  <a:lnTo>
                    <a:pt x="111442" y="221456"/>
                  </a:lnTo>
                  <a:lnTo>
                    <a:pt x="112966" y="218408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2031"/>
                  </a:lnTo>
                  <a:lnTo>
                    <a:pt x="126682" y="252031"/>
                  </a:lnTo>
                  <a:lnTo>
                    <a:pt x="120586" y="233743"/>
                  </a:lnTo>
                  <a:lnTo>
                    <a:pt x="117538" y="236791"/>
                  </a:lnTo>
                  <a:lnTo>
                    <a:pt x="116014" y="239839"/>
                  </a:lnTo>
                  <a:lnTo>
                    <a:pt x="112966" y="241363"/>
                  </a:lnTo>
                  <a:lnTo>
                    <a:pt x="106870" y="247459"/>
                  </a:lnTo>
                  <a:lnTo>
                    <a:pt x="102298" y="248983"/>
                  </a:lnTo>
                  <a:lnTo>
                    <a:pt x="99250" y="252031"/>
                  </a:lnTo>
                  <a:lnTo>
                    <a:pt x="90106" y="255079"/>
                  </a:lnTo>
                  <a:lnTo>
                    <a:pt x="85439" y="256603"/>
                  </a:lnTo>
                  <a:lnTo>
                    <a:pt x="71723" y="256539"/>
                  </a:lnTo>
                  <a:lnTo>
                    <a:pt x="66389" y="256317"/>
                  </a:lnTo>
                  <a:lnTo>
                    <a:pt x="33766" y="246125"/>
                  </a:lnTo>
                  <a:lnTo>
                    <a:pt x="28956" y="242681"/>
                  </a:lnTo>
                  <a:close/>
                </a:path>
                <a:path w="146684" h="257175">
                  <a:moveTo>
                    <a:pt x="0" y="172592"/>
                  </a:moveTo>
                  <a:lnTo>
                    <a:pt x="7620" y="129254"/>
                  </a:lnTo>
                  <a:lnTo>
                    <a:pt x="25908" y="102393"/>
                  </a:lnTo>
                  <a:lnTo>
                    <a:pt x="30480" y="97726"/>
                  </a:lnTo>
                  <a:lnTo>
                    <a:pt x="35147" y="93154"/>
                  </a:lnTo>
                  <a:lnTo>
                    <a:pt x="41243" y="90106"/>
                  </a:lnTo>
                  <a:lnTo>
                    <a:pt x="45815" y="88582"/>
                  </a:lnTo>
                  <a:lnTo>
                    <a:pt x="51911" y="85534"/>
                  </a:lnTo>
                  <a:lnTo>
                    <a:pt x="58007" y="84010"/>
                  </a:lnTo>
                  <a:lnTo>
                    <a:pt x="62579" y="84010"/>
                  </a:lnTo>
                  <a:lnTo>
                    <a:pt x="68675" y="82486"/>
                  </a:lnTo>
                  <a:lnTo>
                    <a:pt x="73247" y="82486"/>
                  </a:lnTo>
                  <a:lnTo>
                    <a:pt x="80096" y="82796"/>
                  </a:lnTo>
                  <a:lnTo>
                    <a:pt x="86820" y="83819"/>
                  </a:lnTo>
                  <a:lnTo>
                    <a:pt x="93258" y="85701"/>
                  </a:lnTo>
                  <a:lnTo>
                    <a:pt x="99250" y="88582"/>
                  </a:lnTo>
                  <a:lnTo>
                    <a:pt x="106870" y="91630"/>
                  </a:lnTo>
                  <a:lnTo>
                    <a:pt x="112966" y="96202"/>
                  </a:lnTo>
                  <a:lnTo>
                    <a:pt x="119062" y="102393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8394" y="114585"/>
                  </a:lnTo>
                  <a:lnTo>
                    <a:pt x="93154" y="108489"/>
                  </a:lnTo>
                  <a:lnTo>
                    <a:pt x="85439" y="105441"/>
                  </a:lnTo>
                  <a:lnTo>
                    <a:pt x="71723" y="105441"/>
                  </a:lnTo>
                  <a:lnTo>
                    <a:pt x="45815" y="119157"/>
                  </a:lnTo>
                  <a:lnTo>
                    <a:pt x="39719" y="123729"/>
                  </a:lnTo>
                  <a:lnTo>
                    <a:pt x="29243" y="162209"/>
                  </a:lnTo>
                  <a:lnTo>
                    <a:pt x="28956" y="171068"/>
                  </a:lnTo>
                  <a:lnTo>
                    <a:pt x="28956" y="242681"/>
                  </a:lnTo>
                  <a:lnTo>
                    <a:pt x="27946" y="241958"/>
                  </a:lnTo>
                  <a:lnTo>
                    <a:pt x="3857" y="202476"/>
                  </a:lnTo>
                  <a:lnTo>
                    <a:pt x="523" y="183530"/>
                  </a:lnTo>
                  <a:lnTo>
                    <a:pt x="0" y="172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600825" y="4406264"/>
              <a:ext cx="131254" cy="174117"/>
            </a:xfrm>
            <a:prstGeom prst="rect">
              <a:avLst/>
            </a:prstGeom>
          </p:spPr>
        </p:pic>
      </p:grpSp>
      <p:pic>
        <p:nvPicPr>
          <p:cNvPr id="199" name="object 199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7016019" y="4410836"/>
            <a:ext cx="135921" cy="169544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7202234" y="4406264"/>
            <a:ext cx="242792" cy="169544"/>
          </a:xfrm>
          <a:prstGeom prst="rect">
            <a:avLst/>
          </a:prstGeom>
        </p:spPr>
      </p:pic>
      <p:sp>
        <p:nvSpPr>
          <p:cNvPr id="201" name="object 201"/>
          <p:cNvSpPr/>
          <p:nvPr/>
        </p:nvSpPr>
        <p:spPr>
          <a:xfrm>
            <a:off x="7719727" y="4320730"/>
            <a:ext cx="142240" cy="259715"/>
          </a:xfrm>
          <a:custGeom>
            <a:avLst/>
            <a:gdLst/>
            <a:ahLst/>
            <a:cxnLst/>
            <a:rect l="l" t="t" r="r" b="b"/>
            <a:pathLst>
              <a:path w="142240" h="259714">
                <a:moveTo>
                  <a:pt x="62579" y="59626"/>
                </a:moveTo>
                <a:lnTo>
                  <a:pt x="84010" y="0"/>
                </a:lnTo>
                <a:lnTo>
                  <a:pt x="112966" y="0"/>
                </a:lnTo>
                <a:lnTo>
                  <a:pt x="85534" y="59626"/>
                </a:lnTo>
                <a:lnTo>
                  <a:pt x="62579" y="59626"/>
                </a:lnTo>
                <a:close/>
              </a:path>
              <a:path w="142240" h="259714">
                <a:moveTo>
                  <a:pt x="0" y="175641"/>
                </a:moveTo>
                <a:lnTo>
                  <a:pt x="6096" y="135921"/>
                </a:lnTo>
                <a:lnTo>
                  <a:pt x="28694" y="103029"/>
                </a:lnTo>
                <a:lnTo>
                  <a:pt x="67953" y="86058"/>
                </a:lnTo>
                <a:lnTo>
                  <a:pt x="74866" y="85534"/>
                </a:lnTo>
                <a:lnTo>
                  <a:pt x="81700" y="85820"/>
                </a:lnTo>
                <a:lnTo>
                  <a:pt x="117490" y="100219"/>
                </a:lnTo>
                <a:lnTo>
                  <a:pt x="135921" y="131349"/>
                </a:lnTo>
                <a:lnTo>
                  <a:pt x="138803" y="139008"/>
                </a:lnTo>
                <a:lnTo>
                  <a:pt x="140684" y="147970"/>
                </a:lnTo>
                <a:lnTo>
                  <a:pt x="141708" y="157790"/>
                </a:lnTo>
                <a:lnTo>
                  <a:pt x="142017" y="168020"/>
                </a:lnTo>
                <a:lnTo>
                  <a:pt x="142017" y="178689"/>
                </a:lnTo>
                <a:lnTo>
                  <a:pt x="112966" y="178689"/>
                </a:lnTo>
                <a:lnTo>
                  <a:pt x="112966" y="148209"/>
                </a:lnTo>
                <a:lnTo>
                  <a:pt x="111442" y="142017"/>
                </a:lnTo>
                <a:lnTo>
                  <a:pt x="109918" y="137445"/>
                </a:lnTo>
                <a:lnTo>
                  <a:pt x="108394" y="131349"/>
                </a:lnTo>
                <a:lnTo>
                  <a:pt x="106870" y="126777"/>
                </a:lnTo>
                <a:lnTo>
                  <a:pt x="102298" y="122205"/>
                </a:lnTo>
                <a:lnTo>
                  <a:pt x="99250" y="117633"/>
                </a:lnTo>
                <a:lnTo>
                  <a:pt x="96202" y="114585"/>
                </a:lnTo>
                <a:lnTo>
                  <a:pt x="91630" y="113061"/>
                </a:lnTo>
                <a:lnTo>
                  <a:pt x="85534" y="110013"/>
                </a:lnTo>
                <a:lnTo>
                  <a:pt x="80962" y="108489"/>
                </a:lnTo>
                <a:lnTo>
                  <a:pt x="68675" y="108489"/>
                </a:lnTo>
                <a:lnTo>
                  <a:pt x="62579" y="110013"/>
                </a:lnTo>
                <a:lnTo>
                  <a:pt x="58007" y="113061"/>
                </a:lnTo>
                <a:lnTo>
                  <a:pt x="51911" y="114585"/>
                </a:lnTo>
                <a:lnTo>
                  <a:pt x="47339" y="119157"/>
                </a:lnTo>
                <a:lnTo>
                  <a:pt x="42767" y="122205"/>
                </a:lnTo>
                <a:lnTo>
                  <a:pt x="36671" y="131349"/>
                </a:lnTo>
                <a:lnTo>
                  <a:pt x="33623" y="137445"/>
                </a:lnTo>
                <a:lnTo>
                  <a:pt x="32099" y="143541"/>
                </a:lnTo>
                <a:lnTo>
                  <a:pt x="30575" y="148209"/>
                </a:lnTo>
                <a:lnTo>
                  <a:pt x="29051" y="155829"/>
                </a:lnTo>
                <a:lnTo>
                  <a:pt x="29051" y="178689"/>
                </a:lnTo>
                <a:lnTo>
                  <a:pt x="27527" y="178689"/>
                </a:lnTo>
                <a:lnTo>
                  <a:pt x="27527" y="242456"/>
                </a:lnTo>
                <a:lnTo>
                  <a:pt x="26003" y="241363"/>
                </a:lnTo>
                <a:lnTo>
                  <a:pt x="4500" y="205524"/>
                </a:lnTo>
                <a:lnTo>
                  <a:pt x="547" y="186578"/>
                </a:lnTo>
                <a:lnTo>
                  <a:pt x="0" y="175641"/>
                </a:lnTo>
                <a:close/>
              </a:path>
              <a:path w="142240" h="259714">
                <a:moveTo>
                  <a:pt x="27527" y="242456"/>
                </a:moveTo>
                <a:lnTo>
                  <a:pt x="27527" y="178689"/>
                </a:lnTo>
                <a:lnTo>
                  <a:pt x="27813" y="186395"/>
                </a:lnTo>
                <a:lnTo>
                  <a:pt x="28694" y="193507"/>
                </a:lnTo>
                <a:lnTo>
                  <a:pt x="30099" y="199557"/>
                </a:lnTo>
                <a:lnTo>
                  <a:pt x="32099" y="204692"/>
                </a:lnTo>
                <a:lnTo>
                  <a:pt x="36671" y="212312"/>
                </a:lnTo>
                <a:lnTo>
                  <a:pt x="39719" y="218408"/>
                </a:lnTo>
                <a:lnTo>
                  <a:pt x="51911" y="227552"/>
                </a:lnTo>
                <a:lnTo>
                  <a:pt x="58007" y="230600"/>
                </a:lnTo>
                <a:lnTo>
                  <a:pt x="65627" y="233743"/>
                </a:lnTo>
                <a:lnTo>
                  <a:pt x="80962" y="236791"/>
                </a:lnTo>
                <a:lnTo>
                  <a:pt x="97726" y="236791"/>
                </a:lnTo>
                <a:lnTo>
                  <a:pt x="106870" y="235267"/>
                </a:lnTo>
                <a:lnTo>
                  <a:pt x="112966" y="233743"/>
                </a:lnTo>
                <a:lnTo>
                  <a:pt x="120586" y="232124"/>
                </a:lnTo>
                <a:lnTo>
                  <a:pt x="128206" y="230600"/>
                </a:lnTo>
                <a:lnTo>
                  <a:pt x="135921" y="227552"/>
                </a:lnTo>
                <a:lnTo>
                  <a:pt x="135921" y="250507"/>
                </a:lnTo>
                <a:lnTo>
                  <a:pt x="129825" y="253555"/>
                </a:lnTo>
                <a:lnTo>
                  <a:pt x="122110" y="255079"/>
                </a:lnTo>
                <a:lnTo>
                  <a:pt x="112585" y="256674"/>
                </a:lnTo>
                <a:lnTo>
                  <a:pt x="106870" y="257736"/>
                </a:lnTo>
                <a:lnTo>
                  <a:pt x="100393" y="258699"/>
                </a:lnTo>
                <a:lnTo>
                  <a:pt x="93249" y="259389"/>
                </a:lnTo>
                <a:lnTo>
                  <a:pt x="88392" y="259554"/>
                </a:lnTo>
                <a:lnTo>
                  <a:pt x="80962" y="259504"/>
                </a:lnTo>
                <a:lnTo>
                  <a:pt x="38385" y="249364"/>
                </a:lnTo>
                <a:lnTo>
                  <a:pt x="31980" y="245649"/>
                </a:lnTo>
                <a:lnTo>
                  <a:pt x="27527" y="242456"/>
                </a:lnTo>
                <a:close/>
              </a:path>
              <a:path w="142240" h="259714">
                <a:moveTo>
                  <a:pt x="29051" y="178689"/>
                </a:moveTo>
                <a:lnTo>
                  <a:pt x="29051" y="155829"/>
                </a:lnTo>
                <a:lnTo>
                  <a:pt x="112966" y="155829"/>
                </a:lnTo>
                <a:lnTo>
                  <a:pt x="112966" y="178689"/>
                </a:lnTo>
                <a:lnTo>
                  <a:pt x="29051" y="178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2" name="object 202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8136445" y="4410836"/>
            <a:ext cx="135921" cy="169544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8322754" y="4406264"/>
            <a:ext cx="242697" cy="169544"/>
          </a:xfrm>
          <a:prstGeom prst="rect">
            <a:avLst/>
          </a:prstGeom>
        </p:spPr>
      </p:pic>
      <p:grpSp>
        <p:nvGrpSpPr>
          <p:cNvPr id="204" name="object 204"/>
          <p:cNvGrpSpPr/>
          <p:nvPr/>
        </p:nvGrpSpPr>
        <p:grpSpPr>
          <a:xfrm>
            <a:off x="1247490" y="4833937"/>
            <a:ext cx="679450" cy="255270"/>
            <a:chOff x="1247490" y="4833937"/>
            <a:chExt cx="679450" cy="255270"/>
          </a:xfrm>
        </p:grpSpPr>
        <p:pic>
          <p:nvPicPr>
            <p:cNvPr id="205" name="object 20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247490" y="4833937"/>
              <a:ext cx="125158" cy="174117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403223" y="4833937"/>
              <a:ext cx="157162" cy="174117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603153" y="4833937"/>
              <a:ext cx="134302" cy="169544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1780223" y="4833937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0" y="90106"/>
                  </a:moveTo>
                  <a:lnTo>
                    <a:pt x="6096" y="50387"/>
                  </a:lnTo>
                  <a:lnTo>
                    <a:pt x="28653" y="17454"/>
                  </a:lnTo>
                  <a:lnTo>
                    <a:pt x="47339" y="6096"/>
                  </a:lnTo>
                  <a:lnTo>
                    <a:pt x="53316" y="3214"/>
                  </a:lnTo>
                  <a:lnTo>
                    <a:pt x="59721" y="1333"/>
                  </a:lnTo>
                  <a:lnTo>
                    <a:pt x="66413" y="309"/>
                  </a:lnTo>
                  <a:lnTo>
                    <a:pt x="71723" y="69"/>
                  </a:lnTo>
                  <a:lnTo>
                    <a:pt x="80867" y="0"/>
                  </a:lnTo>
                  <a:lnTo>
                    <a:pt x="93234" y="3074"/>
                  </a:lnTo>
                  <a:lnTo>
                    <a:pt x="97726" y="4572"/>
                  </a:lnTo>
                  <a:lnTo>
                    <a:pt x="102298" y="7620"/>
                  </a:lnTo>
                  <a:lnTo>
                    <a:pt x="106870" y="9144"/>
                  </a:lnTo>
                  <a:lnTo>
                    <a:pt x="112966" y="15240"/>
                  </a:lnTo>
                  <a:lnTo>
                    <a:pt x="116014" y="16764"/>
                  </a:lnTo>
                  <a:lnTo>
                    <a:pt x="117538" y="19812"/>
                  </a:lnTo>
                  <a:lnTo>
                    <a:pt x="120586" y="22860"/>
                  </a:lnTo>
                  <a:lnTo>
                    <a:pt x="126682" y="4572"/>
                  </a:lnTo>
                  <a:lnTo>
                    <a:pt x="146589" y="4572"/>
                  </a:lnTo>
                  <a:lnTo>
                    <a:pt x="146589" y="180213"/>
                  </a:lnTo>
                  <a:lnTo>
                    <a:pt x="146278" y="189072"/>
                  </a:lnTo>
                  <a:lnTo>
                    <a:pt x="132588" y="226218"/>
                  </a:lnTo>
                  <a:lnTo>
                    <a:pt x="119062" y="239963"/>
                  </a:lnTo>
                  <a:lnTo>
                    <a:pt x="119062" y="45815"/>
                  </a:lnTo>
                  <a:lnTo>
                    <a:pt x="117538" y="44291"/>
                  </a:lnTo>
                  <a:lnTo>
                    <a:pt x="116014" y="41243"/>
                  </a:lnTo>
                  <a:lnTo>
                    <a:pt x="108394" y="33623"/>
                  </a:lnTo>
                  <a:lnTo>
                    <a:pt x="103822" y="32099"/>
                  </a:lnTo>
                  <a:lnTo>
                    <a:pt x="100774" y="29051"/>
                  </a:lnTo>
                  <a:lnTo>
                    <a:pt x="95830" y="27307"/>
                  </a:lnTo>
                  <a:lnTo>
                    <a:pt x="85534" y="23886"/>
                  </a:lnTo>
                  <a:lnTo>
                    <a:pt x="82391" y="22860"/>
                  </a:lnTo>
                  <a:lnTo>
                    <a:pt x="68675" y="22860"/>
                  </a:lnTo>
                  <a:lnTo>
                    <a:pt x="62579" y="24384"/>
                  </a:lnTo>
                  <a:lnTo>
                    <a:pt x="56483" y="27432"/>
                  </a:lnTo>
                  <a:lnTo>
                    <a:pt x="50387" y="32099"/>
                  </a:lnTo>
                  <a:lnTo>
                    <a:pt x="45815" y="35147"/>
                  </a:lnTo>
                  <a:lnTo>
                    <a:pt x="36671" y="47339"/>
                  </a:lnTo>
                  <a:lnTo>
                    <a:pt x="33623" y="53435"/>
                  </a:lnTo>
                  <a:lnTo>
                    <a:pt x="32099" y="62579"/>
                  </a:lnTo>
                  <a:lnTo>
                    <a:pt x="30337" y="68356"/>
                  </a:lnTo>
                  <a:lnTo>
                    <a:pt x="29432" y="74437"/>
                  </a:lnTo>
                  <a:lnTo>
                    <a:pt x="29098" y="81090"/>
                  </a:lnTo>
                  <a:lnTo>
                    <a:pt x="29051" y="160369"/>
                  </a:lnTo>
                  <a:lnTo>
                    <a:pt x="26003" y="157257"/>
                  </a:lnTo>
                  <a:lnTo>
                    <a:pt x="3048" y="120681"/>
                  </a:lnTo>
                  <a:lnTo>
                    <a:pt x="261" y="98728"/>
                  </a:lnTo>
                  <a:lnTo>
                    <a:pt x="0" y="90106"/>
                  </a:lnTo>
                  <a:close/>
                </a:path>
                <a:path w="146685" h="255270">
                  <a:moveTo>
                    <a:pt x="29051" y="160369"/>
                  </a:moveTo>
                  <a:lnTo>
                    <a:pt x="29051" y="88582"/>
                  </a:lnTo>
                  <a:lnTo>
                    <a:pt x="29337" y="97442"/>
                  </a:lnTo>
                  <a:lnTo>
                    <a:pt x="30194" y="105739"/>
                  </a:lnTo>
                  <a:lnTo>
                    <a:pt x="45815" y="138969"/>
                  </a:lnTo>
                  <a:lnTo>
                    <a:pt x="50387" y="143541"/>
                  </a:lnTo>
                  <a:lnTo>
                    <a:pt x="54959" y="146589"/>
                  </a:lnTo>
                  <a:lnTo>
                    <a:pt x="67151" y="149637"/>
                  </a:lnTo>
                  <a:lnTo>
                    <a:pt x="71723" y="151161"/>
                  </a:lnTo>
                  <a:lnTo>
                    <a:pt x="114490" y="138969"/>
                  </a:lnTo>
                  <a:lnTo>
                    <a:pt x="119062" y="132873"/>
                  </a:lnTo>
                  <a:lnTo>
                    <a:pt x="119062" y="154209"/>
                  </a:lnTo>
                  <a:lnTo>
                    <a:pt x="112966" y="160305"/>
                  </a:lnTo>
                  <a:lnTo>
                    <a:pt x="106870" y="166497"/>
                  </a:lnTo>
                  <a:lnTo>
                    <a:pt x="99250" y="169545"/>
                  </a:lnTo>
                  <a:lnTo>
                    <a:pt x="62579" y="174117"/>
                  </a:lnTo>
                  <a:lnTo>
                    <a:pt x="56483" y="172593"/>
                  </a:lnTo>
                  <a:lnTo>
                    <a:pt x="51911" y="171069"/>
                  </a:lnTo>
                  <a:lnTo>
                    <a:pt x="45815" y="169545"/>
                  </a:lnTo>
                  <a:lnTo>
                    <a:pt x="41243" y="168021"/>
                  </a:lnTo>
                  <a:lnTo>
                    <a:pt x="35147" y="164973"/>
                  </a:lnTo>
                  <a:lnTo>
                    <a:pt x="30575" y="161925"/>
                  </a:lnTo>
                  <a:lnTo>
                    <a:pt x="29051" y="160369"/>
                  </a:lnTo>
                  <a:close/>
                </a:path>
                <a:path w="146685" h="255270">
                  <a:moveTo>
                    <a:pt x="10668" y="245840"/>
                  </a:moveTo>
                  <a:lnTo>
                    <a:pt x="10668" y="222980"/>
                  </a:lnTo>
                  <a:lnTo>
                    <a:pt x="15240" y="224504"/>
                  </a:lnTo>
                  <a:lnTo>
                    <a:pt x="18288" y="226028"/>
                  </a:lnTo>
                  <a:lnTo>
                    <a:pt x="22860" y="226028"/>
                  </a:lnTo>
                  <a:lnTo>
                    <a:pt x="26003" y="227552"/>
                  </a:lnTo>
                  <a:lnTo>
                    <a:pt x="30194" y="228949"/>
                  </a:lnTo>
                  <a:lnTo>
                    <a:pt x="33623" y="229076"/>
                  </a:lnTo>
                  <a:lnTo>
                    <a:pt x="38195" y="230600"/>
                  </a:lnTo>
                  <a:lnTo>
                    <a:pt x="45815" y="230600"/>
                  </a:lnTo>
                  <a:lnTo>
                    <a:pt x="50387" y="232124"/>
                  </a:lnTo>
                  <a:lnTo>
                    <a:pt x="61055" y="232030"/>
                  </a:lnTo>
                  <a:lnTo>
                    <a:pt x="103822" y="218408"/>
                  </a:lnTo>
                  <a:lnTo>
                    <a:pt x="119062" y="177165"/>
                  </a:lnTo>
                  <a:lnTo>
                    <a:pt x="119062" y="239963"/>
                  </a:lnTo>
                  <a:lnTo>
                    <a:pt x="79200" y="253936"/>
                  </a:lnTo>
                  <a:lnTo>
                    <a:pt x="62579" y="255031"/>
                  </a:lnTo>
                  <a:lnTo>
                    <a:pt x="56483" y="254928"/>
                  </a:lnTo>
                  <a:lnTo>
                    <a:pt x="53101" y="254817"/>
                  </a:lnTo>
                  <a:lnTo>
                    <a:pt x="45434" y="254127"/>
                  </a:lnTo>
                  <a:lnTo>
                    <a:pt x="38195" y="253125"/>
                  </a:lnTo>
                  <a:lnTo>
                    <a:pt x="28653" y="251463"/>
                  </a:lnTo>
                  <a:lnTo>
                    <a:pt x="22860" y="250507"/>
                  </a:lnTo>
                  <a:lnTo>
                    <a:pt x="15240" y="247364"/>
                  </a:lnTo>
                  <a:lnTo>
                    <a:pt x="10668" y="245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9" name="object 209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979676" y="4751451"/>
            <a:ext cx="1374361" cy="256603"/>
          </a:xfrm>
          <a:prstGeom prst="rect">
            <a:avLst/>
          </a:prstGeom>
        </p:spPr>
      </p:pic>
      <p:grpSp>
        <p:nvGrpSpPr>
          <p:cNvPr id="210" name="object 210"/>
          <p:cNvGrpSpPr/>
          <p:nvPr/>
        </p:nvGrpSpPr>
        <p:grpSpPr>
          <a:xfrm>
            <a:off x="3499009" y="4751451"/>
            <a:ext cx="333375" cy="257175"/>
            <a:chOff x="3499009" y="4751451"/>
            <a:chExt cx="333375" cy="257175"/>
          </a:xfrm>
        </p:grpSpPr>
        <p:sp>
          <p:nvSpPr>
            <p:cNvPr id="211" name="object 211"/>
            <p:cNvSpPr/>
            <p:nvPr/>
          </p:nvSpPr>
          <p:spPr>
            <a:xfrm>
              <a:off x="3499009" y="4751451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527" y="241611"/>
                  </a:moveTo>
                  <a:lnTo>
                    <a:pt x="27527" y="171068"/>
                  </a:lnTo>
                  <a:lnTo>
                    <a:pt x="27813" y="177903"/>
                  </a:lnTo>
                  <a:lnTo>
                    <a:pt x="28670" y="184594"/>
                  </a:lnTo>
                  <a:lnTo>
                    <a:pt x="30099" y="191000"/>
                  </a:lnTo>
                  <a:lnTo>
                    <a:pt x="32099" y="196976"/>
                  </a:lnTo>
                  <a:lnTo>
                    <a:pt x="33623" y="204692"/>
                  </a:lnTo>
                  <a:lnTo>
                    <a:pt x="36671" y="210788"/>
                  </a:lnTo>
                  <a:lnTo>
                    <a:pt x="41243" y="216884"/>
                  </a:lnTo>
                  <a:lnTo>
                    <a:pt x="44291" y="222980"/>
                  </a:lnTo>
                  <a:lnTo>
                    <a:pt x="50387" y="226028"/>
                  </a:lnTo>
                  <a:lnTo>
                    <a:pt x="54959" y="229076"/>
                  </a:lnTo>
                  <a:lnTo>
                    <a:pt x="61055" y="232124"/>
                  </a:lnTo>
                  <a:lnTo>
                    <a:pt x="68770" y="233648"/>
                  </a:lnTo>
                  <a:lnTo>
                    <a:pt x="87058" y="233648"/>
                  </a:lnTo>
                  <a:lnTo>
                    <a:pt x="96202" y="230600"/>
                  </a:lnTo>
                  <a:lnTo>
                    <a:pt x="100774" y="227552"/>
                  </a:lnTo>
                  <a:lnTo>
                    <a:pt x="103822" y="226028"/>
                  </a:lnTo>
                  <a:lnTo>
                    <a:pt x="106870" y="222980"/>
                  </a:lnTo>
                  <a:lnTo>
                    <a:pt x="109918" y="221456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2031"/>
                  </a:lnTo>
                  <a:lnTo>
                    <a:pt x="126777" y="252031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6014" y="239744"/>
                  </a:lnTo>
                  <a:lnTo>
                    <a:pt x="112966" y="241268"/>
                  </a:lnTo>
                  <a:lnTo>
                    <a:pt x="109918" y="244411"/>
                  </a:lnTo>
                  <a:lnTo>
                    <a:pt x="106870" y="247459"/>
                  </a:lnTo>
                  <a:lnTo>
                    <a:pt x="102298" y="248983"/>
                  </a:lnTo>
                  <a:lnTo>
                    <a:pt x="99250" y="252031"/>
                  </a:lnTo>
                  <a:lnTo>
                    <a:pt x="85534" y="256603"/>
                  </a:lnTo>
                  <a:lnTo>
                    <a:pt x="71818" y="256603"/>
                  </a:lnTo>
                  <a:lnTo>
                    <a:pt x="33242" y="246114"/>
                  </a:lnTo>
                  <a:lnTo>
                    <a:pt x="27813" y="241918"/>
                  </a:lnTo>
                  <a:lnTo>
                    <a:pt x="27527" y="241611"/>
                  </a:lnTo>
                  <a:close/>
                </a:path>
                <a:path w="146685" h="257175">
                  <a:moveTo>
                    <a:pt x="0" y="171068"/>
                  </a:moveTo>
                  <a:lnTo>
                    <a:pt x="6096" y="132873"/>
                  </a:lnTo>
                  <a:lnTo>
                    <a:pt x="9239" y="125253"/>
                  </a:lnTo>
                  <a:lnTo>
                    <a:pt x="12287" y="117633"/>
                  </a:lnTo>
                  <a:lnTo>
                    <a:pt x="15335" y="111537"/>
                  </a:lnTo>
                  <a:lnTo>
                    <a:pt x="19907" y="105346"/>
                  </a:lnTo>
                  <a:lnTo>
                    <a:pt x="26003" y="100774"/>
                  </a:lnTo>
                  <a:lnTo>
                    <a:pt x="30575" y="97726"/>
                  </a:lnTo>
                  <a:lnTo>
                    <a:pt x="35147" y="93154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246" y="82486"/>
                  </a:lnTo>
                  <a:lnTo>
                    <a:pt x="73342" y="82486"/>
                  </a:lnTo>
                  <a:lnTo>
                    <a:pt x="80176" y="82772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6870" y="114585"/>
                  </a:lnTo>
                  <a:lnTo>
                    <a:pt x="100774" y="111537"/>
                  </a:lnTo>
                  <a:lnTo>
                    <a:pt x="93154" y="106870"/>
                  </a:lnTo>
                  <a:lnTo>
                    <a:pt x="85534" y="105346"/>
                  </a:lnTo>
                  <a:lnTo>
                    <a:pt x="71818" y="105346"/>
                  </a:lnTo>
                  <a:lnTo>
                    <a:pt x="65627" y="106870"/>
                  </a:lnTo>
                  <a:lnTo>
                    <a:pt x="61055" y="108394"/>
                  </a:lnTo>
                  <a:lnTo>
                    <a:pt x="54959" y="109918"/>
                  </a:lnTo>
                  <a:lnTo>
                    <a:pt x="50387" y="114585"/>
                  </a:lnTo>
                  <a:lnTo>
                    <a:pt x="44291" y="119157"/>
                  </a:lnTo>
                  <a:lnTo>
                    <a:pt x="39719" y="123729"/>
                  </a:lnTo>
                  <a:lnTo>
                    <a:pt x="30741" y="146128"/>
                  </a:lnTo>
                  <a:lnTo>
                    <a:pt x="28860" y="153876"/>
                  </a:lnTo>
                  <a:lnTo>
                    <a:pt x="27836" y="162195"/>
                  </a:lnTo>
                  <a:lnTo>
                    <a:pt x="27527" y="171068"/>
                  </a:lnTo>
                  <a:lnTo>
                    <a:pt x="27527" y="241611"/>
                  </a:lnTo>
                  <a:lnTo>
                    <a:pt x="22955" y="236696"/>
                  </a:lnTo>
                  <a:lnTo>
                    <a:pt x="3214" y="202438"/>
                  </a:lnTo>
                  <a:lnTo>
                    <a:pt x="309" y="182847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689890" y="4834012"/>
              <a:ext cx="141922" cy="173945"/>
            </a:xfrm>
            <a:prstGeom prst="rect">
              <a:avLst/>
            </a:prstGeom>
          </p:spPr>
        </p:pic>
      </p:grpSp>
      <p:grpSp>
        <p:nvGrpSpPr>
          <p:cNvPr id="213" name="object 213"/>
          <p:cNvGrpSpPr/>
          <p:nvPr/>
        </p:nvGrpSpPr>
        <p:grpSpPr>
          <a:xfrm>
            <a:off x="3979926" y="4833937"/>
            <a:ext cx="285750" cy="174625"/>
            <a:chOff x="3979926" y="4833937"/>
            <a:chExt cx="285750" cy="174625"/>
          </a:xfrm>
        </p:grpSpPr>
        <p:pic>
          <p:nvPicPr>
            <p:cNvPr id="214" name="object 21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979926" y="4833937"/>
              <a:ext cx="112871" cy="174117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123373" y="4833937"/>
              <a:ext cx="141922" cy="174011"/>
            </a:xfrm>
            <a:prstGeom prst="rect">
              <a:avLst/>
            </a:prstGeom>
          </p:spPr>
        </p:pic>
      </p:grpSp>
      <p:grpSp>
        <p:nvGrpSpPr>
          <p:cNvPr id="216" name="object 216"/>
          <p:cNvGrpSpPr/>
          <p:nvPr/>
        </p:nvGrpSpPr>
        <p:grpSpPr>
          <a:xfrm>
            <a:off x="4311110" y="4751451"/>
            <a:ext cx="1144905" cy="257175"/>
            <a:chOff x="4311110" y="4751451"/>
            <a:chExt cx="1144905" cy="257175"/>
          </a:xfrm>
        </p:grpSpPr>
        <p:pic>
          <p:nvPicPr>
            <p:cNvPr id="217" name="object 21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311110" y="4833937"/>
              <a:ext cx="251840" cy="169545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4595050" y="4751451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39" h="257175">
                  <a:moveTo>
                    <a:pt x="27520" y="87058"/>
                  </a:moveTo>
                  <a:lnTo>
                    <a:pt x="1524" y="87058"/>
                  </a:lnTo>
                  <a:lnTo>
                    <a:pt x="1524" y="252031"/>
                  </a:lnTo>
                  <a:lnTo>
                    <a:pt x="27520" y="252031"/>
                  </a:lnTo>
                  <a:lnTo>
                    <a:pt x="27520" y="87058"/>
                  </a:lnTo>
                  <a:close/>
                </a:path>
                <a:path w="218439" h="257175">
                  <a:moveTo>
                    <a:pt x="29044" y="18389"/>
                  </a:moveTo>
                  <a:lnTo>
                    <a:pt x="0" y="18389"/>
                  </a:lnTo>
                  <a:lnTo>
                    <a:pt x="0" y="48869"/>
                  </a:lnTo>
                  <a:lnTo>
                    <a:pt x="29044" y="48869"/>
                  </a:lnTo>
                  <a:lnTo>
                    <a:pt x="29044" y="18389"/>
                  </a:lnTo>
                  <a:close/>
                </a:path>
                <a:path w="218439" h="257175">
                  <a:moveTo>
                    <a:pt x="218313" y="0"/>
                  </a:moveTo>
                  <a:lnTo>
                    <a:pt x="190779" y="0"/>
                  </a:lnTo>
                  <a:lnTo>
                    <a:pt x="190779" y="102298"/>
                  </a:lnTo>
                  <a:lnTo>
                    <a:pt x="190779" y="125260"/>
                  </a:lnTo>
                  <a:lnTo>
                    <a:pt x="190779" y="210794"/>
                  </a:lnTo>
                  <a:lnTo>
                    <a:pt x="189255" y="213842"/>
                  </a:lnTo>
                  <a:lnTo>
                    <a:pt x="184683" y="218414"/>
                  </a:lnTo>
                  <a:lnTo>
                    <a:pt x="183159" y="221462"/>
                  </a:lnTo>
                  <a:lnTo>
                    <a:pt x="180111" y="222986"/>
                  </a:lnTo>
                  <a:lnTo>
                    <a:pt x="175539" y="226034"/>
                  </a:lnTo>
                  <a:lnTo>
                    <a:pt x="172491" y="227558"/>
                  </a:lnTo>
                  <a:lnTo>
                    <a:pt x="167919" y="230606"/>
                  </a:lnTo>
                  <a:lnTo>
                    <a:pt x="158775" y="233654"/>
                  </a:lnTo>
                  <a:lnTo>
                    <a:pt x="140398" y="233654"/>
                  </a:lnTo>
                  <a:lnTo>
                    <a:pt x="108394" y="210794"/>
                  </a:lnTo>
                  <a:lnTo>
                    <a:pt x="103822" y="196977"/>
                  </a:lnTo>
                  <a:lnTo>
                    <a:pt x="102057" y="191008"/>
                  </a:lnTo>
                  <a:lnTo>
                    <a:pt x="101155" y="184594"/>
                  </a:lnTo>
                  <a:lnTo>
                    <a:pt x="100812" y="177914"/>
                  </a:lnTo>
                  <a:lnTo>
                    <a:pt x="100774" y="171069"/>
                  </a:lnTo>
                  <a:lnTo>
                    <a:pt x="101053" y="162204"/>
                  </a:lnTo>
                  <a:lnTo>
                    <a:pt x="111442" y="123736"/>
                  </a:lnTo>
                  <a:lnTo>
                    <a:pt x="117538" y="119164"/>
                  </a:lnTo>
                  <a:lnTo>
                    <a:pt x="122110" y="114592"/>
                  </a:lnTo>
                  <a:lnTo>
                    <a:pt x="126682" y="109918"/>
                  </a:lnTo>
                  <a:lnTo>
                    <a:pt x="138874" y="106870"/>
                  </a:lnTo>
                  <a:lnTo>
                    <a:pt x="143446" y="105346"/>
                  </a:lnTo>
                  <a:lnTo>
                    <a:pt x="157251" y="105346"/>
                  </a:lnTo>
                  <a:lnTo>
                    <a:pt x="164871" y="106870"/>
                  </a:lnTo>
                  <a:lnTo>
                    <a:pt x="172491" y="111544"/>
                  </a:lnTo>
                  <a:lnTo>
                    <a:pt x="180111" y="114592"/>
                  </a:lnTo>
                  <a:lnTo>
                    <a:pt x="186207" y="119164"/>
                  </a:lnTo>
                  <a:lnTo>
                    <a:pt x="190779" y="125260"/>
                  </a:lnTo>
                  <a:lnTo>
                    <a:pt x="190779" y="102298"/>
                  </a:lnTo>
                  <a:lnTo>
                    <a:pt x="151892" y="82778"/>
                  </a:lnTo>
                  <a:lnTo>
                    <a:pt x="145059" y="82486"/>
                  </a:lnTo>
                  <a:lnTo>
                    <a:pt x="140398" y="82486"/>
                  </a:lnTo>
                  <a:lnTo>
                    <a:pt x="134302" y="84010"/>
                  </a:lnTo>
                  <a:lnTo>
                    <a:pt x="129730" y="84010"/>
                  </a:lnTo>
                  <a:lnTo>
                    <a:pt x="117538" y="87058"/>
                  </a:lnTo>
                  <a:lnTo>
                    <a:pt x="112966" y="90106"/>
                  </a:lnTo>
                  <a:lnTo>
                    <a:pt x="106870" y="93154"/>
                  </a:lnTo>
                  <a:lnTo>
                    <a:pt x="102298" y="97726"/>
                  </a:lnTo>
                  <a:lnTo>
                    <a:pt x="97726" y="100774"/>
                  </a:lnTo>
                  <a:lnTo>
                    <a:pt x="93154" y="105346"/>
                  </a:lnTo>
                  <a:lnTo>
                    <a:pt x="88582" y="111544"/>
                  </a:lnTo>
                  <a:lnTo>
                    <a:pt x="83908" y="117640"/>
                  </a:lnTo>
                  <a:lnTo>
                    <a:pt x="74764" y="140500"/>
                  </a:lnTo>
                  <a:lnTo>
                    <a:pt x="73647" y="147637"/>
                  </a:lnTo>
                  <a:lnTo>
                    <a:pt x="72669" y="155219"/>
                  </a:lnTo>
                  <a:lnTo>
                    <a:pt x="71983" y="163080"/>
                  </a:lnTo>
                  <a:lnTo>
                    <a:pt x="71716" y="171069"/>
                  </a:lnTo>
                  <a:lnTo>
                    <a:pt x="72237" y="182854"/>
                  </a:lnTo>
                  <a:lnTo>
                    <a:pt x="85674" y="225463"/>
                  </a:lnTo>
                  <a:lnTo>
                    <a:pt x="100774" y="242201"/>
                  </a:lnTo>
                  <a:lnTo>
                    <a:pt x="106108" y="246126"/>
                  </a:lnTo>
                  <a:lnTo>
                    <a:pt x="143446" y="256540"/>
                  </a:lnTo>
                  <a:lnTo>
                    <a:pt x="157251" y="256603"/>
                  </a:lnTo>
                  <a:lnTo>
                    <a:pt x="170967" y="252031"/>
                  </a:lnTo>
                  <a:lnTo>
                    <a:pt x="174015" y="248983"/>
                  </a:lnTo>
                  <a:lnTo>
                    <a:pt x="178587" y="247459"/>
                  </a:lnTo>
                  <a:lnTo>
                    <a:pt x="181635" y="244411"/>
                  </a:lnTo>
                  <a:lnTo>
                    <a:pt x="184683" y="241274"/>
                  </a:lnTo>
                  <a:lnTo>
                    <a:pt x="187731" y="239750"/>
                  </a:lnTo>
                  <a:lnTo>
                    <a:pt x="189255" y="236702"/>
                  </a:lnTo>
                  <a:lnTo>
                    <a:pt x="192303" y="233654"/>
                  </a:lnTo>
                  <a:lnTo>
                    <a:pt x="198399" y="252031"/>
                  </a:lnTo>
                  <a:lnTo>
                    <a:pt x="218313" y="252031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857655" y="4833937"/>
              <a:ext cx="157162" cy="17411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057584" y="4833937"/>
              <a:ext cx="248793" cy="174011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5343049" y="4833937"/>
              <a:ext cx="112966" cy="174117"/>
            </a:xfrm>
            <a:prstGeom prst="rect">
              <a:avLst/>
            </a:prstGeom>
          </p:spPr>
        </p:pic>
      </p:grpSp>
      <p:pic>
        <p:nvPicPr>
          <p:cNvPr id="222" name="object 222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607082" y="4833937"/>
            <a:ext cx="251936" cy="174020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904738" y="4833937"/>
            <a:ext cx="145065" cy="250507"/>
          </a:xfrm>
          <a:prstGeom prst="rect">
            <a:avLst/>
          </a:prstGeom>
        </p:spPr>
      </p:pic>
      <p:sp>
        <p:nvSpPr>
          <p:cNvPr id="224" name="object 224"/>
          <p:cNvSpPr/>
          <p:nvPr/>
        </p:nvSpPr>
        <p:spPr>
          <a:xfrm>
            <a:off x="6094476" y="4751832"/>
            <a:ext cx="27940" cy="251460"/>
          </a:xfrm>
          <a:custGeom>
            <a:avLst/>
            <a:gdLst/>
            <a:ahLst/>
            <a:cxnLst/>
            <a:rect l="l" t="t" r="r" b="b"/>
            <a:pathLst>
              <a:path w="27939" h="251460">
                <a:moveTo>
                  <a:pt x="0" y="251460"/>
                </a:moveTo>
                <a:lnTo>
                  <a:pt x="0" y="0"/>
                </a:lnTo>
                <a:lnTo>
                  <a:pt x="27432" y="0"/>
                </a:lnTo>
                <a:lnTo>
                  <a:pt x="27432" y="251460"/>
                </a:lnTo>
                <a:lnTo>
                  <a:pt x="0" y="251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5" name="object 225"/>
          <p:cNvGrpSpPr/>
          <p:nvPr/>
        </p:nvGrpSpPr>
        <p:grpSpPr>
          <a:xfrm>
            <a:off x="6176486" y="4751451"/>
            <a:ext cx="972819" cy="321310"/>
            <a:chOff x="6176486" y="4751451"/>
            <a:chExt cx="972819" cy="321310"/>
          </a:xfrm>
        </p:grpSpPr>
        <p:sp>
          <p:nvSpPr>
            <p:cNvPr id="226" name="object 226"/>
            <p:cNvSpPr/>
            <p:nvPr/>
          </p:nvSpPr>
          <p:spPr>
            <a:xfrm>
              <a:off x="6176480" y="4769840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533" y="68668"/>
                  </a:moveTo>
                  <a:lnTo>
                    <a:pt x="1524" y="68668"/>
                  </a:lnTo>
                  <a:lnTo>
                    <a:pt x="1524" y="233641"/>
                  </a:lnTo>
                  <a:lnTo>
                    <a:pt x="27533" y="233641"/>
                  </a:lnTo>
                  <a:lnTo>
                    <a:pt x="27533" y="68668"/>
                  </a:lnTo>
                  <a:close/>
                </a:path>
                <a:path w="29210" h="233679">
                  <a:moveTo>
                    <a:pt x="2905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57" y="30480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248210" y="4833937"/>
              <a:ext cx="125158" cy="174117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403943" y="4833937"/>
              <a:ext cx="132778" cy="174117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6579489" y="4751451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7432" y="241609"/>
                  </a:moveTo>
                  <a:lnTo>
                    <a:pt x="27432" y="171068"/>
                  </a:lnTo>
                  <a:lnTo>
                    <a:pt x="27693" y="177903"/>
                  </a:lnTo>
                  <a:lnTo>
                    <a:pt x="28384" y="184594"/>
                  </a:lnTo>
                  <a:lnTo>
                    <a:pt x="44291" y="222980"/>
                  </a:lnTo>
                  <a:lnTo>
                    <a:pt x="67151" y="233648"/>
                  </a:lnTo>
                  <a:lnTo>
                    <a:pt x="86963" y="233648"/>
                  </a:lnTo>
                  <a:lnTo>
                    <a:pt x="96107" y="230600"/>
                  </a:lnTo>
                  <a:lnTo>
                    <a:pt x="99250" y="227552"/>
                  </a:lnTo>
                  <a:lnTo>
                    <a:pt x="103822" y="226028"/>
                  </a:lnTo>
                  <a:lnTo>
                    <a:pt x="106870" y="222980"/>
                  </a:lnTo>
                  <a:lnTo>
                    <a:pt x="109918" y="221456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2031"/>
                  </a:lnTo>
                  <a:lnTo>
                    <a:pt x="125158" y="252031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7538" y="236696"/>
                  </a:lnTo>
                  <a:lnTo>
                    <a:pt x="114490" y="239744"/>
                  </a:lnTo>
                  <a:lnTo>
                    <a:pt x="111442" y="241268"/>
                  </a:lnTo>
                  <a:lnTo>
                    <a:pt x="109918" y="244411"/>
                  </a:lnTo>
                  <a:lnTo>
                    <a:pt x="105346" y="247459"/>
                  </a:lnTo>
                  <a:lnTo>
                    <a:pt x="102298" y="248983"/>
                  </a:lnTo>
                  <a:lnTo>
                    <a:pt x="97726" y="252031"/>
                  </a:lnTo>
                  <a:lnTo>
                    <a:pt x="94583" y="253555"/>
                  </a:lnTo>
                  <a:lnTo>
                    <a:pt x="88487" y="255079"/>
                  </a:lnTo>
                  <a:lnTo>
                    <a:pt x="83915" y="256603"/>
                  </a:lnTo>
                  <a:lnTo>
                    <a:pt x="45815" y="252031"/>
                  </a:lnTo>
                  <a:lnTo>
                    <a:pt x="27693" y="241891"/>
                  </a:lnTo>
                  <a:lnTo>
                    <a:pt x="27432" y="241609"/>
                  </a:lnTo>
                  <a:close/>
                </a:path>
                <a:path w="146684" h="257175">
                  <a:moveTo>
                    <a:pt x="0" y="171068"/>
                  </a:moveTo>
                  <a:lnTo>
                    <a:pt x="47" y="163076"/>
                  </a:lnTo>
                  <a:lnTo>
                    <a:pt x="381" y="155209"/>
                  </a:lnTo>
                  <a:lnTo>
                    <a:pt x="1285" y="147628"/>
                  </a:lnTo>
                  <a:lnTo>
                    <a:pt x="3048" y="140493"/>
                  </a:lnTo>
                  <a:lnTo>
                    <a:pt x="4572" y="132873"/>
                  </a:lnTo>
                  <a:lnTo>
                    <a:pt x="7620" y="125253"/>
                  </a:lnTo>
                  <a:lnTo>
                    <a:pt x="12192" y="117633"/>
                  </a:lnTo>
                  <a:lnTo>
                    <a:pt x="15240" y="111537"/>
                  </a:lnTo>
                  <a:lnTo>
                    <a:pt x="19812" y="105346"/>
                  </a:lnTo>
                  <a:lnTo>
                    <a:pt x="24384" y="100774"/>
                  </a:lnTo>
                  <a:lnTo>
                    <a:pt x="30480" y="97726"/>
                  </a:lnTo>
                  <a:lnTo>
                    <a:pt x="35052" y="93154"/>
                  </a:lnTo>
                  <a:lnTo>
                    <a:pt x="39719" y="90106"/>
                  </a:lnTo>
                  <a:lnTo>
                    <a:pt x="45815" y="87058"/>
                  </a:lnTo>
                  <a:lnTo>
                    <a:pt x="50387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1723" y="82486"/>
                  </a:lnTo>
                  <a:lnTo>
                    <a:pt x="79416" y="82772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2966" y="119157"/>
                  </a:lnTo>
                  <a:lnTo>
                    <a:pt x="106870" y="114585"/>
                  </a:lnTo>
                  <a:lnTo>
                    <a:pt x="99250" y="111537"/>
                  </a:lnTo>
                  <a:lnTo>
                    <a:pt x="91535" y="106870"/>
                  </a:lnTo>
                  <a:lnTo>
                    <a:pt x="83915" y="105346"/>
                  </a:lnTo>
                  <a:lnTo>
                    <a:pt x="70199" y="105346"/>
                  </a:lnTo>
                  <a:lnTo>
                    <a:pt x="65627" y="106870"/>
                  </a:lnTo>
                  <a:lnTo>
                    <a:pt x="59531" y="108394"/>
                  </a:lnTo>
                  <a:lnTo>
                    <a:pt x="32004" y="138969"/>
                  </a:lnTo>
                  <a:lnTo>
                    <a:pt x="27432" y="171068"/>
                  </a:lnTo>
                  <a:lnTo>
                    <a:pt x="27432" y="241609"/>
                  </a:lnTo>
                  <a:lnTo>
                    <a:pt x="22860" y="236696"/>
                  </a:lnTo>
                  <a:lnTo>
                    <a:pt x="3214" y="202438"/>
                  </a:lnTo>
                  <a:lnTo>
                    <a:pt x="309" y="182847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770275" y="4833937"/>
              <a:ext cx="155733" cy="174117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6958012" y="4833937"/>
              <a:ext cx="190881" cy="238220"/>
            </a:xfrm>
            <a:prstGeom prst="rect">
              <a:avLst/>
            </a:prstGeom>
          </p:spPr>
        </p:pic>
      </p:grpSp>
      <p:grpSp>
        <p:nvGrpSpPr>
          <p:cNvPr id="232" name="object 232"/>
          <p:cNvGrpSpPr/>
          <p:nvPr/>
        </p:nvGrpSpPr>
        <p:grpSpPr>
          <a:xfrm>
            <a:off x="7318248" y="4833937"/>
            <a:ext cx="311785" cy="250825"/>
            <a:chOff x="7318248" y="4833937"/>
            <a:chExt cx="311785" cy="250825"/>
          </a:xfrm>
        </p:grpSpPr>
        <p:pic>
          <p:nvPicPr>
            <p:cNvPr id="233" name="object 23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318248" y="4833937"/>
              <a:ext cx="146589" cy="250507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498461" y="4833937"/>
              <a:ext cx="131254" cy="174117"/>
            </a:xfrm>
            <a:prstGeom prst="rect">
              <a:avLst/>
            </a:prstGeom>
          </p:spPr>
        </p:pic>
      </p:grpSp>
      <p:pic>
        <p:nvPicPr>
          <p:cNvPr id="235" name="object 235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7683151" y="4833937"/>
            <a:ext cx="241173" cy="174117"/>
          </a:xfrm>
          <a:prstGeom prst="rect">
            <a:avLst/>
          </a:prstGeom>
        </p:spPr>
      </p:pic>
      <p:sp>
        <p:nvSpPr>
          <p:cNvPr id="236" name="object 236"/>
          <p:cNvSpPr/>
          <p:nvPr/>
        </p:nvSpPr>
        <p:spPr>
          <a:xfrm>
            <a:off x="8067764" y="4746878"/>
            <a:ext cx="163830" cy="257175"/>
          </a:xfrm>
          <a:custGeom>
            <a:avLst/>
            <a:gdLst/>
            <a:ahLst/>
            <a:cxnLst/>
            <a:rect l="l" t="t" r="r" b="b"/>
            <a:pathLst>
              <a:path w="163829" h="257175">
                <a:moveTo>
                  <a:pt x="116014" y="3048"/>
                </a:moveTo>
                <a:lnTo>
                  <a:pt x="114490" y="3048"/>
                </a:lnTo>
                <a:lnTo>
                  <a:pt x="109918" y="1524"/>
                </a:lnTo>
                <a:lnTo>
                  <a:pt x="100774" y="1524"/>
                </a:lnTo>
                <a:lnTo>
                  <a:pt x="96202" y="0"/>
                </a:lnTo>
                <a:lnTo>
                  <a:pt x="82486" y="0"/>
                </a:lnTo>
                <a:lnTo>
                  <a:pt x="41249" y="21336"/>
                </a:lnTo>
                <a:lnTo>
                  <a:pt x="29337" y="58318"/>
                </a:lnTo>
                <a:lnTo>
                  <a:pt x="29057" y="67157"/>
                </a:lnTo>
                <a:lnTo>
                  <a:pt x="29057" y="91630"/>
                </a:lnTo>
                <a:lnTo>
                  <a:pt x="0" y="91630"/>
                </a:lnTo>
                <a:lnTo>
                  <a:pt x="0" y="114490"/>
                </a:lnTo>
                <a:lnTo>
                  <a:pt x="29057" y="114490"/>
                </a:lnTo>
                <a:lnTo>
                  <a:pt x="29057" y="256603"/>
                </a:lnTo>
                <a:lnTo>
                  <a:pt x="54965" y="256603"/>
                </a:lnTo>
                <a:lnTo>
                  <a:pt x="54965" y="114490"/>
                </a:lnTo>
                <a:lnTo>
                  <a:pt x="105346" y="114490"/>
                </a:lnTo>
                <a:lnTo>
                  <a:pt x="105346" y="91630"/>
                </a:lnTo>
                <a:lnTo>
                  <a:pt x="54965" y="91630"/>
                </a:lnTo>
                <a:lnTo>
                  <a:pt x="54965" y="58013"/>
                </a:lnTo>
                <a:lnTo>
                  <a:pt x="56489" y="51917"/>
                </a:lnTo>
                <a:lnTo>
                  <a:pt x="58013" y="47345"/>
                </a:lnTo>
                <a:lnTo>
                  <a:pt x="59537" y="41249"/>
                </a:lnTo>
                <a:lnTo>
                  <a:pt x="62585" y="36677"/>
                </a:lnTo>
                <a:lnTo>
                  <a:pt x="68681" y="30581"/>
                </a:lnTo>
                <a:lnTo>
                  <a:pt x="73253" y="27432"/>
                </a:lnTo>
                <a:lnTo>
                  <a:pt x="82486" y="24384"/>
                </a:lnTo>
                <a:lnTo>
                  <a:pt x="108394" y="24384"/>
                </a:lnTo>
                <a:lnTo>
                  <a:pt x="112966" y="25908"/>
                </a:lnTo>
                <a:lnTo>
                  <a:pt x="116014" y="25908"/>
                </a:lnTo>
                <a:lnTo>
                  <a:pt x="116014" y="3048"/>
                </a:lnTo>
                <a:close/>
              </a:path>
              <a:path w="163829" h="257175">
                <a:moveTo>
                  <a:pt x="161925" y="91630"/>
                </a:moveTo>
                <a:lnTo>
                  <a:pt x="135928" y="91630"/>
                </a:lnTo>
                <a:lnTo>
                  <a:pt x="135928" y="256603"/>
                </a:lnTo>
                <a:lnTo>
                  <a:pt x="161925" y="256603"/>
                </a:lnTo>
                <a:lnTo>
                  <a:pt x="161925" y="91630"/>
                </a:lnTo>
                <a:close/>
              </a:path>
              <a:path w="163829" h="257175">
                <a:moveTo>
                  <a:pt x="163449" y="22961"/>
                </a:moveTo>
                <a:lnTo>
                  <a:pt x="134404" y="22961"/>
                </a:lnTo>
                <a:lnTo>
                  <a:pt x="134404" y="53441"/>
                </a:lnTo>
                <a:lnTo>
                  <a:pt x="163449" y="53441"/>
                </a:lnTo>
                <a:lnTo>
                  <a:pt x="163449" y="22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7" name="object 237"/>
          <p:cNvGrpSpPr/>
          <p:nvPr/>
        </p:nvGrpSpPr>
        <p:grpSpPr>
          <a:xfrm>
            <a:off x="8284559" y="4833937"/>
            <a:ext cx="291465" cy="174625"/>
            <a:chOff x="8284559" y="4833937"/>
            <a:chExt cx="291465" cy="174625"/>
          </a:xfrm>
        </p:grpSpPr>
        <p:pic>
          <p:nvPicPr>
            <p:cNvPr id="238" name="object 23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284559" y="4833937"/>
              <a:ext cx="134302" cy="169544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8463153" y="4833937"/>
              <a:ext cx="112871" cy="174117"/>
            </a:xfrm>
            <a:prstGeom prst="rect">
              <a:avLst/>
            </a:prstGeom>
          </p:spPr>
        </p:pic>
      </p:grpSp>
      <p:grpSp>
        <p:nvGrpSpPr>
          <p:cNvPr id="240" name="object 240"/>
          <p:cNvGrpSpPr/>
          <p:nvPr/>
        </p:nvGrpSpPr>
        <p:grpSpPr>
          <a:xfrm>
            <a:off x="1247489" y="5180647"/>
            <a:ext cx="331470" cy="255270"/>
            <a:chOff x="1247489" y="5180647"/>
            <a:chExt cx="331470" cy="255270"/>
          </a:xfrm>
        </p:grpSpPr>
        <p:sp>
          <p:nvSpPr>
            <p:cNvPr id="241" name="object 241"/>
            <p:cNvSpPr/>
            <p:nvPr/>
          </p:nvSpPr>
          <p:spPr>
            <a:xfrm>
              <a:off x="1247489" y="5180647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4" h="255270">
                  <a:moveTo>
                    <a:pt x="27432" y="240718"/>
                  </a:moveTo>
                  <a:lnTo>
                    <a:pt x="27432" y="169544"/>
                  </a:lnTo>
                  <a:lnTo>
                    <a:pt x="27695" y="177022"/>
                  </a:lnTo>
                  <a:lnTo>
                    <a:pt x="28396" y="183641"/>
                  </a:lnTo>
                  <a:lnTo>
                    <a:pt x="29400" y="189690"/>
                  </a:lnTo>
                  <a:lnTo>
                    <a:pt x="30575" y="195452"/>
                  </a:lnTo>
                  <a:lnTo>
                    <a:pt x="36671" y="210788"/>
                  </a:lnTo>
                  <a:lnTo>
                    <a:pt x="41243" y="215360"/>
                  </a:lnTo>
                  <a:lnTo>
                    <a:pt x="44291" y="221456"/>
                  </a:lnTo>
                  <a:lnTo>
                    <a:pt x="48863" y="224504"/>
                  </a:lnTo>
                  <a:lnTo>
                    <a:pt x="61055" y="230600"/>
                  </a:lnTo>
                  <a:lnTo>
                    <a:pt x="68675" y="232124"/>
                  </a:lnTo>
                  <a:lnTo>
                    <a:pt x="86963" y="232124"/>
                  </a:lnTo>
                  <a:lnTo>
                    <a:pt x="96202" y="229076"/>
                  </a:lnTo>
                  <a:lnTo>
                    <a:pt x="100774" y="226028"/>
                  </a:lnTo>
                  <a:lnTo>
                    <a:pt x="103822" y="224504"/>
                  </a:lnTo>
                  <a:lnTo>
                    <a:pt x="106870" y="221456"/>
                  </a:lnTo>
                  <a:lnTo>
                    <a:pt x="109918" y="219932"/>
                  </a:lnTo>
                  <a:lnTo>
                    <a:pt x="117538" y="212312"/>
                  </a:lnTo>
                  <a:lnTo>
                    <a:pt x="119062" y="20916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0412"/>
                  </a:lnTo>
                  <a:lnTo>
                    <a:pt x="125158" y="250412"/>
                  </a:lnTo>
                  <a:lnTo>
                    <a:pt x="120586" y="232124"/>
                  </a:lnTo>
                  <a:lnTo>
                    <a:pt x="119062" y="232124"/>
                  </a:lnTo>
                  <a:lnTo>
                    <a:pt x="117538" y="235172"/>
                  </a:lnTo>
                  <a:lnTo>
                    <a:pt x="114490" y="238220"/>
                  </a:lnTo>
                  <a:lnTo>
                    <a:pt x="112966" y="241268"/>
                  </a:lnTo>
                  <a:lnTo>
                    <a:pt x="109918" y="242792"/>
                  </a:lnTo>
                  <a:lnTo>
                    <a:pt x="106870" y="245840"/>
                  </a:lnTo>
                  <a:lnTo>
                    <a:pt x="102298" y="247364"/>
                  </a:lnTo>
                  <a:lnTo>
                    <a:pt x="99250" y="250412"/>
                  </a:lnTo>
                  <a:lnTo>
                    <a:pt x="90106" y="253460"/>
                  </a:lnTo>
                  <a:lnTo>
                    <a:pt x="83915" y="255079"/>
                  </a:lnTo>
                  <a:lnTo>
                    <a:pt x="71723" y="255079"/>
                  </a:lnTo>
                  <a:lnTo>
                    <a:pt x="33194" y="244697"/>
                  </a:lnTo>
                  <a:lnTo>
                    <a:pt x="27695" y="240949"/>
                  </a:lnTo>
                  <a:lnTo>
                    <a:pt x="27432" y="240718"/>
                  </a:lnTo>
                  <a:close/>
                </a:path>
                <a:path w="146684" h="255270">
                  <a:moveTo>
                    <a:pt x="0" y="171068"/>
                  </a:moveTo>
                  <a:lnTo>
                    <a:pt x="6096" y="131349"/>
                  </a:lnTo>
                  <a:lnTo>
                    <a:pt x="12192" y="117538"/>
                  </a:lnTo>
                  <a:lnTo>
                    <a:pt x="15240" y="109918"/>
                  </a:lnTo>
                  <a:lnTo>
                    <a:pt x="19812" y="105346"/>
                  </a:lnTo>
                  <a:lnTo>
                    <a:pt x="25908" y="100774"/>
                  </a:lnTo>
                  <a:lnTo>
                    <a:pt x="30575" y="96202"/>
                  </a:lnTo>
                  <a:lnTo>
                    <a:pt x="35147" y="91630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4010"/>
                  </a:lnTo>
                  <a:lnTo>
                    <a:pt x="56483" y="84010"/>
                  </a:lnTo>
                  <a:lnTo>
                    <a:pt x="62579" y="82486"/>
                  </a:lnTo>
                  <a:lnTo>
                    <a:pt x="67151" y="80962"/>
                  </a:lnTo>
                  <a:lnTo>
                    <a:pt x="71723" y="80962"/>
                  </a:lnTo>
                  <a:lnTo>
                    <a:pt x="112966" y="94678"/>
                  </a:lnTo>
                  <a:lnTo>
                    <a:pt x="119062" y="100774"/>
                  </a:lnTo>
                  <a:lnTo>
                    <a:pt x="119062" y="123729"/>
                  </a:lnTo>
                  <a:lnTo>
                    <a:pt x="112966" y="117538"/>
                  </a:lnTo>
                  <a:lnTo>
                    <a:pt x="106870" y="112966"/>
                  </a:lnTo>
                  <a:lnTo>
                    <a:pt x="99250" y="109918"/>
                  </a:lnTo>
                  <a:lnTo>
                    <a:pt x="93154" y="106870"/>
                  </a:lnTo>
                  <a:lnTo>
                    <a:pt x="85439" y="105346"/>
                  </a:lnTo>
                  <a:lnTo>
                    <a:pt x="65627" y="105346"/>
                  </a:lnTo>
                  <a:lnTo>
                    <a:pt x="59531" y="106870"/>
                  </a:lnTo>
                  <a:lnTo>
                    <a:pt x="54959" y="109918"/>
                  </a:lnTo>
                  <a:lnTo>
                    <a:pt x="48863" y="112966"/>
                  </a:lnTo>
                  <a:lnTo>
                    <a:pt x="28586" y="152316"/>
                  </a:lnTo>
                  <a:lnTo>
                    <a:pt x="27432" y="169544"/>
                  </a:lnTo>
                  <a:lnTo>
                    <a:pt x="27432" y="240718"/>
                  </a:lnTo>
                  <a:lnTo>
                    <a:pt x="22860" y="236696"/>
                  </a:lnTo>
                  <a:lnTo>
                    <a:pt x="3214" y="200858"/>
                  </a:lnTo>
                  <a:lnTo>
                    <a:pt x="309" y="181951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438275" y="5261682"/>
              <a:ext cx="140493" cy="174044"/>
            </a:xfrm>
            <a:prstGeom prst="rect">
              <a:avLst/>
            </a:prstGeom>
          </p:spPr>
        </p:pic>
      </p:grpSp>
      <p:pic>
        <p:nvPicPr>
          <p:cNvPr id="243" name="object 243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685544" y="5261514"/>
            <a:ext cx="1462373" cy="255079"/>
          </a:xfrm>
          <a:prstGeom prst="rect">
            <a:avLst/>
          </a:prstGeom>
        </p:spPr>
      </p:pic>
      <p:pic>
        <p:nvPicPr>
          <p:cNvPr id="244" name="object 244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3265456" y="5261610"/>
            <a:ext cx="142017" cy="174117"/>
          </a:xfrm>
          <a:prstGeom prst="rect">
            <a:avLst/>
          </a:prstGeom>
        </p:spPr>
      </p:pic>
      <p:grpSp>
        <p:nvGrpSpPr>
          <p:cNvPr id="245" name="object 245"/>
          <p:cNvGrpSpPr/>
          <p:nvPr/>
        </p:nvGrpSpPr>
        <p:grpSpPr>
          <a:xfrm>
            <a:off x="3512820" y="5176075"/>
            <a:ext cx="859790" cy="259715"/>
            <a:chOff x="3512820" y="5176075"/>
            <a:chExt cx="859790" cy="259715"/>
          </a:xfrm>
        </p:grpSpPr>
        <p:pic>
          <p:nvPicPr>
            <p:cNvPr id="246" name="object 24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3512820" y="5261610"/>
              <a:ext cx="125158" cy="174117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668458" y="5261609"/>
              <a:ext cx="157257" cy="174117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866960" y="5261610"/>
              <a:ext cx="135826" cy="169449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4034790" y="5176075"/>
              <a:ext cx="163830" cy="255270"/>
            </a:xfrm>
            <a:custGeom>
              <a:avLst/>
              <a:gdLst/>
              <a:ahLst/>
              <a:cxnLst/>
              <a:rect l="l" t="t" r="r" b="b"/>
              <a:pathLst>
                <a:path w="163829" h="255270">
                  <a:moveTo>
                    <a:pt x="116014" y="3048"/>
                  </a:moveTo>
                  <a:lnTo>
                    <a:pt x="112966" y="1524"/>
                  </a:lnTo>
                  <a:lnTo>
                    <a:pt x="109918" y="1524"/>
                  </a:lnTo>
                  <a:lnTo>
                    <a:pt x="105346" y="0"/>
                  </a:lnTo>
                  <a:lnTo>
                    <a:pt x="80962" y="0"/>
                  </a:lnTo>
                  <a:lnTo>
                    <a:pt x="65722" y="3048"/>
                  </a:lnTo>
                  <a:lnTo>
                    <a:pt x="33616" y="35052"/>
                  </a:lnTo>
                  <a:lnTo>
                    <a:pt x="29044" y="65633"/>
                  </a:lnTo>
                  <a:lnTo>
                    <a:pt x="29044" y="90106"/>
                  </a:lnTo>
                  <a:lnTo>
                    <a:pt x="0" y="90106"/>
                  </a:lnTo>
                  <a:lnTo>
                    <a:pt x="0" y="112966"/>
                  </a:lnTo>
                  <a:lnTo>
                    <a:pt x="29044" y="112966"/>
                  </a:lnTo>
                  <a:lnTo>
                    <a:pt x="29044" y="254990"/>
                  </a:lnTo>
                  <a:lnTo>
                    <a:pt x="54952" y="254990"/>
                  </a:lnTo>
                  <a:lnTo>
                    <a:pt x="54952" y="112966"/>
                  </a:lnTo>
                  <a:lnTo>
                    <a:pt x="103822" y="112966"/>
                  </a:lnTo>
                  <a:lnTo>
                    <a:pt x="103822" y="90106"/>
                  </a:lnTo>
                  <a:lnTo>
                    <a:pt x="54952" y="90106"/>
                  </a:lnTo>
                  <a:lnTo>
                    <a:pt x="54952" y="58013"/>
                  </a:lnTo>
                  <a:lnTo>
                    <a:pt x="56476" y="50393"/>
                  </a:lnTo>
                  <a:lnTo>
                    <a:pt x="58000" y="45821"/>
                  </a:lnTo>
                  <a:lnTo>
                    <a:pt x="59626" y="39725"/>
                  </a:lnTo>
                  <a:lnTo>
                    <a:pt x="62674" y="35052"/>
                  </a:lnTo>
                  <a:lnTo>
                    <a:pt x="68770" y="28956"/>
                  </a:lnTo>
                  <a:lnTo>
                    <a:pt x="87058" y="22860"/>
                  </a:lnTo>
                  <a:lnTo>
                    <a:pt x="103822" y="22860"/>
                  </a:lnTo>
                  <a:lnTo>
                    <a:pt x="108394" y="24384"/>
                  </a:lnTo>
                  <a:lnTo>
                    <a:pt x="116014" y="24384"/>
                  </a:lnTo>
                  <a:lnTo>
                    <a:pt x="116014" y="3048"/>
                  </a:lnTo>
                  <a:close/>
                </a:path>
                <a:path w="163829" h="255270">
                  <a:moveTo>
                    <a:pt x="161925" y="90017"/>
                  </a:moveTo>
                  <a:lnTo>
                    <a:pt x="134391" y="90017"/>
                  </a:lnTo>
                  <a:lnTo>
                    <a:pt x="134391" y="254990"/>
                  </a:lnTo>
                  <a:lnTo>
                    <a:pt x="161925" y="254990"/>
                  </a:lnTo>
                  <a:lnTo>
                    <a:pt x="161925" y="90017"/>
                  </a:lnTo>
                  <a:close/>
                </a:path>
                <a:path w="163829" h="255270">
                  <a:moveTo>
                    <a:pt x="163449" y="21336"/>
                  </a:moveTo>
                  <a:lnTo>
                    <a:pt x="134391" y="21336"/>
                  </a:lnTo>
                  <a:lnTo>
                    <a:pt x="134391" y="51816"/>
                  </a:lnTo>
                  <a:lnTo>
                    <a:pt x="163449" y="51816"/>
                  </a:lnTo>
                  <a:lnTo>
                    <a:pt x="163449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4240911" y="5261610"/>
              <a:ext cx="131254" cy="174117"/>
            </a:xfrm>
            <a:prstGeom prst="rect">
              <a:avLst/>
            </a:prstGeom>
          </p:spPr>
        </p:pic>
      </p:grpSp>
      <p:sp>
        <p:nvSpPr>
          <p:cNvPr id="251" name="object 251"/>
          <p:cNvSpPr/>
          <p:nvPr/>
        </p:nvSpPr>
        <p:spPr>
          <a:xfrm>
            <a:off x="4427125" y="5180647"/>
            <a:ext cx="145415" cy="255270"/>
          </a:xfrm>
          <a:custGeom>
            <a:avLst/>
            <a:gdLst/>
            <a:ahLst/>
            <a:cxnLst/>
            <a:rect l="l" t="t" r="r" b="b"/>
            <a:pathLst>
              <a:path w="145414" h="255270">
                <a:moveTo>
                  <a:pt x="26003" y="123729"/>
                </a:moveTo>
                <a:lnTo>
                  <a:pt x="26003" y="100774"/>
                </a:lnTo>
                <a:lnTo>
                  <a:pt x="27527" y="100774"/>
                </a:lnTo>
                <a:lnTo>
                  <a:pt x="33623" y="94678"/>
                </a:lnTo>
                <a:lnTo>
                  <a:pt x="74771" y="80962"/>
                </a:lnTo>
                <a:lnTo>
                  <a:pt x="79438" y="80962"/>
                </a:lnTo>
                <a:lnTo>
                  <a:pt x="84010" y="82486"/>
                </a:lnTo>
                <a:lnTo>
                  <a:pt x="90106" y="82486"/>
                </a:lnTo>
                <a:lnTo>
                  <a:pt x="94678" y="84010"/>
                </a:lnTo>
                <a:lnTo>
                  <a:pt x="100774" y="85534"/>
                </a:lnTo>
                <a:lnTo>
                  <a:pt x="105346" y="88582"/>
                </a:lnTo>
                <a:lnTo>
                  <a:pt x="111442" y="91630"/>
                </a:lnTo>
                <a:lnTo>
                  <a:pt x="116014" y="94678"/>
                </a:lnTo>
                <a:lnTo>
                  <a:pt x="120586" y="99250"/>
                </a:lnTo>
                <a:lnTo>
                  <a:pt x="125158" y="102298"/>
                </a:lnTo>
                <a:lnTo>
                  <a:pt x="134302" y="114490"/>
                </a:lnTo>
                <a:lnTo>
                  <a:pt x="137445" y="120586"/>
                </a:lnTo>
                <a:lnTo>
                  <a:pt x="140493" y="128301"/>
                </a:lnTo>
                <a:lnTo>
                  <a:pt x="142017" y="135921"/>
                </a:lnTo>
                <a:lnTo>
                  <a:pt x="143779" y="142803"/>
                </a:lnTo>
                <a:lnTo>
                  <a:pt x="144684" y="149828"/>
                </a:lnTo>
                <a:lnTo>
                  <a:pt x="145018" y="157138"/>
                </a:lnTo>
                <a:lnTo>
                  <a:pt x="145065" y="164877"/>
                </a:lnTo>
                <a:lnTo>
                  <a:pt x="144756" y="176719"/>
                </a:lnTo>
                <a:lnTo>
                  <a:pt x="136104" y="213891"/>
                </a:lnTo>
                <a:lnTo>
                  <a:pt x="117538" y="239102"/>
                </a:lnTo>
                <a:lnTo>
                  <a:pt x="117538" y="168020"/>
                </a:lnTo>
                <a:lnTo>
                  <a:pt x="117252" y="158250"/>
                </a:lnTo>
                <a:lnTo>
                  <a:pt x="105346" y="120586"/>
                </a:lnTo>
                <a:lnTo>
                  <a:pt x="96202" y="112966"/>
                </a:lnTo>
                <a:lnTo>
                  <a:pt x="91630" y="108394"/>
                </a:lnTo>
                <a:lnTo>
                  <a:pt x="85534" y="106870"/>
                </a:lnTo>
                <a:lnTo>
                  <a:pt x="80962" y="105346"/>
                </a:lnTo>
                <a:lnTo>
                  <a:pt x="61055" y="105346"/>
                </a:lnTo>
                <a:lnTo>
                  <a:pt x="53435" y="106870"/>
                </a:lnTo>
                <a:lnTo>
                  <a:pt x="38195" y="112966"/>
                </a:lnTo>
                <a:lnTo>
                  <a:pt x="32099" y="117538"/>
                </a:lnTo>
                <a:lnTo>
                  <a:pt x="26003" y="123729"/>
                </a:lnTo>
                <a:close/>
              </a:path>
              <a:path w="145414" h="255270">
                <a:moveTo>
                  <a:pt x="0" y="250412"/>
                </a:moveTo>
                <a:lnTo>
                  <a:pt x="0" y="0"/>
                </a:lnTo>
                <a:lnTo>
                  <a:pt x="26003" y="0"/>
                </a:lnTo>
                <a:lnTo>
                  <a:pt x="26003" y="209168"/>
                </a:lnTo>
                <a:lnTo>
                  <a:pt x="27527" y="212312"/>
                </a:lnTo>
                <a:lnTo>
                  <a:pt x="30575" y="213836"/>
                </a:lnTo>
                <a:lnTo>
                  <a:pt x="32099" y="216884"/>
                </a:lnTo>
                <a:lnTo>
                  <a:pt x="35147" y="219932"/>
                </a:lnTo>
                <a:lnTo>
                  <a:pt x="38195" y="221456"/>
                </a:lnTo>
                <a:lnTo>
                  <a:pt x="42767" y="224504"/>
                </a:lnTo>
                <a:lnTo>
                  <a:pt x="45815" y="226028"/>
                </a:lnTo>
                <a:lnTo>
                  <a:pt x="50387" y="229076"/>
                </a:lnTo>
                <a:lnTo>
                  <a:pt x="53435" y="230600"/>
                </a:lnTo>
                <a:lnTo>
                  <a:pt x="58007" y="232124"/>
                </a:lnTo>
                <a:lnTo>
                  <a:pt x="76295" y="232124"/>
                </a:lnTo>
                <a:lnTo>
                  <a:pt x="84010" y="230600"/>
                </a:lnTo>
                <a:lnTo>
                  <a:pt x="96202" y="224504"/>
                </a:lnTo>
                <a:lnTo>
                  <a:pt x="100774" y="219932"/>
                </a:lnTo>
                <a:lnTo>
                  <a:pt x="105346" y="213836"/>
                </a:lnTo>
                <a:lnTo>
                  <a:pt x="109918" y="209168"/>
                </a:lnTo>
                <a:lnTo>
                  <a:pt x="117538" y="168020"/>
                </a:lnTo>
                <a:lnTo>
                  <a:pt x="117538" y="239102"/>
                </a:lnTo>
                <a:lnTo>
                  <a:pt x="79279" y="254778"/>
                </a:lnTo>
                <a:lnTo>
                  <a:pt x="59531" y="255079"/>
                </a:lnTo>
                <a:lnTo>
                  <a:pt x="53435" y="251936"/>
                </a:lnTo>
                <a:lnTo>
                  <a:pt x="44291" y="248888"/>
                </a:lnTo>
                <a:lnTo>
                  <a:pt x="39719" y="245840"/>
                </a:lnTo>
                <a:lnTo>
                  <a:pt x="36671" y="244316"/>
                </a:lnTo>
                <a:lnTo>
                  <a:pt x="29051" y="236696"/>
                </a:lnTo>
                <a:lnTo>
                  <a:pt x="27527" y="233648"/>
                </a:lnTo>
                <a:lnTo>
                  <a:pt x="26003" y="232124"/>
                </a:lnTo>
                <a:lnTo>
                  <a:pt x="19907" y="250412"/>
                </a:lnTo>
                <a:lnTo>
                  <a:pt x="0" y="250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616386" y="5197411"/>
            <a:ext cx="29209" cy="233679"/>
          </a:xfrm>
          <a:custGeom>
            <a:avLst/>
            <a:gdLst/>
            <a:ahLst/>
            <a:cxnLst/>
            <a:rect l="l" t="t" r="r" b="b"/>
            <a:pathLst>
              <a:path w="29210" h="233679">
                <a:moveTo>
                  <a:pt x="27520" y="68681"/>
                </a:moveTo>
                <a:lnTo>
                  <a:pt x="1524" y="68681"/>
                </a:lnTo>
                <a:lnTo>
                  <a:pt x="1524" y="233654"/>
                </a:lnTo>
                <a:lnTo>
                  <a:pt x="27520" y="233654"/>
                </a:lnTo>
                <a:lnTo>
                  <a:pt x="27520" y="68681"/>
                </a:lnTo>
                <a:close/>
              </a:path>
              <a:path w="29210" h="233679">
                <a:moveTo>
                  <a:pt x="29044" y="0"/>
                </a:moveTo>
                <a:lnTo>
                  <a:pt x="0" y="0"/>
                </a:lnTo>
                <a:lnTo>
                  <a:pt x="0" y="30480"/>
                </a:lnTo>
                <a:lnTo>
                  <a:pt x="29044" y="30480"/>
                </a:lnTo>
                <a:lnTo>
                  <a:pt x="29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698492" y="5178552"/>
            <a:ext cx="27940" cy="253365"/>
          </a:xfrm>
          <a:custGeom>
            <a:avLst/>
            <a:gdLst/>
            <a:ahLst/>
            <a:cxnLst/>
            <a:rect l="l" t="t" r="r" b="b"/>
            <a:pathLst>
              <a:path w="27939" h="253364">
                <a:moveTo>
                  <a:pt x="0" y="252983"/>
                </a:moveTo>
                <a:lnTo>
                  <a:pt x="0" y="0"/>
                </a:lnTo>
                <a:lnTo>
                  <a:pt x="27432" y="0"/>
                </a:lnTo>
                <a:lnTo>
                  <a:pt x="27432" y="252983"/>
                </a:lnTo>
                <a:lnTo>
                  <a:pt x="0" y="252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4" name="object 254"/>
          <p:cNvGrpSpPr/>
          <p:nvPr/>
        </p:nvGrpSpPr>
        <p:grpSpPr>
          <a:xfrm>
            <a:off x="4781264" y="5180647"/>
            <a:ext cx="769620" cy="255270"/>
            <a:chOff x="4781264" y="5180647"/>
            <a:chExt cx="769620" cy="255270"/>
          </a:xfrm>
        </p:grpSpPr>
        <p:sp>
          <p:nvSpPr>
            <p:cNvPr id="255" name="object 255"/>
            <p:cNvSpPr/>
            <p:nvPr/>
          </p:nvSpPr>
          <p:spPr>
            <a:xfrm>
              <a:off x="4781257" y="5180660"/>
              <a:ext cx="218440" cy="255270"/>
            </a:xfrm>
            <a:custGeom>
              <a:avLst/>
              <a:gdLst/>
              <a:ahLst/>
              <a:cxnLst/>
              <a:rect l="l" t="t" r="r" b="b"/>
              <a:pathLst>
                <a:path w="218439" h="255270">
                  <a:moveTo>
                    <a:pt x="27533" y="85432"/>
                  </a:moveTo>
                  <a:lnTo>
                    <a:pt x="1524" y="85432"/>
                  </a:lnTo>
                  <a:lnTo>
                    <a:pt x="1524" y="250405"/>
                  </a:lnTo>
                  <a:lnTo>
                    <a:pt x="27533" y="250405"/>
                  </a:lnTo>
                  <a:lnTo>
                    <a:pt x="27533" y="85432"/>
                  </a:lnTo>
                  <a:close/>
                </a:path>
                <a:path w="218439" h="255270">
                  <a:moveTo>
                    <a:pt x="29057" y="16751"/>
                  </a:moveTo>
                  <a:lnTo>
                    <a:pt x="0" y="16751"/>
                  </a:lnTo>
                  <a:lnTo>
                    <a:pt x="0" y="47231"/>
                  </a:lnTo>
                  <a:lnTo>
                    <a:pt x="29057" y="47231"/>
                  </a:lnTo>
                  <a:lnTo>
                    <a:pt x="29057" y="16751"/>
                  </a:lnTo>
                  <a:close/>
                </a:path>
                <a:path w="218439" h="255270">
                  <a:moveTo>
                    <a:pt x="218313" y="0"/>
                  </a:moveTo>
                  <a:lnTo>
                    <a:pt x="190792" y="0"/>
                  </a:lnTo>
                  <a:lnTo>
                    <a:pt x="190792" y="100774"/>
                  </a:lnTo>
                  <a:lnTo>
                    <a:pt x="190792" y="123723"/>
                  </a:lnTo>
                  <a:lnTo>
                    <a:pt x="190792" y="209169"/>
                  </a:lnTo>
                  <a:lnTo>
                    <a:pt x="189268" y="212305"/>
                  </a:lnTo>
                  <a:lnTo>
                    <a:pt x="184696" y="216877"/>
                  </a:lnTo>
                  <a:lnTo>
                    <a:pt x="183172" y="219925"/>
                  </a:lnTo>
                  <a:lnTo>
                    <a:pt x="180124" y="221449"/>
                  </a:lnTo>
                  <a:lnTo>
                    <a:pt x="175552" y="224497"/>
                  </a:lnTo>
                  <a:lnTo>
                    <a:pt x="172504" y="226021"/>
                  </a:lnTo>
                  <a:lnTo>
                    <a:pt x="167932" y="229069"/>
                  </a:lnTo>
                  <a:lnTo>
                    <a:pt x="158788" y="232117"/>
                  </a:lnTo>
                  <a:lnTo>
                    <a:pt x="140500" y="232117"/>
                  </a:lnTo>
                  <a:lnTo>
                    <a:pt x="112966" y="215353"/>
                  </a:lnTo>
                  <a:lnTo>
                    <a:pt x="108394" y="210781"/>
                  </a:lnTo>
                  <a:lnTo>
                    <a:pt x="105346" y="203073"/>
                  </a:lnTo>
                  <a:lnTo>
                    <a:pt x="103822" y="195453"/>
                  </a:lnTo>
                  <a:lnTo>
                    <a:pt x="102057" y="189687"/>
                  </a:lnTo>
                  <a:lnTo>
                    <a:pt x="101155" y="183642"/>
                  </a:lnTo>
                  <a:lnTo>
                    <a:pt x="100825" y="177012"/>
                  </a:lnTo>
                  <a:lnTo>
                    <a:pt x="100774" y="169545"/>
                  </a:lnTo>
                  <a:lnTo>
                    <a:pt x="101066" y="160629"/>
                  </a:lnTo>
                  <a:lnTo>
                    <a:pt x="111442" y="122199"/>
                  </a:lnTo>
                  <a:lnTo>
                    <a:pt x="117538" y="117538"/>
                  </a:lnTo>
                  <a:lnTo>
                    <a:pt x="122110" y="112966"/>
                  </a:lnTo>
                  <a:lnTo>
                    <a:pt x="126682" y="109918"/>
                  </a:lnTo>
                  <a:lnTo>
                    <a:pt x="132778" y="106870"/>
                  </a:lnTo>
                  <a:lnTo>
                    <a:pt x="138976" y="105346"/>
                  </a:lnTo>
                  <a:lnTo>
                    <a:pt x="157264" y="105346"/>
                  </a:lnTo>
                  <a:lnTo>
                    <a:pt x="164884" y="106870"/>
                  </a:lnTo>
                  <a:lnTo>
                    <a:pt x="180124" y="112966"/>
                  </a:lnTo>
                  <a:lnTo>
                    <a:pt x="186220" y="117538"/>
                  </a:lnTo>
                  <a:lnTo>
                    <a:pt x="190792" y="123723"/>
                  </a:lnTo>
                  <a:lnTo>
                    <a:pt x="190792" y="100774"/>
                  </a:lnTo>
                  <a:lnTo>
                    <a:pt x="151904" y="81483"/>
                  </a:lnTo>
                  <a:lnTo>
                    <a:pt x="145072" y="80962"/>
                  </a:lnTo>
                  <a:lnTo>
                    <a:pt x="140500" y="80962"/>
                  </a:lnTo>
                  <a:lnTo>
                    <a:pt x="134404" y="82486"/>
                  </a:lnTo>
                  <a:lnTo>
                    <a:pt x="129730" y="84010"/>
                  </a:lnTo>
                  <a:lnTo>
                    <a:pt x="123634" y="84010"/>
                  </a:lnTo>
                  <a:lnTo>
                    <a:pt x="119062" y="87058"/>
                  </a:lnTo>
                  <a:lnTo>
                    <a:pt x="112966" y="90106"/>
                  </a:lnTo>
                  <a:lnTo>
                    <a:pt x="108394" y="91630"/>
                  </a:lnTo>
                  <a:lnTo>
                    <a:pt x="102298" y="96202"/>
                  </a:lnTo>
                  <a:lnTo>
                    <a:pt x="77914" y="131343"/>
                  </a:lnTo>
                  <a:lnTo>
                    <a:pt x="76390" y="140487"/>
                  </a:lnTo>
                  <a:lnTo>
                    <a:pt x="74333" y="147396"/>
                  </a:lnTo>
                  <a:lnTo>
                    <a:pt x="72872" y="154597"/>
                  </a:lnTo>
                  <a:lnTo>
                    <a:pt x="72009" y="162382"/>
                  </a:lnTo>
                  <a:lnTo>
                    <a:pt x="71729" y="171069"/>
                  </a:lnTo>
                  <a:lnTo>
                    <a:pt x="72250" y="181940"/>
                  </a:lnTo>
                  <a:lnTo>
                    <a:pt x="85725" y="224104"/>
                  </a:lnTo>
                  <a:lnTo>
                    <a:pt x="100774" y="241223"/>
                  </a:lnTo>
                  <a:lnTo>
                    <a:pt x="106108" y="244690"/>
                  </a:lnTo>
                  <a:lnTo>
                    <a:pt x="145072" y="255079"/>
                  </a:lnTo>
                  <a:lnTo>
                    <a:pt x="157264" y="255079"/>
                  </a:lnTo>
                  <a:lnTo>
                    <a:pt x="161836" y="253453"/>
                  </a:lnTo>
                  <a:lnTo>
                    <a:pt x="170980" y="250405"/>
                  </a:lnTo>
                  <a:lnTo>
                    <a:pt x="175552" y="247357"/>
                  </a:lnTo>
                  <a:lnTo>
                    <a:pt x="178600" y="245833"/>
                  </a:lnTo>
                  <a:lnTo>
                    <a:pt x="181648" y="242785"/>
                  </a:lnTo>
                  <a:lnTo>
                    <a:pt x="184696" y="241261"/>
                  </a:lnTo>
                  <a:lnTo>
                    <a:pt x="187744" y="238213"/>
                  </a:lnTo>
                  <a:lnTo>
                    <a:pt x="189268" y="235165"/>
                  </a:lnTo>
                  <a:lnTo>
                    <a:pt x="192316" y="232117"/>
                  </a:lnTo>
                  <a:lnTo>
                    <a:pt x="198501" y="250405"/>
                  </a:lnTo>
                  <a:lnTo>
                    <a:pt x="218313" y="250405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043869" y="5261610"/>
              <a:ext cx="131254" cy="174117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5217890" y="5180647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28956" y="241230"/>
                  </a:moveTo>
                  <a:lnTo>
                    <a:pt x="28956" y="169544"/>
                  </a:lnTo>
                  <a:lnTo>
                    <a:pt x="29003" y="177022"/>
                  </a:lnTo>
                  <a:lnTo>
                    <a:pt x="29337" y="183641"/>
                  </a:lnTo>
                  <a:lnTo>
                    <a:pt x="30241" y="189690"/>
                  </a:lnTo>
                  <a:lnTo>
                    <a:pt x="32004" y="195452"/>
                  </a:lnTo>
                  <a:lnTo>
                    <a:pt x="33528" y="203072"/>
                  </a:lnTo>
                  <a:lnTo>
                    <a:pt x="36576" y="210788"/>
                  </a:lnTo>
                  <a:lnTo>
                    <a:pt x="41148" y="215360"/>
                  </a:lnTo>
                  <a:lnTo>
                    <a:pt x="45720" y="221456"/>
                  </a:lnTo>
                  <a:lnTo>
                    <a:pt x="50387" y="224504"/>
                  </a:lnTo>
                  <a:lnTo>
                    <a:pt x="62579" y="230600"/>
                  </a:lnTo>
                  <a:lnTo>
                    <a:pt x="68675" y="232124"/>
                  </a:lnTo>
                  <a:lnTo>
                    <a:pt x="87344" y="231997"/>
                  </a:lnTo>
                  <a:lnTo>
                    <a:pt x="96107" y="229076"/>
                  </a:lnTo>
                  <a:lnTo>
                    <a:pt x="100679" y="226028"/>
                  </a:lnTo>
                  <a:lnTo>
                    <a:pt x="103727" y="224504"/>
                  </a:lnTo>
                  <a:lnTo>
                    <a:pt x="108299" y="221456"/>
                  </a:lnTo>
                  <a:lnTo>
                    <a:pt x="111442" y="219932"/>
                  </a:lnTo>
                  <a:lnTo>
                    <a:pt x="112966" y="216884"/>
                  </a:lnTo>
                  <a:lnTo>
                    <a:pt x="117538" y="212312"/>
                  </a:lnTo>
                  <a:lnTo>
                    <a:pt x="120586" y="209168"/>
                  </a:lnTo>
                  <a:lnTo>
                    <a:pt x="120586" y="0"/>
                  </a:lnTo>
                  <a:lnTo>
                    <a:pt x="146494" y="0"/>
                  </a:lnTo>
                  <a:lnTo>
                    <a:pt x="146494" y="250412"/>
                  </a:lnTo>
                  <a:lnTo>
                    <a:pt x="126682" y="250412"/>
                  </a:lnTo>
                  <a:lnTo>
                    <a:pt x="120586" y="232124"/>
                  </a:lnTo>
                  <a:lnTo>
                    <a:pt x="117538" y="235172"/>
                  </a:lnTo>
                  <a:lnTo>
                    <a:pt x="116014" y="238220"/>
                  </a:lnTo>
                  <a:lnTo>
                    <a:pt x="112966" y="241268"/>
                  </a:lnTo>
                  <a:lnTo>
                    <a:pt x="109918" y="242792"/>
                  </a:lnTo>
                  <a:lnTo>
                    <a:pt x="106775" y="245840"/>
                  </a:lnTo>
                  <a:lnTo>
                    <a:pt x="103727" y="247364"/>
                  </a:lnTo>
                  <a:lnTo>
                    <a:pt x="99155" y="250412"/>
                  </a:lnTo>
                  <a:lnTo>
                    <a:pt x="90011" y="253460"/>
                  </a:lnTo>
                  <a:lnTo>
                    <a:pt x="85439" y="255079"/>
                  </a:lnTo>
                  <a:lnTo>
                    <a:pt x="73247" y="255079"/>
                  </a:lnTo>
                  <a:lnTo>
                    <a:pt x="34290" y="244697"/>
                  </a:lnTo>
                  <a:lnTo>
                    <a:pt x="28956" y="241230"/>
                  </a:lnTo>
                  <a:close/>
                </a:path>
                <a:path w="146685" h="255270">
                  <a:moveTo>
                    <a:pt x="0" y="171068"/>
                  </a:moveTo>
                  <a:lnTo>
                    <a:pt x="285" y="162393"/>
                  </a:lnTo>
                  <a:lnTo>
                    <a:pt x="1143" y="154602"/>
                  </a:lnTo>
                  <a:lnTo>
                    <a:pt x="2571" y="147400"/>
                  </a:lnTo>
                  <a:lnTo>
                    <a:pt x="4572" y="140493"/>
                  </a:lnTo>
                  <a:lnTo>
                    <a:pt x="6096" y="131349"/>
                  </a:lnTo>
                  <a:lnTo>
                    <a:pt x="30480" y="96202"/>
                  </a:lnTo>
                  <a:lnTo>
                    <a:pt x="41148" y="90106"/>
                  </a:lnTo>
                  <a:lnTo>
                    <a:pt x="47244" y="87058"/>
                  </a:lnTo>
                  <a:lnTo>
                    <a:pt x="51911" y="84010"/>
                  </a:lnTo>
                  <a:lnTo>
                    <a:pt x="58007" y="84010"/>
                  </a:lnTo>
                  <a:lnTo>
                    <a:pt x="62579" y="82486"/>
                  </a:lnTo>
                  <a:lnTo>
                    <a:pt x="68675" y="80962"/>
                  </a:lnTo>
                  <a:lnTo>
                    <a:pt x="73247" y="80962"/>
                  </a:lnTo>
                  <a:lnTo>
                    <a:pt x="112966" y="94678"/>
                  </a:lnTo>
                  <a:lnTo>
                    <a:pt x="119062" y="100774"/>
                  </a:lnTo>
                  <a:lnTo>
                    <a:pt x="120586" y="100774"/>
                  </a:lnTo>
                  <a:lnTo>
                    <a:pt x="120586" y="123729"/>
                  </a:lnTo>
                  <a:lnTo>
                    <a:pt x="114490" y="117538"/>
                  </a:lnTo>
                  <a:lnTo>
                    <a:pt x="108299" y="112966"/>
                  </a:lnTo>
                  <a:lnTo>
                    <a:pt x="93059" y="106870"/>
                  </a:lnTo>
                  <a:lnTo>
                    <a:pt x="85439" y="105346"/>
                  </a:lnTo>
                  <a:lnTo>
                    <a:pt x="67151" y="105346"/>
                  </a:lnTo>
                  <a:lnTo>
                    <a:pt x="36576" y="129825"/>
                  </a:lnTo>
                  <a:lnTo>
                    <a:pt x="28956" y="169544"/>
                  </a:lnTo>
                  <a:lnTo>
                    <a:pt x="28956" y="241230"/>
                  </a:lnTo>
                  <a:lnTo>
                    <a:pt x="28575" y="240982"/>
                  </a:lnTo>
                  <a:lnTo>
                    <a:pt x="6096" y="209168"/>
                  </a:lnTo>
                  <a:lnTo>
                    <a:pt x="523" y="181951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408676" y="5261621"/>
              <a:ext cx="141922" cy="174022"/>
            </a:xfrm>
            <a:prstGeom prst="rect">
              <a:avLst/>
            </a:prstGeom>
          </p:spPr>
        </p:pic>
      </p:grpSp>
      <p:sp>
        <p:nvSpPr>
          <p:cNvPr id="259" name="object 259"/>
          <p:cNvSpPr/>
          <p:nvPr/>
        </p:nvSpPr>
        <p:spPr>
          <a:xfrm>
            <a:off x="5599176" y="5398007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0" y="35052"/>
                </a:moveTo>
                <a:lnTo>
                  <a:pt x="0" y="0"/>
                </a:lnTo>
                <a:lnTo>
                  <a:pt x="33527" y="0"/>
                </a:lnTo>
                <a:lnTo>
                  <a:pt x="33527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982980" y="5782055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1" name="object 261"/>
          <p:cNvGrpSpPr/>
          <p:nvPr/>
        </p:nvGrpSpPr>
        <p:grpSpPr>
          <a:xfrm>
            <a:off x="1230726" y="5692139"/>
            <a:ext cx="7157720" cy="333375"/>
            <a:chOff x="1230726" y="5692139"/>
            <a:chExt cx="7157720" cy="333375"/>
          </a:xfrm>
        </p:grpSpPr>
        <p:pic>
          <p:nvPicPr>
            <p:cNvPr id="262" name="object 2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258157" y="5693758"/>
              <a:ext cx="135826" cy="250507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423035" y="5735002"/>
              <a:ext cx="233552" cy="213836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693259" y="5774721"/>
              <a:ext cx="146494" cy="250507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1230718" y="5712155"/>
              <a:ext cx="7157720" cy="287655"/>
            </a:xfrm>
            <a:custGeom>
              <a:avLst/>
              <a:gdLst/>
              <a:ahLst/>
              <a:cxnLst/>
              <a:rect l="l" t="t" r="r" b="b"/>
              <a:pathLst>
                <a:path w="7157720" h="287654">
                  <a:moveTo>
                    <a:pt x="689902" y="198488"/>
                  </a:moveTo>
                  <a:lnTo>
                    <a:pt x="656374" y="198488"/>
                  </a:lnTo>
                  <a:lnTo>
                    <a:pt x="656374" y="232117"/>
                  </a:lnTo>
                  <a:lnTo>
                    <a:pt x="689902" y="232117"/>
                  </a:lnTo>
                  <a:lnTo>
                    <a:pt x="689902" y="198488"/>
                  </a:lnTo>
                  <a:close/>
                </a:path>
                <a:path w="7157720" h="287654">
                  <a:moveTo>
                    <a:pt x="689902" y="93141"/>
                  </a:moveTo>
                  <a:lnTo>
                    <a:pt x="656374" y="93141"/>
                  </a:lnTo>
                  <a:lnTo>
                    <a:pt x="656374" y="126771"/>
                  </a:lnTo>
                  <a:lnTo>
                    <a:pt x="689902" y="126771"/>
                  </a:lnTo>
                  <a:lnTo>
                    <a:pt x="689902" y="93141"/>
                  </a:lnTo>
                  <a:close/>
                </a:path>
                <a:path w="7157720" h="287654">
                  <a:moveTo>
                    <a:pt x="7157656" y="265734"/>
                  </a:moveTo>
                  <a:lnTo>
                    <a:pt x="849680" y="265734"/>
                  </a:lnTo>
                  <a:lnTo>
                    <a:pt x="912787" y="0"/>
                  </a:lnTo>
                  <a:lnTo>
                    <a:pt x="886879" y="0"/>
                  </a:lnTo>
                  <a:lnTo>
                    <a:pt x="823772" y="265734"/>
                  </a:lnTo>
                  <a:lnTo>
                    <a:pt x="751954" y="265734"/>
                  </a:lnTo>
                  <a:lnTo>
                    <a:pt x="815149" y="0"/>
                  </a:lnTo>
                  <a:lnTo>
                    <a:pt x="789152" y="0"/>
                  </a:lnTo>
                  <a:lnTo>
                    <a:pt x="726046" y="265734"/>
                  </a:lnTo>
                  <a:lnTo>
                    <a:pt x="0" y="265734"/>
                  </a:lnTo>
                  <a:lnTo>
                    <a:pt x="0" y="287070"/>
                  </a:lnTo>
                  <a:lnTo>
                    <a:pt x="7157656" y="287070"/>
                  </a:lnTo>
                  <a:lnTo>
                    <a:pt x="7157656" y="265734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172558" y="5774721"/>
              <a:ext cx="146494" cy="250507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60295" y="5779293"/>
              <a:ext cx="135826" cy="169544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2548026" y="5692140"/>
              <a:ext cx="300990" cy="257175"/>
            </a:xfrm>
            <a:custGeom>
              <a:avLst/>
              <a:gdLst/>
              <a:ahLst/>
              <a:cxnLst/>
              <a:rect l="l" t="t" r="r" b="b"/>
              <a:pathLst>
                <a:path w="300989" h="257175">
                  <a:moveTo>
                    <a:pt x="146596" y="166598"/>
                  </a:moveTo>
                  <a:lnTo>
                    <a:pt x="146304" y="158851"/>
                  </a:lnTo>
                  <a:lnTo>
                    <a:pt x="145453" y="151536"/>
                  </a:lnTo>
                  <a:lnTo>
                    <a:pt x="144018" y="144487"/>
                  </a:lnTo>
                  <a:lnTo>
                    <a:pt x="142024" y="137541"/>
                  </a:lnTo>
                  <a:lnTo>
                    <a:pt x="140500" y="129921"/>
                  </a:lnTo>
                  <a:lnTo>
                    <a:pt x="137350" y="122301"/>
                  </a:lnTo>
                  <a:lnTo>
                    <a:pt x="134302" y="116205"/>
                  </a:lnTo>
                  <a:lnTo>
                    <a:pt x="125158" y="104013"/>
                  </a:lnTo>
                  <a:lnTo>
                    <a:pt x="120586" y="100965"/>
                  </a:lnTo>
                  <a:lnTo>
                    <a:pt x="117538" y="97917"/>
                  </a:lnTo>
                  <a:lnTo>
                    <a:pt x="117538" y="169646"/>
                  </a:lnTo>
                  <a:lnTo>
                    <a:pt x="117271" y="176491"/>
                  </a:lnTo>
                  <a:lnTo>
                    <a:pt x="105346" y="215455"/>
                  </a:lnTo>
                  <a:lnTo>
                    <a:pt x="100774" y="221551"/>
                  </a:lnTo>
                  <a:lnTo>
                    <a:pt x="96202" y="226123"/>
                  </a:lnTo>
                  <a:lnTo>
                    <a:pt x="90106" y="229273"/>
                  </a:lnTo>
                  <a:lnTo>
                    <a:pt x="84010" y="232321"/>
                  </a:lnTo>
                  <a:lnTo>
                    <a:pt x="76301" y="233845"/>
                  </a:lnTo>
                  <a:lnTo>
                    <a:pt x="58013" y="233845"/>
                  </a:lnTo>
                  <a:lnTo>
                    <a:pt x="54965" y="232321"/>
                  </a:lnTo>
                  <a:lnTo>
                    <a:pt x="50393" y="230797"/>
                  </a:lnTo>
                  <a:lnTo>
                    <a:pt x="45821" y="227749"/>
                  </a:lnTo>
                  <a:lnTo>
                    <a:pt x="42773" y="226123"/>
                  </a:lnTo>
                  <a:lnTo>
                    <a:pt x="38201" y="223075"/>
                  </a:lnTo>
                  <a:lnTo>
                    <a:pt x="35153" y="221551"/>
                  </a:lnTo>
                  <a:lnTo>
                    <a:pt x="33629" y="218503"/>
                  </a:lnTo>
                  <a:lnTo>
                    <a:pt x="30581" y="215455"/>
                  </a:lnTo>
                  <a:lnTo>
                    <a:pt x="27533" y="213931"/>
                  </a:lnTo>
                  <a:lnTo>
                    <a:pt x="26009" y="210883"/>
                  </a:lnTo>
                  <a:lnTo>
                    <a:pt x="26009" y="125349"/>
                  </a:lnTo>
                  <a:lnTo>
                    <a:pt x="32105" y="119253"/>
                  </a:lnTo>
                  <a:lnTo>
                    <a:pt x="38201" y="114681"/>
                  </a:lnTo>
                  <a:lnTo>
                    <a:pt x="53441" y="108585"/>
                  </a:lnTo>
                  <a:lnTo>
                    <a:pt x="61061" y="107061"/>
                  </a:lnTo>
                  <a:lnTo>
                    <a:pt x="80962" y="107061"/>
                  </a:lnTo>
                  <a:lnTo>
                    <a:pt x="85534" y="108585"/>
                  </a:lnTo>
                  <a:lnTo>
                    <a:pt x="91630" y="110109"/>
                  </a:lnTo>
                  <a:lnTo>
                    <a:pt x="96202" y="113157"/>
                  </a:lnTo>
                  <a:lnTo>
                    <a:pt x="100774" y="117729"/>
                  </a:lnTo>
                  <a:lnTo>
                    <a:pt x="106870" y="122301"/>
                  </a:lnTo>
                  <a:lnTo>
                    <a:pt x="117259" y="159931"/>
                  </a:lnTo>
                  <a:lnTo>
                    <a:pt x="117538" y="169646"/>
                  </a:lnTo>
                  <a:lnTo>
                    <a:pt x="117538" y="97917"/>
                  </a:lnTo>
                  <a:lnTo>
                    <a:pt x="116014" y="96393"/>
                  </a:lnTo>
                  <a:lnTo>
                    <a:pt x="111442" y="93256"/>
                  </a:lnTo>
                  <a:lnTo>
                    <a:pt x="105346" y="90208"/>
                  </a:lnTo>
                  <a:lnTo>
                    <a:pt x="100774" y="87160"/>
                  </a:lnTo>
                  <a:lnTo>
                    <a:pt x="94678" y="85636"/>
                  </a:lnTo>
                  <a:lnTo>
                    <a:pt x="90106" y="84112"/>
                  </a:lnTo>
                  <a:lnTo>
                    <a:pt x="84010" y="84112"/>
                  </a:lnTo>
                  <a:lnTo>
                    <a:pt x="79489" y="82600"/>
                  </a:lnTo>
                  <a:lnTo>
                    <a:pt x="74777" y="82588"/>
                  </a:lnTo>
                  <a:lnTo>
                    <a:pt x="67056" y="83108"/>
                  </a:lnTo>
                  <a:lnTo>
                    <a:pt x="27533" y="102489"/>
                  </a:lnTo>
                  <a:lnTo>
                    <a:pt x="26009" y="102489"/>
                  </a:lnTo>
                  <a:lnTo>
                    <a:pt x="26009" y="1625"/>
                  </a:lnTo>
                  <a:lnTo>
                    <a:pt x="0" y="1625"/>
                  </a:lnTo>
                  <a:lnTo>
                    <a:pt x="0" y="252133"/>
                  </a:lnTo>
                  <a:lnTo>
                    <a:pt x="19812" y="252133"/>
                  </a:lnTo>
                  <a:lnTo>
                    <a:pt x="26009" y="233845"/>
                  </a:lnTo>
                  <a:lnTo>
                    <a:pt x="27533" y="235369"/>
                  </a:lnTo>
                  <a:lnTo>
                    <a:pt x="29057" y="238417"/>
                  </a:lnTo>
                  <a:lnTo>
                    <a:pt x="36677" y="246037"/>
                  </a:lnTo>
                  <a:lnTo>
                    <a:pt x="39725" y="247561"/>
                  </a:lnTo>
                  <a:lnTo>
                    <a:pt x="44297" y="250609"/>
                  </a:lnTo>
                  <a:lnTo>
                    <a:pt x="53441" y="253657"/>
                  </a:lnTo>
                  <a:lnTo>
                    <a:pt x="59537" y="256705"/>
                  </a:lnTo>
                  <a:lnTo>
                    <a:pt x="74777" y="256590"/>
                  </a:lnTo>
                  <a:lnTo>
                    <a:pt x="112014" y="244894"/>
                  </a:lnTo>
                  <a:lnTo>
                    <a:pt x="117538" y="240817"/>
                  </a:lnTo>
                  <a:lnTo>
                    <a:pt x="117894" y="240563"/>
                  </a:lnTo>
                  <a:lnTo>
                    <a:pt x="138976" y="207835"/>
                  </a:lnTo>
                  <a:lnTo>
                    <a:pt x="146037" y="178435"/>
                  </a:lnTo>
                  <a:lnTo>
                    <a:pt x="146596" y="166598"/>
                  </a:lnTo>
                  <a:close/>
                </a:path>
                <a:path w="300989" h="257175">
                  <a:moveTo>
                    <a:pt x="216509" y="0"/>
                  </a:moveTo>
                  <a:lnTo>
                    <a:pt x="189077" y="0"/>
                  </a:lnTo>
                  <a:lnTo>
                    <a:pt x="189077" y="251460"/>
                  </a:lnTo>
                  <a:lnTo>
                    <a:pt x="216509" y="251460"/>
                  </a:lnTo>
                  <a:lnTo>
                    <a:pt x="216509" y="0"/>
                  </a:lnTo>
                  <a:close/>
                </a:path>
                <a:path w="300989" h="257175">
                  <a:moveTo>
                    <a:pt x="299275" y="87160"/>
                  </a:moveTo>
                  <a:lnTo>
                    <a:pt x="273278" y="87160"/>
                  </a:lnTo>
                  <a:lnTo>
                    <a:pt x="273278" y="252133"/>
                  </a:lnTo>
                  <a:lnTo>
                    <a:pt x="299275" y="252133"/>
                  </a:lnTo>
                  <a:lnTo>
                    <a:pt x="299275" y="87160"/>
                  </a:lnTo>
                  <a:close/>
                </a:path>
                <a:path w="300989" h="257175">
                  <a:moveTo>
                    <a:pt x="300799" y="18478"/>
                  </a:moveTo>
                  <a:lnTo>
                    <a:pt x="271754" y="18478"/>
                  </a:lnTo>
                  <a:lnTo>
                    <a:pt x="271754" y="48958"/>
                  </a:lnTo>
                  <a:lnTo>
                    <a:pt x="300799" y="48958"/>
                  </a:lnTo>
                  <a:lnTo>
                    <a:pt x="300799" y="18478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9" name="object 269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891504" y="5774721"/>
              <a:ext cx="125158" cy="174117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3051048" y="5844539"/>
              <a:ext cx="79375" cy="26034"/>
            </a:xfrm>
            <a:custGeom>
              <a:avLst/>
              <a:gdLst/>
              <a:ahLst/>
              <a:cxnLst/>
              <a:rect l="l" t="t" r="r" b="b"/>
              <a:pathLst>
                <a:path w="79375" h="26035">
                  <a:moveTo>
                    <a:pt x="0" y="25908"/>
                  </a:moveTo>
                  <a:lnTo>
                    <a:pt x="0" y="0"/>
                  </a:lnTo>
                  <a:lnTo>
                    <a:pt x="79248" y="0"/>
                  </a:lnTo>
                  <a:lnTo>
                    <a:pt x="79248" y="25908"/>
                  </a:lnTo>
                  <a:lnTo>
                    <a:pt x="0" y="25908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175444" y="5774721"/>
              <a:ext cx="267081" cy="174117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474625" y="5735002"/>
              <a:ext cx="286988" cy="213836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800856" y="5712142"/>
              <a:ext cx="1412462" cy="276415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5244084" y="5844539"/>
              <a:ext cx="78105" cy="26034"/>
            </a:xfrm>
            <a:custGeom>
              <a:avLst/>
              <a:gdLst/>
              <a:ahLst/>
              <a:cxnLst/>
              <a:rect l="l" t="t" r="r" b="b"/>
              <a:pathLst>
                <a:path w="78104" h="26035">
                  <a:moveTo>
                    <a:pt x="0" y="25908"/>
                  </a:moveTo>
                  <a:lnTo>
                    <a:pt x="0" y="0"/>
                  </a:lnTo>
                  <a:lnTo>
                    <a:pt x="77723" y="0"/>
                  </a:lnTo>
                  <a:lnTo>
                    <a:pt x="77723" y="25908"/>
                  </a:lnTo>
                  <a:lnTo>
                    <a:pt x="0" y="25908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5" name="object 275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5358289" y="5774721"/>
              <a:ext cx="112966" cy="174116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5501735" y="5774722"/>
              <a:ext cx="142017" cy="174024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689473" y="5774816"/>
              <a:ext cx="251936" cy="169545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962745" y="5774796"/>
              <a:ext cx="140493" cy="173963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6149054" y="5774721"/>
              <a:ext cx="90011" cy="169544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6262116" y="5692140"/>
              <a:ext cx="152400" cy="252095"/>
            </a:xfrm>
            <a:custGeom>
              <a:avLst/>
              <a:gdLst/>
              <a:ahLst/>
              <a:cxnLst/>
              <a:rect l="l" t="t" r="r" b="b"/>
              <a:pathLst>
                <a:path w="152400" h="252095">
                  <a:moveTo>
                    <a:pt x="77724" y="152400"/>
                  </a:moveTo>
                  <a:lnTo>
                    <a:pt x="0" y="152400"/>
                  </a:lnTo>
                  <a:lnTo>
                    <a:pt x="0" y="178320"/>
                  </a:lnTo>
                  <a:lnTo>
                    <a:pt x="77724" y="178320"/>
                  </a:lnTo>
                  <a:lnTo>
                    <a:pt x="77724" y="152400"/>
                  </a:lnTo>
                  <a:close/>
                </a:path>
                <a:path w="152400" h="252095">
                  <a:moveTo>
                    <a:pt x="152400" y="0"/>
                  </a:moveTo>
                  <a:lnTo>
                    <a:pt x="124968" y="0"/>
                  </a:lnTo>
                  <a:lnTo>
                    <a:pt x="124968" y="251472"/>
                  </a:lnTo>
                  <a:lnTo>
                    <a:pt x="152400" y="251472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1" name="object 281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6458807" y="5774721"/>
              <a:ext cx="157257" cy="174117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648164" y="5774721"/>
              <a:ext cx="125158" cy="174117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803898" y="5774721"/>
              <a:ext cx="131254" cy="174117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964109" y="5735002"/>
              <a:ext cx="111442" cy="213836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7112216" y="5710618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09" h="233679">
                  <a:moveTo>
                    <a:pt x="27533" y="68681"/>
                  </a:moveTo>
                  <a:lnTo>
                    <a:pt x="1524" y="68681"/>
                  </a:lnTo>
                  <a:lnTo>
                    <a:pt x="1524" y="233654"/>
                  </a:lnTo>
                  <a:lnTo>
                    <a:pt x="27533" y="233654"/>
                  </a:lnTo>
                  <a:lnTo>
                    <a:pt x="27533" y="68681"/>
                  </a:lnTo>
                  <a:close/>
                </a:path>
                <a:path w="29209" h="233679">
                  <a:moveTo>
                    <a:pt x="2905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57" y="30480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6" name="object 286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7183945" y="5774721"/>
              <a:ext cx="157257" cy="174117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7383970" y="5774721"/>
              <a:ext cx="134302" cy="169544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7561040" y="5774721"/>
              <a:ext cx="112966" cy="174116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7717536" y="5910071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0" y="35051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33528" y="35051"/>
                  </a:lnTo>
                  <a:lnTo>
                    <a:pt x="0" y="35051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7811357" y="5693758"/>
              <a:ext cx="134302" cy="250507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7974711" y="5735002"/>
              <a:ext cx="109918" cy="213836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8121206" y="5774721"/>
              <a:ext cx="242697" cy="169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3"/>
            <a:ext cx="9144000" cy="6588759"/>
            <a:chOff x="0" y="1523"/>
            <a:chExt cx="9144000" cy="6588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24" y="219455"/>
              <a:ext cx="6323076" cy="10652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848" y="1560575"/>
              <a:ext cx="8439911" cy="50296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741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63549" y="1982438"/>
            <a:ext cx="380365" cy="276860"/>
            <a:chOff x="963549" y="1982438"/>
            <a:chExt cx="380365" cy="276860"/>
          </a:xfrm>
        </p:grpSpPr>
        <p:sp>
          <p:nvSpPr>
            <p:cNvPr id="5" name="object 5"/>
            <p:cNvSpPr/>
            <p:nvPr/>
          </p:nvSpPr>
          <p:spPr>
            <a:xfrm>
              <a:off x="963549" y="1982438"/>
              <a:ext cx="175895" cy="276860"/>
            </a:xfrm>
            <a:custGeom>
              <a:avLst/>
              <a:gdLst/>
              <a:ahLst/>
              <a:cxnLst/>
              <a:rect l="l" t="t" r="r" b="b"/>
              <a:pathLst>
                <a:path w="175894" h="276860">
                  <a:moveTo>
                    <a:pt x="0" y="261175"/>
                  </a:moveTo>
                  <a:lnTo>
                    <a:pt x="0" y="232124"/>
                  </a:lnTo>
                  <a:lnTo>
                    <a:pt x="4572" y="233648"/>
                  </a:lnTo>
                  <a:lnTo>
                    <a:pt x="9144" y="236696"/>
                  </a:lnTo>
                  <a:lnTo>
                    <a:pt x="21431" y="239839"/>
                  </a:lnTo>
                  <a:lnTo>
                    <a:pt x="27527" y="242887"/>
                  </a:lnTo>
                  <a:lnTo>
                    <a:pt x="35147" y="242887"/>
                  </a:lnTo>
                  <a:lnTo>
                    <a:pt x="53435" y="247459"/>
                  </a:lnTo>
                  <a:lnTo>
                    <a:pt x="92391" y="246816"/>
                  </a:lnTo>
                  <a:lnTo>
                    <a:pt x="132778" y="229076"/>
                  </a:lnTo>
                  <a:lnTo>
                    <a:pt x="142017" y="207740"/>
                  </a:lnTo>
                  <a:lnTo>
                    <a:pt x="142017" y="190880"/>
                  </a:lnTo>
                  <a:lnTo>
                    <a:pt x="140493" y="183260"/>
                  </a:lnTo>
                  <a:lnTo>
                    <a:pt x="135826" y="178688"/>
                  </a:lnTo>
                  <a:lnTo>
                    <a:pt x="132778" y="174116"/>
                  </a:lnTo>
                  <a:lnTo>
                    <a:pt x="128206" y="169544"/>
                  </a:lnTo>
                  <a:lnTo>
                    <a:pt x="123634" y="166496"/>
                  </a:lnTo>
                  <a:lnTo>
                    <a:pt x="117538" y="161924"/>
                  </a:lnTo>
                  <a:lnTo>
                    <a:pt x="111442" y="160400"/>
                  </a:lnTo>
                  <a:lnTo>
                    <a:pt x="105346" y="157352"/>
                  </a:lnTo>
                  <a:lnTo>
                    <a:pt x="97726" y="155828"/>
                  </a:lnTo>
                  <a:lnTo>
                    <a:pt x="90106" y="152780"/>
                  </a:lnTo>
                  <a:lnTo>
                    <a:pt x="82486" y="151161"/>
                  </a:lnTo>
                  <a:lnTo>
                    <a:pt x="74668" y="149756"/>
                  </a:lnTo>
                  <a:lnTo>
                    <a:pt x="67163" y="147923"/>
                  </a:lnTo>
                  <a:lnTo>
                    <a:pt x="26003" y="131349"/>
                  </a:lnTo>
                  <a:lnTo>
                    <a:pt x="1333" y="96214"/>
                  </a:lnTo>
                  <a:lnTo>
                    <a:pt x="0" y="77914"/>
                  </a:lnTo>
                  <a:lnTo>
                    <a:pt x="333" y="68136"/>
                  </a:lnTo>
                  <a:lnTo>
                    <a:pt x="15632" y="30194"/>
                  </a:lnTo>
                  <a:lnTo>
                    <a:pt x="47220" y="7169"/>
                  </a:lnTo>
                  <a:lnTo>
                    <a:pt x="90106" y="0"/>
                  </a:lnTo>
                  <a:lnTo>
                    <a:pt x="101012" y="285"/>
                  </a:lnTo>
                  <a:lnTo>
                    <a:pt x="138881" y="6881"/>
                  </a:lnTo>
                  <a:lnTo>
                    <a:pt x="163353" y="15239"/>
                  </a:lnTo>
                  <a:lnTo>
                    <a:pt x="163353" y="45815"/>
                  </a:lnTo>
                  <a:lnTo>
                    <a:pt x="147149" y="39147"/>
                  </a:lnTo>
                  <a:lnTo>
                    <a:pt x="138667" y="36171"/>
                  </a:lnTo>
                  <a:lnTo>
                    <a:pt x="91630" y="29051"/>
                  </a:lnTo>
                  <a:lnTo>
                    <a:pt x="84781" y="29313"/>
                  </a:lnTo>
                  <a:lnTo>
                    <a:pt x="47339" y="42767"/>
                  </a:lnTo>
                  <a:lnTo>
                    <a:pt x="42767" y="45815"/>
                  </a:lnTo>
                  <a:lnTo>
                    <a:pt x="38195" y="50387"/>
                  </a:lnTo>
                  <a:lnTo>
                    <a:pt x="36671" y="56483"/>
                  </a:lnTo>
                  <a:lnTo>
                    <a:pt x="33623" y="62579"/>
                  </a:lnTo>
                  <a:lnTo>
                    <a:pt x="32099" y="68770"/>
                  </a:lnTo>
                  <a:lnTo>
                    <a:pt x="32099" y="76390"/>
                  </a:lnTo>
                  <a:lnTo>
                    <a:pt x="32099" y="84010"/>
                  </a:lnTo>
                  <a:lnTo>
                    <a:pt x="62579" y="114585"/>
                  </a:lnTo>
                  <a:lnTo>
                    <a:pt x="76295" y="117633"/>
                  </a:lnTo>
                  <a:lnTo>
                    <a:pt x="84010" y="120681"/>
                  </a:lnTo>
                  <a:lnTo>
                    <a:pt x="91630" y="122205"/>
                  </a:lnTo>
                  <a:lnTo>
                    <a:pt x="106870" y="126206"/>
                  </a:lnTo>
                  <a:lnTo>
                    <a:pt x="114347" y="128420"/>
                  </a:lnTo>
                  <a:lnTo>
                    <a:pt x="122110" y="131349"/>
                  </a:lnTo>
                  <a:lnTo>
                    <a:pt x="128959" y="133040"/>
                  </a:lnTo>
                  <a:lnTo>
                    <a:pt x="163972" y="158409"/>
                  </a:lnTo>
                  <a:lnTo>
                    <a:pt x="175545" y="197072"/>
                  </a:lnTo>
                  <a:lnTo>
                    <a:pt x="174998" y="207073"/>
                  </a:lnTo>
                  <a:lnTo>
                    <a:pt x="158400" y="247066"/>
                  </a:lnTo>
                  <a:lnTo>
                    <a:pt x="122707" y="269271"/>
                  </a:lnTo>
                  <a:lnTo>
                    <a:pt x="82922" y="276129"/>
                  </a:lnTo>
                  <a:lnTo>
                    <a:pt x="71723" y="276415"/>
                  </a:lnTo>
                  <a:lnTo>
                    <a:pt x="58007" y="276415"/>
                  </a:lnTo>
                  <a:lnTo>
                    <a:pt x="50387" y="274891"/>
                  </a:lnTo>
                  <a:lnTo>
                    <a:pt x="44291" y="274891"/>
                  </a:lnTo>
                  <a:lnTo>
                    <a:pt x="36671" y="273367"/>
                  </a:lnTo>
                  <a:lnTo>
                    <a:pt x="30575" y="271843"/>
                  </a:lnTo>
                  <a:lnTo>
                    <a:pt x="22955" y="270319"/>
                  </a:lnTo>
                  <a:lnTo>
                    <a:pt x="18288" y="268795"/>
                  </a:lnTo>
                  <a:lnTo>
                    <a:pt x="12192" y="267271"/>
                  </a:lnTo>
                  <a:lnTo>
                    <a:pt x="3048" y="264223"/>
                  </a:lnTo>
                  <a:lnTo>
                    <a:pt x="0" y="261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862" y="2060431"/>
              <a:ext cx="161829" cy="19840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95508" y="1987010"/>
            <a:ext cx="357505" cy="267970"/>
            <a:chOff x="1395508" y="1987010"/>
            <a:chExt cx="357505" cy="2679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508" y="2060352"/>
              <a:ext cx="288512" cy="1940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20684" y="1987016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30581" y="77914"/>
                  </a:moveTo>
                  <a:lnTo>
                    <a:pt x="0" y="77914"/>
                  </a:lnTo>
                  <a:lnTo>
                    <a:pt x="0" y="267271"/>
                  </a:lnTo>
                  <a:lnTo>
                    <a:pt x="30581" y="267271"/>
                  </a:lnTo>
                  <a:lnTo>
                    <a:pt x="30581" y="77914"/>
                  </a:lnTo>
                  <a:close/>
                </a:path>
                <a:path w="32385" h="267335">
                  <a:moveTo>
                    <a:pt x="32105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32105" y="33616"/>
                  </a:lnTo>
                  <a:lnTo>
                    <a:pt x="321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801558" y="1965674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3623" y="277507"/>
                </a:moveTo>
                <a:lnTo>
                  <a:pt x="33623" y="195453"/>
                </a:lnTo>
                <a:lnTo>
                  <a:pt x="33670" y="204088"/>
                </a:lnTo>
                <a:lnTo>
                  <a:pt x="34004" y="211883"/>
                </a:lnTo>
                <a:lnTo>
                  <a:pt x="47339" y="248888"/>
                </a:lnTo>
                <a:lnTo>
                  <a:pt x="79438" y="267271"/>
                </a:lnTo>
                <a:lnTo>
                  <a:pt x="100774" y="267271"/>
                </a:lnTo>
                <a:lnTo>
                  <a:pt x="105346" y="264223"/>
                </a:lnTo>
                <a:lnTo>
                  <a:pt x="111442" y="262699"/>
                </a:lnTo>
                <a:lnTo>
                  <a:pt x="116014" y="261175"/>
                </a:lnTo>
                <a:lnTo>
                  <a:pt x="119062" y="258127"/>
                </a:lnTo>
                <a:lnTo>
                  <a:pt x="123634" y="255079"/>
                </a:lnTo>
                <a:lnTo>
                  <a:pt x="126682" y="253555"/>
                </a:lnTo>
                <a:lnTo>
                  <a:pt x="135921" y="244316"/>
                </a:lnTo>
                <a:lnTo>
                  <a:pt x="137445" y="241268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5065" y="288607"/>
                </a:lnTo>
                <a:lnTo>
                  <a:pt x="138969" y="267271"/>
                </a:lnTo>
                <a:lnTo>
                  <a:pt x="137445" y="267271"/>
                </a:lnTo>
                <a:lnTo>
                  <a:pt x="103822" y="291655"/>
                </a:lnTo>
                <a:lnTo>
                  <a:pt x="97726" y="293179"/>
                </a:lnTo>
                <a:lnTo>
                  <a:pt x="82486" y="293125"/>
                </a:lnTo>
                <a:lnTo>
                  <a:pt x="39338" y="281940"/>
                </a:lnTo>
                <a:lnTo>
                  <a:pt x="33623" y="277507"/>
                </a:lnTo>
                <a:close/>
              </a:path>
              <a:path w="168275" h="293369">
                <a:moveTo>
                  <a:pt x="0" y="196977"/>
                </a:moveTo>
                <a:lnTo>
                  <a:pt x="6883" y="154114"/>
                </a:lnTo>
                <a:lnTo>
                  <a:pt x="15335" y="134397"/>
                </a:lnTo>
                <a:lnTo>
                  <a:pt x="18383" y="126777"/>
                </a:lnTo>
                <a:lnTo>
                  <a:pt x="24479" y="120681"/>
                </a:lnTo>
                <a:lnTo>
                  <a:pt x="30575" y="116014"/>
                </a:lnTo>
                <a:lnTo>
                  <a:pt x="35147" y="111442"/>
                </a:lnTo>
                <a:lnTo>
                  <a:pt x="41243" y="106870"/>
                </a:lnTo>
                <a:lnTo>
                  <a:pt x="59531" y="97726"/>
                </a:lnTo>
                <a:lnTo>
                  <a:pt x="71818" y="94678"/>
                </a:lnTo>
                <a:lnTo>
                  <a:pt x="84010" y="94678"/>
                </a:lnTo>
                <a:lnTo>
                  <a:pt x="125968" y="107442"/>
                </a:lnTo>
                <a:lnTo>
                  <a:pt x="137445" y="117538"/>
                </a:lnTo>
                <a:lnTo>
                  <a:pt x="137445" y="142017"/>
                </a:lnTo>
                <a:lnTo>
                  <a:pt x="132596" y="137707"/>
                </a:lnTo>
                <a:lnTo>
                  <a:pt x="127301" y="133826"/>
                </a:lnTo>
                <a:lnTo>
                  <a:pt x="88582" y="120681"/>
                </a:lnTo>
                <a:lnTo>
                  <a:pt x="82486" y="120681"/>
                </a:lnTo>
                <a:lnTo>
                  <a:pt x="47625" y="140779"/>
                </a:lnTo>
                <a:lnTo>
                  <a:pt x="33909" y="185450"/>
                </a:lnTo>
                <a:lnTo>
                  <a:pt x="33623" y="195453"/>
                </a:lnTo>
                <a:lnTo>
                  <a:pt x="33623" y="277507"/>
                </a:lnTo>
                <a:lnTo>
                  <a:pt x="33289" y="277248"/>
                </a:lnTo>
                <a:lnTo>
                  <a:pt x="7620" y="241268"/>
                </a:lnTo>
                <a:lnTo>
                  <a:pt x="547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21395" y="2060352"/>
            <a:ext cx="178593" cy="19850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248853" y="2060352"/>
            <a:ext cx="456565" cy="198755"/>
            <a:chOff x="2248853" y="2060352"/>
            <a:chExt cx="456565" cy="19875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8853" y="2060352"/>
              <a:ext cx="103822" cy="1939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4011" y="2060411"/>
              <a:ext cx="161829" cy="1983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6989" y="2060352"/>
              <a:ext cx="128206" cy="198500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960275" y="1965674"/>
            <a:ext cx="166370" cy="293370"/>
          </a:xfrm>
          <a:custGeom>
            <a:avLst/>
            <a:gdLst/>
            <a:ahLst/>
            <a:cxnLst/>
            <a:rect l="l" t="t" r="r" b="b"/>
            <a:pathLst>
              <a:path w="166369" h="293369">
                <a:moveTo>
                  <a:pt x="32004" y="277334"/>
                </a:moveTo>
                <a:lnTo>
                  <a:pt x="32004" y="195453"/>
                </a:lnTo>
                <a:lnTo>
                  <a:pt x="32265" y="204088"/>
                </a:lnTo>
                <a:lnTo>
                  <a:pt x="32956" y="211883"/>
                </a:lnTo>
                <a:lnTo>
                  <a:pt x="45720" y="248888"/>
                </a:lnTo>
                <a:lnTo>
                  <a:pt x="77819" y="267271"/>
                </a:lnTo>
                <a:lnTo>
                  <a:pt x="99155" y="267271"/>
                </a:lnTo>
                <a:lnTo>
                  <a:pt x="103727" y="264223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2110" y="255079"/>
                </a:lnTo>
                <a:lnTo>
                  <a:pt x="126682" y="253555"/>
                </a:lnTo>
                <a:lnTo>
                  <a:pt x="129730" y="250412"/>
                </a:lnTo>
                <a:lnTo>
                  <a:pt x="132778" y="247364"/>
                </a:lnTo>
                <a:lnTo>
                  <a:pt x="135826" y="241268"/>
                </a:lnTo>
                <a:lnTo>
                  <a:pt x="135826" y="0"/>
                </a:lnTo>
                <a:lnTo>
                  <a:pt x="166306" y="0"/>
                </a:lnTo>
                <a:lnTo>
                  <a:pt x="166306" y="288607"/>
                </a:lnTo>
                <a:lnTo>
                  <a:pt x="143446" y="288607"/>
                </a:lnTo>
                <a:lnTo>
                  <a:pt x="137350" y="267271"/>
                </a:lnTo>
                <a:lnTo>
                  <a:pt x="135826" y="267271"/>
                </a:lnTo>
                <a:lnTo>
                  <a:pt x="134302" y="270319"/>
                </a:lnTo>
                <a:lnTo>
                  <a:pt x="125158" y="279463"/>
                </a:lnTo>
                <a:lnTo>
                  <a:pt x="120586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96107" y="293179"/>
                </a:lnTo>
                <a:lnTo>
                  <a:pt x="51911" y="288607"/>
                </a:lnTo>
                <a:lnTo>
                  <a:pt x="38302" y="281940"/>
                </a:lnTo>
                <a:lnTo>
                  <a:pt x="32004" y="277334"/>
                </a:lnTo>
                <a:close/>
              </a:path>
              <a:path w="166369" h="293369">
                <a:moveTo>
                  <a:pt x="0" y="196977"/>
                </a:moveTo>
                <a:lnTo>
                  <a:pt x="5357" y="154114"/>
                </a:lnTo>
                <a:lnTo>
                  <a:pt x="28956" y="116014"/>
                </a:lnTo>
                <a:lnTo>
                  <a:pt x="33528" y="111442"/>
                </a:lnTo>
                <a:lnTo>
                  <a:pt x="39624" y="106870"/>
                </a:lnTo>
                <a:lnTo>
                  <a:pt x="45720" y="103822"/>
                </a:lnTo>
                <a:lnTo>
                  <a:pt x="51911" y="100774"/>
                </a:lnTo>
                <a:lnTo>
                  <a:pt x="58007" y="97726"/>
                </a:lnTo>
                <a:lnTo>
                  <a:pt x="64103" y="96202"/>
                </a:lnTo>
                <a:lnTo>
                  <a:pt x="71723" y="94678"/>
                </a:lnTo>
                <a:lnTo>
                  <a:pt x="82391" y="94678"/>
                </a:lnTo>
                <a:lnTo>
                  <a:pt x="124396" y="107442"/>
                </a:lnTo>
                <a:lnTo>
                  <a:pt x="135826" y="117538"/>
                </a:lnTo>
                <a:lnTo>
                  <a:pt x="135826" y="142017"/>
                </a:lnTo>
                <a:lnTo>
                  <a:pt x="130992" y="137707"/>
                </a:lnTo>
                <a:lnTo>
                  <a:pt x="125730" y="133826"/>
                </a:lnTo>
                <a:lnTo>
                  <a:pt x="86963" y="120681"/>
                </a:lnTo>
                <a:lnTo>
                  <a:pt x="80867" y="120681"/>
                </a:lnTo>
                <a:lnTo>
                  <a:pt x="46903" y="140779"/>
                </a:lnTo>
                <a:lnTo>
                  <a:pt x="32289" y="185450"/>
                </a:lnTo>
                <a:lnTo>
                  <a:pt x="32004" y="195453"/>
                </a:lnTo>
                <a:lnTo>
                  <a:pt x="32004" y="277334"/>
                </a:lnTo>
                <a:lnTo>
                  <a:pt x="6096" y="241268"/>
                </a:lnTo>
                <a:lnTo>
                  <a:pt x="309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8493" y="2060432"/>
            <a:ext cx="161734" cy="1983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10546" y="2060352"/>
            <a:ext cx="154209" cy="19392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3524" y="2060352"/>
            <a:ext cx="180117" cy="19850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040981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859" y="4572"/>
                </a:lnTo>
                <a:lnTo>
                  <a:pt x="28955" y="30575"/>
                </a:lnTo>
                <a:lnTo>
                  <a:pt x="30479" y="30575"/>
                </a:lnTo>
                <a:lnTo>
                  <a:pt x="33527" y="27432"/>
                </a:lnTo>
                <a:lnTo>
                  <a:pt x="36575" y="22860"/>
                </a:lnTo>
                <a:lnTo>
                  <a:pt x="41147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0011" y="0"/>
                </a:lnTo>
                <a:lnTo>
                  <a:pt x="100633" y="595"/>
                </a:lnTo>
                <a:lnTo>
                  <a:pt x="137540" y="22109"/>
                </a:lnTo>
                <a:lnTo>
                  <a:pt x="146494" y="38195"/>
                </a:lnTo>
                <a:lnTo>
                  <a:pt x="148018" y="38195"/>
                </a:lnTo>
                <a:lnTo>
                  <a:pt x="177069" y="10668"/>
                </a:lnTo>
                <a:lnTo>
                  <a:pt x="213645" y="0"/>
                </a:lnTo>
                <a:lnTo>
                  <a:pt x="221265" y="0"/>
                </a:lnTo>
                <a:lnTo>
                  <a:pt x="227361" y="1524"/>
                </a:lnTo>
                <a:lnTo>
                  <a:pt x="242696" y="4572"/>
                </a:lnTo>
                <a:lnTo>
                  <a:pt x="248792" y="7620"/>
                </a:lnTo>
                <a:lnTo>
                  <a:pt x="256412" y="13716"/>
                </a:lnTo>
                <a:lnTo>
                  <a:pt x="262508" y="18288"/>
                </a:lnTo>
                <a:lnTo>
                  <a:pt x="277225" y="57411"/>
                </a:lnTo>
                <a:lnTo>
                  <a:pt x="277748" y="67151"/>
                </a:lnTo>
                <a:lnTo>
                  <a:pt x="277748" y="193929"/>
                </a:lnTo>
                <a:lnTo>
                  <a:pt x="247268" y="193929"/>
                </a:lnTo>
                <a:lnTo>
                  <a:pt x="247268" y="64103"/>
                </a:lnTo>
                <a:lnTo>
                  <a:pt x="245744" y="56483"/>
                </a:lnTo>
                <a:lnTo>
                  <a:pt x="244220" y="51911"/>
                </a:lnTo>
                <a:lnTo>
                  <a:pt x="242696" y="45815"/>
                </a:lnTo>
                <a:lnTo>
                  <a:pt x="236600" y="36671"/>
                </a:lnTo>
                <a:lnTo>
                  <a:pt x="233457" y="33623"/>
                </a:lnTo>
                <a:lnTo>
                  <a:pt x="228885" y="30575"/>
                </a:lnTo>
                <a:lnTo>
                  <a:pt x="219741" y="27432"/>
                </a:lnTo>
                <a:lnTo>
                  <a:pt x="213645" y="25908"/>
                </a:lnTo>
                <a:lnTo>
                  <a:pt x="209073" y="25908"/>
                </a:lnTo>
                <a:lnTo>
                  <a:pt x="171942" y="4002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011" y="25908"/>
                </a:lnTo>
                <a:lnTo>
                  <a:pt x="83915" y="25908"/>
                </a:lnTo>
                <a:lnTo>
                  <a:pt x="48267" y="40028"/>
                </a:lnTo>
                <a:lnTo>
                  <a:pt x="30479" y="59531"/>
                </a:lnTo>
                <a:lnTo>
                  <a:pt x="30479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367593" y="2060352"/>
            <a:ext cx="331470" cy="198755"/>
            <a:chOff x="4367593" y="2060352"/>
            <a:chExt cx="331470" cy="198755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70666" y="2060352"/>
              <a:ext cx="128206" cy="1985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7593" y="2060429"/>
              <a:ext cx="161829" cy="198376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4953858" y="1965674"/>
            <a:ext cx="166370" cy="293370"/>
          </a:xfrm>
          <a:custGeom>
            <a:avLst/>
            <a:gdLst/>
            <a:ahLst/>
            <a:cxnLst/>
            <a:rect l="l" t="t" r="r" b="b"/>
            <a:pathLst>
              <a:path w="166370" h="293369">
                <a:moveTo>
                  <a:pt x="32004" y="277334"/>
                </a:moveTo>
                <a:lnTo>
                  <a:pt x="32004" y="195453"/>
                </a:lnTo>
                <a:lnTo>
                  <a:pt x="32265" y="204088"/>
                </a:lnTo>
                <a:lnTo>
                  <a:pt x="32956" y="211883"/>
                </a:lnTo>
                <a:lnTo>
                  <a:pt x="45720" y="248888"/>
                </a:lnTo>
                <a:lnTo>
                  <a:pt x="77819" y="267271"/>
                </a:lnTo>
                <a:lnTo>
                  <a:pt x="99155" y="267271"/>
                </a:lnTo>
                <a:lnTo>
                  <a:pt x="103727" y="264223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2110" y="255079"/>
                </a:lnTo>
                <a:lnTo>
                  <a:pt x="126682" y="253555"/>
                </a:lnTo>
                <a:lnTo>
                  <a:pt x="129730" y="250412"/>
                </a:lnTo>
                <a:lnTo>
                  <a:pt x="132778" y="247364"/>
                </a:lnTo>
                <a:lnTo>
                  <a:pt x="135826" y="241268"/>
                </a:lnTo>
                <a:lnTo>
                  <a:pt x="135826" y="0"/>
                </a:lnTo>
                <a:lnTo>
                  <a:pt x="166306" y="0"/>
                </a:lnTo>
                <a:lnTo>
                  <a:pt x="166306" y="288607"/>
                </a:lnTo>
                <a:lnTo>
                  <a:pt x="143446" y="288607"/>
                </a:lnTo>
                <a:lnTo>
                  <a:pt x="137350" y="267271"/>
                </a:lnTo>
                <a:lnTo>
                  <a:pt x="135826" y="267271"/>
                </a:lnTo>
                <a:lnTo>
                  <a:pt x="134302" y="270319"/>
                </a:lnTo>
                <a:lnTo>
                  <a:pt x="125158" y="279463"/>
                </a:lnTo>
                <a:lnTo>
                  <a:pt x="120586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96107" y="293179"/>
                </a:lnTo>
                <a:lnTo>
                  <a:pt x="51911" y="288607"/>
                </a:lnTo>
                <a:lnTo>
                  <a:pt x="38302" y="281940"/>
                </a:lnTo>
                <a:lnTo>
                  <a:pt x="32004" y="277334"/>
                </a:lnTo>
                <a:close/>
              </a:path>
              <a:path w="166370" h="293369">
                <a:moveTo>
                  <a:pt x="0" y="196977"/>
                </a:moveTo>
                <a:lnTo>
                  <a:pt x="5357" y="154114"/>
                </a:lnTo>
                <a:lnTo>
                  <a:pt x="28956" y="116014"/>
                </a:lnTo>
                <a:lnTo>
                  <a:pt x="33528" y="111442"/>
                </a:lnTo>
                <a:lnTo>
                  <a:pt x="39624" y="106870"/>
                </a:lnTo>
                <a:lnTo>
                  <a:pt x="45720" y="103822"/>
                </a:lnTo>
                <a:lnTo>
                  <a:pt x="51911" y="100774"/>
                </a:lnTo>
                <a:lnTo>
                  <a:pt x="58007" y="97726"/>
                </a:lnTo>
                <a:lnTo>
                  <a:pt x="64103" y="96202"/>
                </a:lnTo>
                <a:lnTo>
                  <a:pt x="71723" y="94678"/>
                </a:lnTo>
                <a:lnTo>
                  <a:pt x="82391" y="94678"/>
                </a:lnTo>
                <a:lnTo>
                  <a:pt x="124396" y="107442"/>
                </a:lnTo>
                <a:lnTo>
                  <a:pt x="135826" y="117538"/>
                </a:lnTo>
                <a:lnTo>
                  <a:pt x="135826" y="142017"/>
                </a:lnTo>
                <a:lnTo>
                  <a:pt x="130992" y="137707"/>
                </a:lnTo>
                <a:lnTo>
                  <a:pt x="125730" y="133826"/>
                </a:lnTo>
                <a:lnTo>
                  <a:pt x="86963" y="120681"/>
                </a:lnTo>
                <a:lnTo>
                  <a:pt x="80867" y="120681"/>
                </a:lnTo>
                <a:lnTo>
                  <a:pt x="46903" y="140779"/>
                </a:lnTo>
                <a:lnTo>
                  <a:pt x="32289" y="185450"/>
                </a:lnTo>
                <a:lnTo>
                  <a:pt x="32004" y="195453"/>
                </a:lnTo>
                <a:lnTo>
                  <a:pt x="32004" y="277334"/>
                </a:lnTo>
                <a:lnTo>
                  <a:pt x="6096" y="241268"/>
                </a:lnTo>
                <a:lnTo>
                  <a:pt x="309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72075" y="2060411"/>
            <a:ext cx="161829" cy="19839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607177" y="1988534"/>
            <a:ext cx="438150" cy="270510"/>
            <a:chOff x="5607177" y="1988534"/>
            <a:chExt cx="438150" cy="270510"/>
          </a:xfrm>
        </p:grpSpPr>
        <p:sp>
          <p:nvSpPr>
            <p:cNvPr id="27" name="object 27"/>
            <p:cNvSpPr/>
            <p:nvPr/>
          </p:nvSpPr>
          <p:spPr>
            <a:xfrm>
              <a:off x="5607177" y="1988534"/>
              <a:ext cx="217170" cy="266065"/>
            </a:xfrm>
            <a:custGeom>
              <a:avLst/>
              <a:gdLst/>
              <a:ahLst/>
              <a:cxnLst/>
              <a:rect l="l" t="t" r="r" b="b"/>
              <a:pathLst>
                <a:path w="217170" h="266064">
                  <a:moveTo>
                    <a:pt x="0" y="265747"/>
                  </a:moveTo>
                  <a:lnTo>
                    <a:pt x="0" y="0"/>
                  </a:lnTo>
                  <a:lnTo>
                    <a:pt x="75152" y="118"/>
                  </a:lnTo>
                  <a:lnTo>
                    <a:pt x="78962" y="190"/>
                  </a:lnTo>
                  <a:lnTo>
                    <a:pt x="87201" y="642"/>
                  </a:lnTo>
                  <a:lnTo>
                    <a:pt x="94583" y="1524"/>
                  </a:lnTo>
                  <a:lnTo>
                    <a:pt x="102323" y="1809"/>
                  </a:lnTo>
                  <a:lnTo>
                    <a:pt x="145351" y="14144"/>
                  </a:lnTo>
                  <a:lnTo>
                    <a:pt x="180486" y="37052"/>
                  </a:lnTo>
                  <a:lnTo>
                    <a:pt x="203930" y="69139"/>
                  </a:lnTo>
                  <a:lnTo>
                    <a:pt x="214788" y="109430"/>
                  </a:lnTo>
                  <a:lnTo>
                    <a:pt x="216693" y="131349"/>
                  </a:lnTo>
                  <a:lnTo>
                    <a:pt x="216169" y="142811"/>
                  </a:lnTo>
                  <a:lnTo>
                    <a:pt x="207121" y="185657"/>
                  </a:lnTo>
                  <a:lnTo>
                    <a:pt x="186926" y="220052"/>
                  </a:lnTo>
                  <a:lnTo>
                    <a:pt x="181641" y="225425"/>
                  </a:lnTo>
                  <a:lnTo>
                    <a:pt x="181641" y="131349"/>
                  </a:lnTo>
                  <a:lnTo>
                    <a:pt x="180735" y="112999"/>
                  </a:lnTo>
                  <a:lnTo>
                    <a:pt x="164782" y="68770"/>
                  </a:lnTo>
                  <a:lnTo>
                    <a:pt x="132421" y="40816"/>
                  </a:lnTo>
                  <a:lnTo>
                    <a:pt x="90011" y="30575"/>
                  </a:lnTo>
                  <a:lnTo>
                    <a:pt x="82867" y="29694"/>
                  </a:lnTo>
                  <a:lnTo>
                    <a:pt x="75152" y="29241"/>
                  </a:lnTo>
                  <a:lnTo>
                    <a:pt x="69937" y="29136"/>
                  </a:lnTo>
                  <a:lnTo>
                    <a:pt x="33528" y="29051"/>
                  </a:lnTo>
                  <a:lnTo>
                    <a:pt x="33528" y="265747"/>
                  </a:lnTo>
                  <a:lnTo>
                    <a:pt x="0" y="265747"/>
                  </a:lnTo>
                  <a:close/>
                </a:path>
                <a:path w="217170" h="266064">
                  <a:moveTo>
                    <a:pt x="33528" y="265747"/>
                  </a:moveTo>
                  <a:lnTo>
                    <a:pt x="33528" y="236791"/>
                  </a:lnTo>
                  <a:lnTo>
                    <a:pt x="69937" y="236705"/>
                  </a:lnTo>
                  <a:lnTo>
                    <a:pt x="75152" y="236601"/>
                  </a:lnTo>
                  <a:lnTo>
                    <a:pt x="117538" y="230600"/>
                  </a:lnTo>
                  <a:lnTo>
                    <a:pt x="155900" y="207025"/>
                  </a:lnTo>
                  <a:lnTo>
                    <a:pt x="177819" y="166878"/>
                  </a:lnTo>
                  <a:lnTo>
                    <a:pt x="181641" y="131349"/>
                  </a:lnTo>
                  <a:lnTo>
                    <a:pt x="181641" y="225425"/>
                  </a:lnTo>
                  <a:lnTo>
                    <a:pt x="145161" y="251650"/>
                  </a:lnTo>
                  <a:lnTo>
                    <a:pt x="102323" y="263080"/>
                  </a:lnTo>
                  <a:lnTo>
                    <a:pt x="75152" y="265620"/>
                  </a:lnTo>
                  <a:lnTo>
                    <a:pt x="33528" y="265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6638" y="2060352"/>
              <a:ext cx="178593" cy="198501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6094095" y="206035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384" y="4572"/>
                </a:lnTo>
                <a:lnTo>
                  <a:pt x="30480" y="30575"/>
                </a:lnTo>
                <a:lnTo>
                  <a:pt x="33528" y="27432"/>
                </a:lnTo>
                <a:lnTo>
                  <a:pt x="65627" y="4572"/>
                </a:lnTo>
                <a:lnTo>
                  <a:pt x="71723" y="3048"/>
                </a:lnTo>
                <a:lnTo>
                  <a:pt x="77819" y="0"/>
                </a:lnTo>
                <a:lnTo>
                  <a:pt x="91535" y="0"/>
                </a:lnTo>
                <a:lnTo>
                  <a:pt x="101527" y="595"/>
                </a:lnTo>
                <a:lnTo>
                  <a:pt x="139065" y="22109"/>
                </a:lnTo>
                <a:lnTo>
                  <a:pt x="148018" y="38195"/>
                </a:lnTo>
                <a:lnTo>
                  <a:pt x="154901" y="29567"/>
                </a:lnTo>
                <a:lnTo>
                  <a:pt x="185380" y="5786"/>
                </a:lnTo>
                <a:lnTo>
                  <a:pt x="215169" y="0"/>
                </a:lnTo>
                <a:lnTo>
                  <a:pt x="221265" y="0"/>
                </a:lnTo>
                <a:lnTo>
                  <a:pt x="244221" y="4572"/>
                </a:lnTo>
                <a:lnTo>
                  <a:pt x="250317" y="7620"/>
                </a:lnTo>
                <a:lnTo>
                  <a:pt x="256413" y="13716"/>
                </a:lnTo>
                <a:lnTo>
                  <a:pt x="262509" y="18288"/>
                </a:lnTo>
                <a:lnTo>
                  <a:pt x="268605" y="24384"/>
                </a:lnTo>
                <a:lnTo>
                  <a:pt x="271653" y="33623"/>
                </a:lnTo>
                <a:lnTo>
                  <a:pt x="274534" y="40790"/>
                </a:lnTo>
                <a:lnTo>
                  <a:pt x="276415" y="48672"/>
                </a:lnTo>
                <a:lnTo>
                  <a:pt x="277439" y="57411"/>
                </a:lnTo>
                <a:lnTo>
                  <a:pt x="277749" y="67151"/>
                </a:lnTo>
                <a:lnTo>
                  <a:pt x="277749" y="193929"/>
                </a:lnTo>
                <a:lnTo>
                  <a:pt x="247269" y="193929"/>
                </a:lnTo>
                <a:lnTo>
                  <a:pt x="247269" y="56483"/>
                </a:lnTo>
                <a:lnTo>
                  <a:pt x="245745" y="51911"/>
                </a:lnTo>
                <a:lnTo>
                  <a:pt x="242697" y="45815"/>
                </a:lnTo>
                <a:lnTo>
                  <a:pt x="241173" y="41243"/>
                </a:lnTo>
                <a:lnTo>
                  <a:pt x="230505" y="30575"/>
                </a:lnTo>
                <a:lnTo>
                  <a:pt x="224313" y="28956"/>
                </a:lnTo>
                <a:lnTo>
                  <a:pt x="215169" y="25908"/>
                </a:lnTo>
                <a:lnTo>
                  <a:pt x="209073" y="25908"/>
                </a:lnTo>
                <a:lnTo>
                  <a:pt x="171942" y="4002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7538" y="41243"/>
                </a:lnTo>
                <a:lnTo>
                  <a:pt x="112966" y="36671"/>
                </a:lnTo>
                <a:lnTo>
                  <a:pt x="109823" y="33623"/>
                </a:lnTo>
                <a:lnTo>
                  <a:pt x="106775" y="30575"/>
                </a:lnTo>
                <a:lnTo>
                  <a:pt x="100679" y="28956"/>
                </a:lnTo>
                <a:lnTo>
                  <a:pt x="91535" y="25908"/>
                </a:lnTo>
                <a:lnTo>
                  <a:pt x="85439" y="25908"/>
                </a:lnTo>
                <a:lnTo>
                  <a:pt x="48308" y="4002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6432899" y="1961007"/>
            <a:ext cx="247650" cy="293370"/>
            <a:chOff x="6432899" y="1961007"/>
            <a:chExt cx="247650" cy="293370"/>
          </a:xfrm>
        </p:grpSpPr>
        <p:sp>
          <p:nvSpPr>
            <p:cNvPr id="31" name="object 31"/>
            <p:cNvSpPr/>
            <p:nvPr/>
          </p:nvSpPr>
          <p:spPr>
            <a:xfrm>
              <a:off x="6432899" y="1961007"/>
              <a:ext cx="61594" cy="293370"/>
            </a:xfrm>
            <a:custGeom>
              <a:avLst/>
              <a:gdLst/>
              <a:ahLst/>
              <a:cxnLst/>
              <a:rect l="l" t="t" r="r" b="b"/>
              <a:pathLst>
                <a:path w="61595" h="293369">
                  <a:moveTo>
                    <a:pt x="0" y="293274"/>
                  </a:moveTo>
                  <a:lnTo>
                    <a:pt x="0" y="103917"/>
                  </a:lnTo>
                  <a:lnTo>
                    <a:pt x="30480" y="103917"/>
                  </a:lnTo>
                  <a:lnTo>
                    <a:pt x="30480" y="293274"/>
                  </a:lnTo>
                  <a:lnTo>
                    <a:pt x="0" y="293274"/>
                  </a:lnTo>
                  <a:close/>
                </a:path>
                <a:path w="61595" h="293369">
                  <a:moveTo>
                    <a:pt x="3048" y="70294"/>
                  </a:moveTo>
                  <a:lnTo>
                    <a:pt x="27432" y="0"/>
                  </a:lnTo>
                  <a:lnTo>
                    <a:pt x="61055" y="0"/>
                  </a:lnTo>
                  <a:lnTo>
                    <a:pt x="28956" y="70294"/>
                  </a:lnTo>
                  <a:lnTo>
                    <a:pt x="3048" y="70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26054" y="2060352"/>
              <a:ext cx="154209" cy="193929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6741312" y="1986914"/>
            <a:ext cx="32384" cy="267970"/>
          </a:xfrm>
          <a:custGeom>
            <a:avLst/>
            <a:gdLst/>
            <a:ahLst/>
            <a:cxnLst/>
            <a:rect l="l" t="t" r="r" b="b"/>
            <a:pathLst>
              <a:path w="32384" h="267969">
                <a:moveTo>
                  <a:pt x="32004" y="77914"/>
                </a:moveTo>
                <a:lnTo>
                  <a:pt x="1524" y="77914"/>
                </a:lnTo>
                <a:lnTo>
                  <a:pt x="1524" y="267373"/>
                </a:lnTo>
                <a:lnTo>
                  <a:pt x="32004" y="267373"/>
                </a:lnTo>
                <a:lnTo>
                  <a:pt x="32004" y="77914"/>
                </a:lnTo>
                <a:close/>
              </a:path>
              <a:path w="32384" h="267969">
                <a:moveTo>
                  <a:pt x="32004" y="0"/>
                </a:moveTo>
                <a:lnTo>
                  <a:pt x="0" y="0"/>
                </a:lnTo>
                <a:lnTo>
                  <a:pt x="0" y="35153"/>
                </a:lnTo>
                <a:lnTo>
                  <a:pt x="32004" y="35153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823710" y="2060352"/>
            <a:ext cx="180117" cy="198501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7260241" y="1965674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2099" y="277336"/>
                </a:moveTo>
                <a:lnTo>
                  <a:pt x="32099" y="195453"/>
                </a:lnTo>
                <a:lnTo>
                  <a:pt x="32361" y="204088"/>
                </a:lnTo>
                <a:lnTo>
                  <a:pt x="33051" y="211883"/>
                </a:lnTo>
                <a:lnTo>
                  <a:pt x="45815" y="248888"/>
                </a:lnTo>
                <a:lnTo>
                  <a:pt x="77914" y="267271"/>
                </a:lnTo>
                <a:lnTo>
                  <a:pt x="99250" y="267271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2205" y="254984"/>
                </a:lnTo>
                <a:lnTo>
                  <a:pt x="126777" y="253460"/>
                </a:lnTo>
                <a:lnTo>
                  <a:pt x="132873" y="247364"/>
                </a:lnTo>
                <a:lnTo>
                  <a:pt x="135921" y="241268"/>
                </a:lnTo>
                <a:lnTo>
                  <a:pt x="135921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3541" y="288607"/>
                </a:lnTo>
                <a:lnTo>
                  <a:pt x="137445" y="267271"/>
                </a:lnTo>
                <a:lnTo>
                  <a:pt x="122205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96202" y="293179"/>
                </a:lnTo>
                <a:lnTo>
                  <a:pt x="80962" y="293123"/>
                </a:lnTo>
                <a:lnTo>
                  <a:pt x="74722" y="292893"/>
                </a:lnTo>
                <a:lnTo>
                  <a:pt x="38385" y="281940"/>
                </a:lnTo>
                <a:lnTo>
                  <a:pt x="32099" y="277336"/>
                </a:lnTo>
                <a:close/>
              </a:path>
              <a:path w="168275" h="293369">
                <a:moveTo>
                  <a:pt x="0" y="196977"/>
                </a:moveTo>
                <a:lnTo>
                  <a:pt x="5453" y="154114"/>
                </a:lnTo>
                <a:lnTo>
                  <a:pt x="35147" y="111442"/>
                </a:lnTo>
                <a:lnTo>
                  <a:pt x="39719" y="106870"/>
                </a:lnTo>
                <a:lnTo>
                  <a:pt x="58007" y="97726"/>
                </a:lnTo>
                <a:lnTo>
                  <a:pt x="65722" y="96202"/>
                </a:lnTo>
                <a:lnTo>
                  <a:pt x="71818" y="94678"/>
                </a:lnTo>
                <a:lnTo>
                  <a:pt x="82486" y="94678"/>
                </a:lnTo>
                <a:lnTo>
                  <a:pt x="91106" y="94988"/>
                </a:lnTo>
                <a:lnTo>
                  <a:pt x="130205" y="112133"/>
                </a:lnTo>
                <a:lnTo>
                  <a:pt x="135921" y="117538"/>
                </a:lnTo>
                <a:lnTo>
                  <a:pt x="135921" y="142017"/>
                </a:lnTo>
                <a:lnTo>
                  <a:pt x="131086" y="137707"/>
                </a:lnTo>
                <a:lnTo>
                  <a:pt x="125813" y="133826"/>
                </a:lnTo>
                <a:lnTo>
                  <a:pt x="87058" y="120586"/>
                </a:lnTo>
                <a:lnTo>
                  <a:pt x="80962" y="120586"/>
                </a:lnTo>
                <a:lnTo>
                  <a:pt x="68770" y="123634"/>
                </a:lnTo>
                <a:lnTo>
                  <a:pt x="62674" y="126777"/>
                </a:lnTo>
                <a:lnTo>
                  <a:pt x="56483" y="129825"/>
                </a:lnTo>
                <a:lnTo>
                  <a:pt x="34671" y="167123"/>
                </a:lnTo>
                <a:lnTo>
                  <a:pt x="32099" y="195453"/>
                </a:lnTo>
                <a:lnTo>
                  <a:pt x="32099" y="277336"/>
                </a:lnTo>
                <a:lnTo>
                  <a:pt x="6191" y="241268"/>
                </a:lnTo>
                <a:lnTo>
                  <a:pt x="311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78554" y="2060429"/>
            <a:ext cx="161829" cy="198376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7887653" y="1965960"/>
            <a:ext cx="687070" cy="293370"/>
            <a:chOff x="7887653" y="1965960"/>
            <a:chExt cx="687070" cy="293370"/>
          </a:xfrm>
        </p:grpSpPr>
        <p:sp>
          <p:nvSpPr>
            <p:cNvPr id="38" name="object 38"/>
            <p:cNvSpPr/>
            <p:nvPr/>
          </p:nvSpPr>
          <p:spPr>
            <a:xfrm>
              <a:off x="7887653" y="1965959"/>
              <a:ext cx="314960" cy="288925"/>
            </a:xfrm>
            <a:custGeom>
              <a:avLst/>
              <a:gdLst/>
              <a:ahLst/>
              <a:cxnLst/>
              <a:rect l="l" t="t" r="r" b="b"/>
              <a:pathLst>
                <a:path w="314959" h="288925">
                  <a:moveTo>
                    <a:pt x="244221" y="288328"/>
                  </a:moveTo>
                  <a:lnTo>
                    <a:pt x="166395" y="97536"/>
                  </a:lnTo>
                  <a:lnTo>
                    <a:pt x="166395" y="178409"/>
                  </a:lnTo>
                  <a:lnTo>
                    <a:pt x="77812" y="178409"/>
                  </a:lnTo>
                  <a:lnTo>
                    <a:pt x="88582" y="153924"/>
                  </a:lnTo>
                  <a:lnTo>
                    <a:pt x="122110" y="63817"/>
                  </a:lnTo>
                  <a:lnTo>
                    <a:pt x="147688" y="132791"/>
                  </a:lnTo>
                  <a:lnTo>
                    <a:pt x="155727" y="153924"/>
                  </a:lnTo>
                  <a:lnTo>
                    <a:pt x="166395" y="178409"/>
                  </a:lnTo>
                  <a:lnTo>
                    <a:pt x="166395" y="97536"/>
                  </a:lnTo>
                  <a:lnTo>
                    <a:pt x="135826" y="22580"/>
                  </a:lnTo>
                  <a:lnTo>
                    <a:pt x="108394" y="22580"/>
                  </a:lnTo>
                  <a:lnTo>
                    <a:pt x="0" y="288328"/>
                  </a:lnTo>
                  <a:lnTo>
                    <a:pt x="35140" y="288328"/>
                  </a:lnTo>
                  <a:lnTo>
                    <a:pt x="67144" y="208889"/>
                  </a:lnTo>
                  <a:lnTo>
                    <a:pt x="77812" y="208889"/>
                  </a:lnTo>
                  <a:lnTo>
                    <a:pt x="166395" y="208889"/>
                  </a:lnTo>
                  <a:lnTo>
                    <a:pt x="177063" y="208889"/>
                  </a:lnTo>
                  <a:lnTo>
                    <a:pt x="209169" y="288328"/>
                  </a:lnTo>
                  <a:lnTo>
                    <a:pt x="244221" y="288328"/>
                  </a:lnTo>
                  <a:close/>
                </a:path>
                <a:path w="314959" h="288925">
                  <a:moveTo>
                    <a:pt x="314515" y="0"/>
                  </a:moveTo>
                  <a:lnTo>
                    <a:pt x="282511" y="0"/>
                  </a:lnTo>
                  <a:lnTo>
                    <a:pt x="282511" y="288036"/>
                  </a:lnTo>
                  <a:lnTo>
                    <a:pt x="314515" y="288036"/>
                  </a:lnTo>
                  <a:lnTo>
                    <a:pt x="314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7220" y="2013013"/>
              <a:ext cx="126682" cy="24584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94478" y="2060352"/>
              <a:ext cx="180117" cy="198501"/>
            </a:xfrm>
            <a:prstGeom prst="rect">
              <a:avLst/>
            </a:prstGeom>
          </p:spPr>
        </p:pic>
      </p:grpSp>
      <p:sp>
        <p:nvSpPr>
          <p:cNvPr id="41" name="object 41"/>
          <p:cNvSpPr/>
          <p:nvPr/>
        </p:nvSpPr>
        <p:spPr>
          <a:xfrm>
            <a:off x="971169" y="2477357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184689" y="140493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19932"/>
                </a:lnTo>
                <a:lnTo>
                  <a:pt x="185332" y="200420"/>
                </a:lnTo>
                <a:lnTo>
                  <a:pt x="184880" y="180784"/>
                </a:lnTo>
                <a:lnTo>
                  <a:pt x="184689" y="140493"/>
                </a:lnTo>
                <a:close/>
              </a:path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49780" y="165590"/>
                </a:lnTo>
                <a:lnTo>
                  <a:pt x="173878" y="201651"/>
                </a:lnTo>
                <a:lnTo>
                  <a:pt x="186213" y="219932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438" y="117633"/>
                </a:lnTo>
                <a:lnTo>
                  <a:pt x="42911" y="61778"/>
                </a:lnTo>
                <a:lnTo>
                  <a:pt x="32099" y="44291"/>
                </a:lnTo>
                <a:lnTo>
                  <a:pt x="30575" y="44291"/>
                </a:lnTo>
                <a:lnTo>
                  <a:pt x="30575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0575" y="265747"/>
                </a:moveTo>
                <a:lnTo>
                  <a:pt x="30575" y="44291"/>
                </a:lnTo>
                <a:lnTo>
                  <a:pt x="31694" y="63469"/>
                </a:lnTo>
                <a:lnTo>
                  <a:pt x="32670" y="84201"/>
                </a:lnTo>
                <a:lnTo>
                  <a:pt x="33361" y="10636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575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253585" y="2449734"/>
            <a:ext cx="432434" cy="297815"/>
            <a:chOff x="1253585" y="2449734"/>
            <a:chExt cx="432434" cy="297815"/>
          </a:xfrm>
        </p:grpSpPr>
        <p:sp>
          <p:nvSpPr>
            <p:cNvPr id="43" name="object 43"/>
            <p:cNvSpPr/>
            <p:nvPr/>
          </p:nvSpPr>
          <p:spPr>
            <a:xfrm>
              <a:off x="1253585" y="2449734"/>
              <a:ext cx="61594" cy="293370"/>
            </a:xfrm>
            <a:custGeom>
              <a:avLst/>
              <a:gdLst/>
              <a:ahLst/>
              <a:cxnLst/>
              <a:rect l="l" t="t" r="r" b="b"/>
              <a:pathLst>
                <a:path w="61594" h="293369">
                  <a:moveTo>
                    <a:pt x="0" y="293274"/>
                  </a:moveTo>
                  <a:lnTo>
                    <a:pt x="0" y="103917"/>
                  </a:lnTo>
                  <a:lnTo>
                    <a:pt x="30480" y="103917"/>
                  </a:lnTo>
                  <a:lnTo>
                    <a:pt x="30480" y="293274"/>
                  </a:lnTo>
                  <a:lnTo>
                    <a:pt x="0" y="293274"/>
                  </a:lnTo>
                  <a:close/>
                </a:path>
                <a:path w="61594" h="293369">
                  <a:moveTo>
                    <a:pt x="3048" y="70294"/>
                  </a:moveTo>
                  <a:lnTo>
                    <a:pt x="27432" y="0"/>
                  </a:lnTo>
                  <a:lnTo>
                    <a:pt x="61055" y="0"/>
                  </a:lnTo>
                  <a:lnTo>
                    <a:pt x="28956" y="70294"/>
                  </a:lnTo>
                  <a:lnTo>
                    <a:pt x="3048" y="70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2261" y="2553747"/>
              <a:ext cx="175545" cy="18935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23809" y="2549160"/>
              <a:ext cx="161734" cy="198373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1738884" y="2455164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5"/>
                </a:moveTo>
                <a:lnTo>
                  <a:pt x="0" y="0"/>
                </a:lnTo>
                <a:lnTo>
                  <a:pt x="32003" y="0"/>
                </a:lnTo>
                <a:lnTo>
                  <a:pt x="32003" y="288035"/>
                </a:lnTo>
                <a:lnTo>
                  <a:pt x="0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00904" y="2471165"/>
            <a:ext cx="86995" cy="336550"/>
          </a:xfrm>
          <a:custGeom>
            <a:avLst/>
            <a:gdLst/>
            <a:ahLst/>
            <a:cxnLst/>
            <a:rect l="l" t="t" r="r" b="b"/>
            <a:pathLst>
              <a:path w="86994" h="336550">
                <a:moveTo>
                  <a:pt x="0" y="168020"/>
                </a:moveTo>
                <a:lnTo>
                  <a:pt x="285" y="157464"/>
                </a:lnTo>
                <a:lnTo>
                  <a:pt x="1143" y="146792"/>
                </a:lnTo>
                <a:lnTo>
                  <a:pt x="2571" y="136423"/>
                </a:lnTo>
                <a:lnTo>
                  <a:pt x="4572" y="126777"/>
                </a:lnTo>
                <a:lnTo>
                  <a:pt x="6000" y="116761"/>
                </a:lnTo>
                <a:lnTo>
                  <a:pt x="8001" y="107299"/>
                </a:lnTo>
                <a:lnTo>
                  <a:pt x="10572" y="98408"/>
                </a:lnTo>
                <a:lnTo>
                  <a:pt x="13716" y="90106"/>
                </a:lnTo>
                <a:lnTo>
                  <a:pt x="16263" y="81233"/>
                </a:lnTo>
                <a:lnTo>
                  <a:pt x="19240" y="72913"/>
                </a:lnTo>
                <a:lnTo>
                  <a:pt x="22502" y="65165"/>
                </a:lnTo>
                <a:lnTo>
                  <a:pt x="25908" y="58007"/>
                </a:lnTo>
                <a:lnTo>
                  <a:pt x="30218" y="51173"/>
                </a:lnTo>
                <a:lnTo>
                  <a:pt x="41148" y="32099"/>
                </a:lnTo>
                <a:lnTo>
                  <a:pt x="47244" y="26003"/>
                </a:lnTo>
                <a:lnTo>
                  <a:pt x="51911" y="18287"/>
                </a:lnTo>
                <a:lnTo>
                  <a:pt x="56483" y="13715"/>
                </a:lnTo>
                <a:lnTo>
                  <a:pt x="61055" y="7619"/>
                </a:lnTo>
                <a:lnTo>
                  <a:pt x="65627" y="3047"/>
                </a:lnTo>
                <a:lnTo>
                  <a:pt x="70199" y="0"/>
                </a:lnTo>
                <a:lnTo>
                  <a:pt x="86963" y="16763"/>
                </a:lnTo>
                <a:lnTo>
                  <a:pt x="81272" y="22755"/>
                </a:lnTo>
                <a:lnTo>
                  <a:pt x="75723" y="29194"/>
                </a:lnTo>
                <a:lnTo>
                  <a:pt x="52554" y="68739"/>
                </a:lnTo>
                <a:lnTo>
                  <a:pt x="48863" y="77914"/>
                </a:lnTo>
                <a:lnTo>
                  <a:pt x="44760" y="87345"/>
                </a:lnTo>
                <a:lnTo>
                  <a:pt x="34575" y="130851"/>
                </a:lnTo>
                <a:lnTo>
                  <a:pt x="32004" y="168020"/>
                </a:lnTo>
                <a:lnTo>
                  <a:pt x="32289" y="181466"/>
                </a:lnTo>
                <a:lnTo>
                  <a:pt x="38911" y="229567"/>
                </a:lnTo>
                <a:lnTo>
                  <a:pt x="48863" y="259651"/>
                </a:lnTo>
                <a:lnTo>
                  <a:pt x="52554" y="268749"/>
                </a:lnTo>
                <a:lnTo>
                  <a:pt x="75723" y="308133"/>
                </a:lnTo>
                <a:lnTo>
                  <a:pt x="86963" y="320706"/>
                </a:lnTo>
                <a:lnTo>
                  <a:pt x="70199" y="336041"/>
                </a:lnTo>
                <a:lnTo>
                  <a:pt x="61055" y="329850"/>
                </a:lnTo>
                <a:lnTo>
                  <a:pt x="47244" y="311562"/>
                </a:lnTo>
                <a:lnTo>
                  <a:pt x="41148" y="303942"/>
                </a:lnTo>
                <a:lnTo>
                  <a:pt x="30218" y="286074"/>
                </a:lnTo>
                <a:lnTo>
                  <a:pt x="25908" y="279463"/>
                </a:lnTo>
                <a:lnTo>
                  <a:pt x="19240" y="264032"/>
                </a:lnTo>
                <a:lnTo>
                  <a:pt x="16263" y="256103"/>
                </a:lnTo>
                <a:lnTo>
                  <a:pt x="13716" y="247459"/>
                </a:lnTo>
                <a:lnTo>
                  <a:pt x="10572" y="239117"/>
                </a:lnTo>
                <a:lnTo>
                  <a:pt x="8001" y="230231"/>
                </a:lnTo>
                <a:lnTo>
                  <a:pt x="6000" y="220790"/>
                </a:lnTo>
                <a:lnTo>
                  <a:pt x="4572" y="210788"/>
                </a:lnTo>
                <a:lnTo>
                  <a:pt x="2571" y="200422"/>
                </a:lnTo>
                <a:lnTo>
                  <a:pt x="1143" y="189940"/>
                </a:lnTo>
                <a:lnTo>
                  <a:pt x="285" y="179190"/>
                </a:lnTo>
                <a:lnTo>
                  <a:pt x="0" y="168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09394" y="2477274"/>
            <a:ext cx="210820" cy="266065"/>
          </a:xfrm>
          <a:custGeom>
            <a:avLst/>
            <a:gdLst/>
            <a:ahLst/>
            <a:cxnLst/>
            <a:rect l="l" t="t" r="r" b="b"/>
            <a:pathLst>
              <a:path w="210819" h="266064">
                <a:moveTo>
                  <a:pt x="210820" y="0"/>
                </a:moveTo>
                <a:lnTo>
                  <a:pt x="121920" y="0"/>
                </a:lnTo>
                <a:lnTo>
                  <a:pt x="90170" y="0"/>
                </a:lnTo>
                <a:lnTo>
                  <a:pt x="0" y="0"/>
                </a:lnTo>
                <a:lnTo>
                  <a:pt x="0" y="29044"/>
                </a:lnTo>
                <a:lnTo>
                  <a:pt x="90170" y="29044"/>
                </a:lnTo>
                <a:lnTo>
                  <a:pt x="90170" y="265747"/>
                </a:lnTo>
                <a:lnTo>
                  <a:pt x="121920" y="265747"/>
                </a:lnTo>
                <a:lnTo>
                  <a:pt x="121920" y="29044"/>
                </a:lnTo>
                <a:lnTo>
                  <a:pt x="210820" y="29044"/>
                </a:lnTo>
                <a:lnTo>
                  <a:pt x="210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0854" y="2477261"/>
            <a:ext cx="163830" cy="266065"/>
          </a:xfrm>
          <a:custGeom>
            <a:avLst/>
            <a:gdLst/>
            <a:ahLst/>
            <a:cxnLst/>
            <a:rect l="l" t="t" r="r" b="b"/>
            <a:pathLst>
              <a:path w="163830" h="266064">
                <a:moveTo>
                  <a:pt x="163830" y="236791"/>
                </a:moveTo>
                <a:lnTo>
                  <a:pt x="34290" y="236791"/>
                </a:lnTo>
                <a:lnTo>
                  <a:pt x="34290" y="0"/>
                </a:lnTo>
                <a:lnTo>
                  <a:pt x="0" y="0"/>
                </a:lnTo>
                <a:lnTo>
                  <a:pt x="0" y="265760"/>
                </a:lnTo>
                <a:lnTo>
                  <a:pt x="34290" y="265760"/>
                </a:lnTo>
                <a:lnTo>
                  <a:pt x="163830" y="265760"/>
                </a:lnTo>
                <a:lnTo>
                  <a:pt x="163830" y="236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74785" y="2471165"/>
            <a:ext cx="323850" cy="336550"/>
          </a:xfrm>
          <a:custGeom>
            <a:avLst/>
            <a:gdLst/>
            <a:ahLst/>
            <a:cxnLst/>
            <a:rect l="l" t="t" r="r" b="b"/>
            <a:pathLst>
              <a:path w="323850" h="336550">
                <a:moveTo>
                  <a:pt x="215265" y="137452"/>
                </a:moveTo>
                <a:lnTo>
                  <a:pt x="206235" y="84683"/>
                </a:lnTo>
                <a:lnTo>
                  <a:pt x="186283" y="50292"/>
                </a:lnTo>
                <a:lnTo>
                  <a:pt x="180111" y="43764"/>
                </a:lnTo>
                <a:lnTo>
                  <a:pt x="180111" y="137452"/>
                </a:lnTo>
                <a:lnTo>
                  <a:pt x="179235" y="156083"/>
                </a:lnTo>
                <a:lnTo>
                  <a:pt x="164871" y="201650"/>
                </a:lnTo>
                <a:lnTo>
                  <a:pt x="130924" y="230403"/>
                </a:lnTo>
                <a:lnTo>
                  <a:pt x="90004" y="241363"/>
                </a:lnTo>
                <a:lnTo>
                  <a:pt x="32004" y="242887"/>
                </a:lnTo>
                <a:lnTo>
                  <a:pt x="32004" y="35153"/>
                </a:lnTo>
                <a:lnTo>
                  <a:pt x="68402" y="35242"/>
                </a:lnTo>
                <a:lnTo>
                  <a:pt x="73812" y="35344"/>
                </a:lnTo>
                <a:lnTo>
                  <a:pt x="81978" y="35801"/>
                </a:lnTo>
                <a:lnTo>
                  <a:pt x="90004" y="36677"/>
                </a:lnTo>
                <a:lnTo>
                  <a:pt x="96888" y="36957"/>
                </a:lnTo>
                <a:lnTo>
                  <a:pt x="143827" y="54610"/>
                </a:lnTo>
                <a:lnTo>
                  <a:pt x="171754" y="88074"/>
                </a:lnTo>
                <a:lnTo>
                  <a:pt x="180111" y="137452"/>
                </a:lnTo>
                <a:lnTo>
                  <a:pt x="180111" y="43764"/>
                </a:lnTo>
                <a:lnTo>
                  <a:pt x="144399" y="20281"/>
                </a:lnTo>
                <a:lnTo>
                  <a:pt x="101066" y="7912"/>
                </a:lnTo>
                <a:lnTo>
                  <a:pt x="93052" y="7620"/>
                </a:lnTo>
                <a:lnTo>
                  <a:pt x="85674" y="6743"/>
                </a:lnTo>
                <a:lnTo>
                  <a:pt x="77431" y="6286"/>
                </a:lnTo>
                <a:lnTo>
                  <a:pt x="73812" y="6223"/>
                </a:lnTo>
                <a:lnTo>
                  <a:pt x="0" y="6096"/>
                </a:lnTo>
                <a:lnTo>
                  <a:pt x="0" y="271843"/>
                </a:lnTo>
                <a:lnTo>
                  <a:pt x="32004" y="271843"/>
                </a:lnTo>
                <a:lnTo>
                  <a:pt x="65354" y="271830"/>
                </a:lnTo>
                <a:lnTo>
                  <a:pt x="108191" y="268033"/>
                </a:lnTo>
                <a:lnTo>
                  <a:pt x="153860" y="252247"/>
                </a:lnTo>
                <a:lnTo>
                  <a:pt x="180111" y="232168"/>
                </a:lnTo>
                <a:lnTo>
                  <a:pt x="186067" y="226148"/>
                </a:lnTo>
                <a:lnTo>
                  <a:pt x="206235" y="191795"/>
                </a:lnTo>
                <a:lnTo>
                  <a:pt x="214947" y="148907"/>
                </a:lnTo>
                <a:lnTo>
                  <a:pt x="215265" y="137452"/>
                </a:lnTo>
                <a:close/>
              </a:path>
              <a:path w="323850" h="336550">
                <a:moveTo>
                  <a:pt x="323557" y="168021"/>
                </a:moveTo>
                <a:lnTo>
                  <a:pt x="323278" y="157505"/>
                </a:lnTo>
                <a:lnTo>
                  <a:pt x="322414" y="146837"/>
                </a:lnTo>
                <a:lnTo>
                  <a:pt x="320992" y="136448"/>
                </a:lnTo>
                <a:lnTo>
                  <a:pt x="318985" y="126784"/>
                </a:lnTo>
                <a:lnTo>
                  <a:pt x="317563" y="116763"/>
                </a:lnTo>
                <a:lnTo>
                  <a:pt x="315556" y="107302"/>
                </a:lnTo>
                <a:lnTo>
                  <a:pt x="312991" y="98412"/>
                </a:lnTo>
                <a:lnTo>
                  <a:pt x="309841" y="90106"/>
                </a:lnTo>
                <a:lnTo>
                  <a:pt x="307276" y="81254"/>
                </a:lnTo>
                <a:lnTo>
                  <a:pt x="304126" y="72961"/>
                </a:lnTo>
                <a:lnTo>
                  <a:pt x="300418" y="65214"/>
                </a:lnTo>
                <a:lnTo>
                  <a:pt x="296125" y="58013"/>
                </a:lnTo>
                <a:lnTo>
                  <a:pt x="285838" y="38087"/>
                </a:lnTo>
                <a:lnTo>
                  <a:pt x="282409" y="32105"/>
                </a:lnTo>
                <a:lnTo>
                  <a:pt x="276313" y="24485"/>
                </a:lnTo>
                <a:lnTo>
                  <a:pt x="271741" y="18389"/>
                </a:lnTo>
                <a:lnTo>
                  <a:pt x="267081" y="13716"/>
                </a:lnTo>
                <a:lnTo>
                  <a:pt x="262509" y="7620"/>
                </a:lnTo>
                <a:lnTo>
                  <a:pt x="257937" y="3048"/>
                </a:lnTo>
                <a:lnTo>
                  <a:pt x="253365" y="0"/>
                </a:lnTo>
                <a:lnTo>
                  <a:pt x="236601" y="16865"/>
                </a:lnTo>
                <a:lnTo>
                  <a:pt x="242290" y="22847"/>
                </a:lnTo>
                <a:lnTo>
                  <a:pt x="247840" y="29248"/>
                </a:lnTo>
                <a:lnTo>
                  <a:pt x="271081" y="68783"/>
                </a:lnTo>
                <a:lnTo>
                  <a:pt x="274789" y="77914"/>
                </a:lnTo>
                <a:lnTo>
                  <a:pt x="278841" y="87363"/>
                </a:lnTo>
                <a:lnTo>
                  <a:pt x="288988" y="130873"/>
                </a:lnTo>
                <a:lnTo>
                  <a:pt x="291553" y="168021"/>
                </a:lnTo>
                <a:lnTo>
                  <a:pt x="291274" y="181470"/>
                </a:lnTo>
                <a:lnTo>
                  <a:pt x="284645" y="229577"/>
                </a:lnTo>
                <a:lnTo>
                  <a:pt x="271081" y="268770"/>
                </a:lnTo>
                <a:lnTo>
                  <a:pt x="247269" y="308140"/>
                </a:lnTo>
                <a:lnTo>
                  <a:pt x="236601" y="320713"/>
                </a:lnTo>
                <a:lnTo>
                  <a:pt x="253365" y="336042"/>
                </a:lnTo>
                <a:lnTo>
                  <a:pt x="262509" y="329946"/>
                </a:lnTo>
                <a:lnTo>
                  <a:pt x="276313" y="311569"/>
                </a:lnTo>
                <a:lnTo>
                  <a:pt x="282409" y="303949"/>
                </a:lnTo>
                <a:lnTo>
                  <a:pt x="304126" y="264045"/>
                </a:lnTo>
                <a:lnTo>
                  <a:pt x="309841" y="247459"/>
                </a:lnTo>
                <a:lnTo>
                  <a:pt x="312991" y="239166"/>
                </a:lnTo>
                <a:lnTo>
                  <a:pt x="315556" y="230276"/>
                </a:lnTo>
                <a:lnTo>
                  <a:pt x="317563" y="220814"/>
                </a:lnTo>
                <a:lnTo>
                  <a:pt x="318985" y="210794"/>
                </a:lnTo>
                <a:lnTo>
                  <a:pt x="320992" y="200469"/>
                </a:lnTo>
                <a:lnTo>
                  <a:pt x="322414" y="189979"/>
                </a:lnTo>
                <a:lnTo>
                  <a:pt x="323278" y="179209"/>
                </a:lnTo>
                <a:lnTo>
                  <a:pt x="323557" y="168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54833" y="2704814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0" y="38195"/>
                </a:moveTo>
                <a:lnTo>
                  <a:pt x="0" y="0"/>
                </a:lnTo>
                <a:lnTo>
                  <a:pt x="38100" y="0"/>
                </a:lnTo>
                <a:lnTo>
                  <a:pt x="38100" y="38195"/>
                </a:lnTo>
                <a:lnTo>
                  <a:pt x="0" y="38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54833" y="2582608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0" y="38195"/>
                </a:moveTo>
                <a:lnTo>
                  <a:pt x="0" y="0"/>
                </a:lnTo>
                <a:lnTo>
                  <a:pt x="38100" y="0"/>
                </a:lnTo>
                <a:lnTo>
                  <a:pt x="38100" y="38195"/>
                </a:lnTo>
                <a:lnTo>
                  <a:pt x="0" y="38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82980" y="3105911"/>
            <a:ext cx="93345" cy="94615"/>
          </a:xfrm>
          <a:custGeom>
            <a:avLst/>
            <a:gdLst/>
            <a:ahLst/>
            <a:cxnLst/>
            <a:rect l="l" t="t" r="r" b="b"/>
            <a:pathLst>
              <a:path w="93344" h="94614">
                <a:moveTo>
                  <a:pt x="0" y="94488"/>
                </a:moveTo>
                <a:lnTo>
                  <a:pt x="0" y="0"/>
                </a:lnTo>
                <a:lnTo>
                  <a:pt x="92964" y="0"/>
                </a:lnTo>
                <a:lnTo>
                  <a:pt x="92964" y="94488"/>
                </a:lnTo>
                <a:lnTo>
                  <a:pt x="0" y="94488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59681" y="3011804"/>
            <a:ext cx="1705070" cy="337566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3010567" y="3034760"/>
            <a:ext cx="184785" cy="238760"/>
            <a:chOff x="3010567" y="3034760"/>
            <a:chExt cx="184785" cy="238760"/>
          </a:xfrm>
        </p:grpSpPr>
        <p:sp>
          <p:nvSpPr>
            <p:cNvPr id="56" name="object 56"/>
            <p:cNvSpPr/>
            <p:nvPr/>
          </p:nvSpPr>
          <p:spPr>
            <a:xfrm>
              <a:off x="3010560" y="3034766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533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533" y="233654"/>
                  </a:lnTo>
                  <a:lnTo>
                    <a:pt x="27533" y="68681"/>
                  </a:lnTo>
                  <a:close/>
                </a:path>
                <a:path w="29210" h="233679">
                  <a:moveTo>
                    <a:pt x="2905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57" y="30480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82290" y="3098863"/>
              <a:ext cx="112966" cy="17411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3419666" y="3098863"/>
            <a:ext cx="468630" cy="250825"/>
            <a:chOff x="3419666" y="3098863"/>
            <a:chExt cx="468630" cy="250825"/>
          </a:xfrm>
        </p:grpSpPr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19666" y="3098863"/>
              <a:ext cx="146589" cy="25050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99783" y="3098863"/>
              <a:ext cx="155733" cy="17411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98189" y="3098863"/>
              <a:ext cx="90106" cy="169545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4089749" y="3016472"/>
            <a:ext cx="632460" cy="256540"/>
            <a:chOff x="4089749" y="3016472"/>
            <a:chExt cx="632460" cy="256540"/>
          </a:xfrm>
        </p:grpSpPr>
        <p:sp>
          <p:nvSpPr>
            <p:cNvPr id="63" name="object 63"/>
            <p:cNvSpPr/>
            <p:nvPr/>
          </p:nvSpPr>
          <p:spPr>
            <a:xfrm>
              <a:off x="4089749" y="3016472"/>
              <a:ext cx="146685" cy="256540"/>
            </a:xfrm>
            <a:custGeom>
              <a:avLst/>
              <a:gdLst/>
              <a:ahLst/>
              <a:cxnLst/>
              <a:rect l="l" t="t" r="r" b="b"/>
              <a:pathLst>
                <a:path w="146685" h="256539">
                  <a:moveTo>
                    <a:pt x="27527" y="241559"/>
                  </a:moveTo>
                  <a:lnTo>
                    <a:pt x="27527" y="170973"/>
                  </a:lnTo>
                  <a:lnTo>
                    <a:pt x="27813" y="177863"/>
                  </a:lnTo>
                  <a:lnTo>
                    <a:pt x="28670" y="184582"/>
                  </a:lnTo>
                  <a:lnTo>
                    <a:pt x="30099" y="190998"/>
                  </a:lnTo>
                  <a:lnTo>
                    <a:pt x="32099" y="196977"/>
                  </a:lnTo>
                  <a:lnTo>
                    <a:pt x="33623" y="204597"/>
                  </a:lnTo>
                  <a:lnTo>
                    <a:pt x="36671" y="210693"/>
                  </a:lnTo>
                  <a:lnTo>
                    <a:pt x="41243" y="216789"/>
                  </a:lnTo>
                  <a:lnTo>
                    <a:pt x="44291" y="221456"/>
                  </a:lnTo>
                  <a:lnTo>
                    <a:pt x="50387" y="226028"/>
                  </a:lnTo>
                  <a:lnTo>
                    <a:pt x="54959" y="229076"/>
                  </a:lnTo>
                  <a:lnTo>
                    <a:pt x="61055" y="232124"/>
                  </a:lnTo>
                  <a:lnTo>
                    <a:pt x="68770" y="233648"/>
                  </a:lnTo>
                  <a:lnTo>
                    <a:pt x="80962" y="233648"/>
                  </a:lnTo>
                  <a:lnTo>
                    <a:pt x="87058" y="232124"/>
                  </a:lnTo>
                  <a:lnTo>
                    <a:pt x="100774" y="227552"/>
                  </a:lnTo>
                  <a:lnTo>
                    <a:pt x="103822" y="226028"/>
                  </a:lnTo>
                  <a:lnTo>
                    <a:pt x="109918" y="219932"/>
                  </a:lnTo>
                  <a:lnTo>
                    <a:pt x="112966" y="218408"/>
                  </a:lnTo>
                  <a:lnTo>
                    <a:pt x="116014" y="215265"/>
                  </a:lnTo>
                  <a:lnTo>
                    <a:pt x="117538" y="213741"/>
                  </a:lnTo>
                  <a:lnTo>
                    <a:pt x="119062" y="210693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1936"/>
                  </a:lnTo>
                  <a:lnTo>
                    <a:pt x="125253" y="251936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7538" y="236696"/>
                  </a:lnTo>
                  <a:lnTo>
                    <a:pt x="114490" y="238220"/>
                  </a:lnTo>
                  <a:lnTo>
                    <a:pt x="112966" y="241268"/>
                  </a:lnTo>
                  <a:lnTo>
                    <a:pt x="106870" y="247364"/>
                  </a:lnTo>
                  <a:lnTo>
                    <a:pt x="102298" y="248888"/>
                  </a:lnTo>
                  <a:lnTo>
                    <a:pt x="99250" y="251936"/>
                  </a:lnTo>
                  <a:lnTo>
                    <a:pt x="90106" y="254984"/>
                  </a:lnTo>
                  <a:lnTo>
                    <a:pt x="84010" y="254984"/>
                  </a:lnTo>
                  <a:lnTo>
                    <a:pt x="79438" y="256508"/>
                  </a:lnTo>
                  <a:lnTo>
                    <a:pt x="71818" y="256508"/>
                  </a:lnTo>
                  <a:lnTo>
                    <a:pt x="65143" y="256222"/>
                  </a:lnTo>
                  <a:lnTo>
                    <a:pt x="27813" y="241863"/>
                  </a:lnTo>
                  <a:lnTo>
                    <a:pt x="27527" y="241559"/>
                  </a:lnTo>
                  <a:close/>
                </a:path>
                <a:path w="146685" h="256539">
                  <a:moveTo>
                    <a:pt x="0" y="170973"/>
                  </a:moveTo>
                  <a:lnTo>
                    <a:pt x="6191" y="132873"/>
                  </a:lnTo>
                  <a:lnTo>
                    <a:pt x="12287" y="117538"/>
                  </a:lnTo>
                  <a:lnTo>
                    <a:pt x="15335" y="111442"/>
                  </a:lnTo>
                  <a:lnTo>
                    <a:pt x="19907" y="105346"/>
                  </a:lnTo>
                  <a:lnTo>
                    <a:pt x="26003" y="100774"/>
                  </a:lnTo>
                  <a:lnTo>
                    <a:pt x="30575" y="96202"/>
                  </a:lnTo>
                  <a:lnTo>
                    <a:pt x="35147" y="93154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5439"/>
                  </a:lnTo>
                  <a:lnTo>
                    <a:pt x="56483" y="83915"/>
                  </a:lnTo>
                  <a:lnTo>
                    <a:pt x="62579" y="83915"/>
                  </a:lnTo>
                  <a:lnTo>
                    <a:pt x="67246" y="82391"/>
                  </a:lnTo>
                  <a:lnTo>
                    <a:pt x="73342" y="82391"/>
                  </a:lnTo>
                  <a:lnTo>
                    <a:pt x="112966" y="96202"/>
                  </a:lnTo>
                  <a:lnTo>
                    <a:pt x="119062" y="102298"/>
                  </a:lnTo>
                  <a:lnTo>
                    <a:pt x="119062" y="125158"/>
                  </a:lnTo>
                  <a:lnTo>
                    <a:pt x="112966" y="119062"/>
                  </a:lnTo>
                  <a:lnTo>
                    <a:pt x="106870" y="114490"/>
                  </a:lnTo>
                  <a:lnTo>
                    <a:pt x="99250" y="111442"/>
                  </a:lnTo>
                  <a:lnTo>
                    <a:pt x="93154" y="106870"/>
                  </a:lnTo>
                  <a:lnTo>
                    <a:pt x="85534" y="105346"/>
                  </a:lnTo>
                  <a:lnTo>
                    <a:pt x="71818" y="105346"/>
                  </a:lnTo>
                  <a:lnTo>
                    <a:pt x="65722" y="106870"/>
                  </a:lnTo>
                  <a:lnTo>
                    <a:pt x="61055" y="108394"/>
                  </a:lnTo>
                  <a:lnTo>
                    <a:pt x="54959" y="109918"/>
                  </a:lnTo>
                  <a:lnTo>
                    <a:pt x="48863" y="114490"/>
                  </a:lnTo>
                  <a:lnTo>
                    <a:pt x="39719" y="123634"/>
                  </a:lnTo>
                  <a:lnTo>
                    <a:pt x="36671" y="131349"/>
                  </a:lnTo>
                  <a:lnTo>
                    <a:pt x="32099" y="138969"/>
                  </a:lnTo>
                  <a:lnTo>
                    <a:pt x="30099" y="145470"/>
                  </a:lnTo>
                  <a:lnTo>
                    <a:pt x="28670" y="153257"/>
                  </a:lnTo>
                  <a:lnTo>
                    <a:pt x="27813" y="161901"/>
                  </a:lnTo>
                  <a:lnTo>
                    <a:pt x="27527" y="170973"/>
                  </a:lnTo>
                  <a:lnTo>
                    <a:pt x="27527" y="241559"/>
                  </a:lnTo>
                  <a:lnTo>
                    <a:pt x="22955" y="236696"/>
                  </a:lnTo>
                  <a:lnTo>
                    <a:pt x="3254" y="202142"/>
                  </a:lnTo>
                  <a:lnTo>
                    <a:pt x="311" y="182149"/>
                  </a:lnTo>
                  <a:lnTo>
                    <a:pt x="0" y="170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80630" y="3098863"/>
              <a:ext cx="155638" cy="17411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79036" y="3098863"/>
              <a:ext cx="242697" cy="169544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4776692" y="3011805"/>
            <a:ext cx="215265" cy="257175"/>
            <a:chOff x="4776692" y="3011805"/>
            <a:chExt cx="215265" cy="257175"/>
          </a:xfrm>
        </p:grpSpPr>
        <p:sp>
          <p:nvSpPr>
            <p:cNvPr id="67" name="object 67"/>
            <p:cNvSpPr/>
            <p:nvPr/>
          </p:nvSpPr>
          <p:spPr>
            <a:xfrm>
              <a:off x="4776692" y="3011805"/>
              <a:ext cx="53975" cy="257175"/>
            </a:xfrm>
            <a:custGeom>
              <a:avLst/>
              <a:gdLst/>
              <a:ahLst/>
              <a:cxnLst/>
              <a:rect l="l" t="t" r="r" b="b"/>
              <a:pathLst>
                <a:path w="53975" h="257175">
                  <a:moveTo>
                    <a:pt x="0" y="256603"/>
                  </a:moveTo>
                  <a:lnTo>
                    <a:pt x="0" y="91725"/>
                  </a:lnTo>
                  <a:lnTo>
                    <a:pt x="26003" y="91725"/>
                  </a:lnTo>
                  <a:lnTo>
                    <a:pt x="26003" y="256603"/>
                  </a:lnTo>
                  <a:lnTo>
                    <a:pt x="0" y="256603"/>
                  </a:lnTo>
                  <a:close/>
                </a:path>
                <a:path w="53975" h="257175">
                  <a:moveTo>
                    <a:pt x="1524" y="61150"/>
                  </a:moveTo>
                  <a:lnTo>
                    <a:pt x="22955" y="0"/>
                  </a:lnTo>
                  <a:lnTo>
                    <a:pt x="53435" y="0"/>
                  </a:lnTo>
                  <a:lnTo>
                    <a:pt x="24479" y="61150"/>
                  </a:lnTo>
                  <a:lnTo>
                    <a:pt x="1524" y="61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56036" y="3098863"/>
              <a:ext cx="135921" cy="169545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5045393" y="3034760"/>
            <a:ext cx="374015" cy="238760"/>
            <a:chOff x="5045393" y="3034760"/>
            <a:chExt cx="374015" cy="238760"/>
          </a:xfrm>
        </p:grpSpPr>
        <p:sp>
          <p:nvSpPr>
            <p:cNvPr id="70" name="object 70"/>
            <p:cNvSpPr/>
            <p:nvPr/>
          </p:nvSpPr>
          <p:spPr>
            <a:xfrm>
              <a:off x="5045392" y="3034766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39" h="233679">
                  <a:moveTo>
                    <a:pt x="27432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432" y="233654"/>
                  </a:lnTo>
                  <a:lnTo>
                    <a:pt x="27432" y="68681"/>
                  </a:lnTo>
                  <a:close/>
                </a:path>
                <a:path w="27939" h="233679">
                  <a:moveTo>
                    <a:pt x="27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17116" y="3098863"/>
              <a:ext cx="157257" cy="17411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06377" y="3098863"/>
              <a:ext cx="112966" cy="174117"/>
            </a:xfrm>
            <a:prstGeom prst="rect">
              <a:avLst/>
            </a:prstGeom>
          </p:spPr>
        </p:pic>
      </p:grpSp>
      <p:sp>
        <p:nvSpPr>
          <p:cNvPr id="73" name="object 73"/>
          <p:cNvSpPr/>
          <p:nvPr/>
        </p:nvSpPr>
        <p:spPr>
          <a:xfrm>
            <a:off x="5625300" y="3036201"/>
            <a:ext cx="182880" cy="232410"/>
          </a:xfrm>
          <a:custGeom>
            <a:avLst/>
            <a:gdLst/>
            <a:ahLst/>
            <a:cxnLst/>
            <a:rect l="l" t="t" r="r" b="b"/>
            <a:pathLst>
              <a:path w="182879" h="232410">
                <a:moveTo>
                  <a:pt x="182880" y="0"/>
                </a:moveTo>
                <a:lnTo>
                  <a:pt x="105410" y="0"/>
                </a:lnTo>
                <a:lnTo>
                  <a:pt x="77470" y="0"/>
                </a:lnTo>
                <a:lnTo>
                  <a:pt x="0" y="0"/>
                </a:lnTo>
                <a:lnTo>
                  <a:pt x="0" y="25996"/>
                </a:lnTo>
                <a:lnTo>
                  <a:pt x="77470" y="25996"/>
                </a:lnTo>
                <a:lnTo>
                  <a:pt x="77470" y="232219"/>
                </a:lnTo>
                <a:lnTo>
                  <a:pt x="105410" y="232219"/>
                </a:lnTo>
                <a:lnTo>
                  <a:pt x="105410" y="25996"/>
                </a:lnTo>
                <a:lnTo>
                  <a:pt x="182880" y="25996"/>
                </a:lnTo>
                <a:lnTo>
                  <a:pt x="1828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5844794" y="3036284"/>
            <a:ext cx="522605" cy="236854"/>
            <a:chOff x="5844794" y="3036284"/>
            <a:chExt cx="522605" cy="236854"/>
          </a:xfrm>
        </p:grpSpPr>
        <p:sp>
          <p:nvSpPr>
            <p:cNvPr id="75" name="object 75"/>
            <p:cNvSpPr/>
            <p:nvPr/>
          </p:nvSpPr>
          <p:spPr>
            <a:xfrm>
              <a:off x="5844794" y="3036290"/>
              <a:ext cx="142240" cy="232410"/>
            </a:xfrm>
            <a:custGeom>
              <a:avLst/>
              <a:gdLst/>
              <a:ahLst/>
              <a:cxnLst/>
              <a:rect l="l" t="t" r="r" b="b"/>
              <a:pathLst>
                <a:path w="142239" h="232410">
                  <a:moveTo>
                    <a:pt x="142240" y="206222"/>
                  </a:moveTo>
                  <a:lnTo>
                    <a:pt x="27940" y="206222"/>
                  </a:lnTo>
                  <a:lnTo>
                    <a:pt x="27940" y="0"/>
                  </a:lnTo>
                  <a:lnTo>
                    <a:pt x="0" y="0"/>
                  </a:lnTo>
                  <a:lnTo>
                    <a:pt x="0" y="232130"/>
                  </a:lnTo>
                  <a:lnTo>
                    <a:pt x="27940" y="232130"/>
                  </a:lnTo>
                  <a:lnTo>
                    <a:pt x="142240" y="232130"/>
                  </a:lnTo>
                  <a:lnTo>
                    <a:pt x="142240" y="206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29896" y="3036284"/>
              <a:ext cx="187832" cy="23212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54306" y="3098863"/>
              <a:ext cx="112966" cy="174117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6582537" y="3098863"/>
            <a:ext cx="798830" cy="174625"/>
            <a:chOff x="6582537" y="3098863"/>
            <a:chExt cx="798830" cy="174625"/>
          </a:xfrm>
        </p:grpSpPr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82537" y="3098863"/>
              <a:ext cx="125158" cy="17411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38271" y="3098863"/>
              <a:ext cx="157162" cy="17411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38201" y="3098863"/>
              <a:ext cx="242697" cy="16954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23665" y="3098863"/>
              <a:ext cx="157257" cy="174117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7593044" y="3036284"/>
            <a:ext cx="970915" cy="299720"/>
            <a:chOff x="7593044" y="3036284"/>
            <a:chExt cx="970915" cy="299720"/>
          </a:xfrm>
        </p:grpSpPr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93044" y="3036284"/>
              <a:ext cx="114490" cy="8553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36586" y="3098863"/>
              <a:ext cx="125158" cy="17411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892224" y="3098863"/>
              <a:ext cx="157257" cy="17411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92249" y="3098863"/>
              <a:ext cx="242697" cy="16954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73046" y="3036284"/>
              <a:ext cx="117538" cy="8553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8504396" y="3230213"/>
              <a:ext cx="59690" cy="106045"/>
            </a:xfrm>
            <a:custGeom>
              <a:avLst/>
              <a:gdLst/>
              <a:ahLst/>
              <a:cxnLst/>
              <a:rect l="l" t="t" r="r" b="b"/>
              <a:pathLst>
                <a:path w="59690" h="106045">
                  <a:moveTo>
                    <a:pt x="0" y="105441"/>
                  </a:moveTo>
                  <a:lnTo>
                    <a:pt x="28956" y="0"/>
                  </a:lnTo>
                  <a:lnTo>
                    <a:pt x="59531" y="0"/>
                  </a:lnTo>
                  <a:lnTo>
                    <a:pt x="25908" y="105441"/>
                  </a:lnTo>
                  <a:lnTo>
                    <a:pt x="0" y="105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1244442" y="3463956"/>
            <a:ext cx="827405" cy="318135"/>
            <a:chOff x="1244442" y="3463956"/>
            <a:chExt cx="827405" cy="318135"/>
          </a:xfrm>
        </p:grpSpPr>
        <p:pic>
          <p:nvPicPr>
            <p:cNvPr id="91" name="object 9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44442" y="3463956"/>
              <a:ext cx="114490" cy="8553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87888" y="3526535"/>
              <a:ext cx="155733" cy="17411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86389" y="3526535"/>
              <a:ext cx="91535" cy="16954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696307" y="3526535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10668" y="245935"/>
                  </a:moveTo>
                  <a:lnTo>
                    <a:pt x="10668" y="222980"/>
                  </a:lnTo>
                  <a:lnTo>
                    <a:pt x="15240" y="224504"/>
                  </a:lnTo>
                  <a:lnTo>
                    <a:pt x="18288" y="226028"/>
                  </a:lnTo>
                  <a:lnTo>
                    <a:pt x="22860" y="226028"/>
                  </a:lnTo>
                  <a:lnTo>
                    <a:pt x="25908" y="227552"/>
                  </a:lnTo>
                  <a:lnTo>
                    <a:pt x="30480" y="229076"/>
                  </a:lnTo>
                  <a:lnTo>
                    <a:pt x="33718" y="229139"/>
                  </a:lnTo>
                  <a:lnTo>
                    <a:pt x="38100" y="230600"/>
                  </a:lnTo>
                  <a:lnTo>
                    <a:pt x="45720" y="230600"/>
                  </a:lnTo>
                  <a:lnTo>
                    <a:pt x="50292" y="232124"/>
                  </a:lnTo>
                  <a:lnTo>
                    <a:pt x="61055" y="232029"/>
                  </a:lnTo>
                  <a:lnTo>
                    <a:pt x="103727" y="218408"/>
                  </a:lnTo>
                  <a:lnTo>
                    <a:pt x="119062" y="177165"/>
                  </a:lnTo>
                  <a:lnTo>
                    <a:pt x="119062" y="22955"/>
                  </a:lnTo>
                  <a:lnTo>
                    <a:pt x="120586" y="22955"/>
                  </a:lnTo>
                  <a:lnTo>
                    <a:pt x="126682" y="4572"/>
                  </a:lnTo>
                  <a:lnTo>
                    <a:pt x="146494" y="4572"/>
                  </a:lnTo>
                  <a:lnTo>
                    <a:pt x="146494" y="180213"/>
                  </a:lnTo>
                  <a:lnTo>
                    <a:pt x="146184" y="189126"/>
                  </a:lnTo>
                  <a:lnTo>
                    <a:pt x="132397" y="226230"/>
                  </a:lnTo>
                  <a:lnTo>
                    <a:pt x="96107" y="250507"/>
                  </a:lnTo>
                  <a:lnTo>
                    <a:pt x="62579" y="254992"/>
                  </a:lnTo>
                  <a:lnTo>
                    <a:pt x="54959" y="254925"/>
                  </a:lnTo>
                  <a:lnTo>
                    <a:pt x="15240" y="247459"/>
                  </a:lnTo>
                  <a:lnTo>
                    <a:pt x="10668" y="245935"/>
                  </a:lnTo>
                  <a:close/>
                </a:path>
                <a:path w="146685" h="255270">
                  <a:moveTo>
                    <a:pt x="0" y="90106"/>
                  </a:moveTo>
                  <a:lnTo>
                    <a:pt x="6096" y="50387"/>
                  </a:lnTo>
                  <a:lnTo>
                    <a:pt x="27932" y="17494"/>
                  </a:lnTo>
                  <a:lnTo>
                    <a:pt x="66387" y="523"/>
                  </a:lnTo>
                  <a:lnTo>
                    <a:pt x="80867" y="0"/>
                  </a:lnTo>
                  <a:lnTo>
                    <a:pt x="93059" y="3048"/>
                  </a:lnTo>
                  <a:lnTo>
                    <a:pt x="97631" y="4572"/>
                  </a:lnTo>
                  <a:lnTo>
                    <a:pt x="102203" y="7620"/>
                  </a:lnTo>
                  <a:lnTo>
                    <a:pt x="106775" y="9144"/>
                  </a:lnTo>
                  <a:lnTo>
                    <a:pt x="109918" y="12192"/>
                  </a:lnTo>
                  <a:lnTo>
                    <a:pt x="112966" y="15240"/>
                  </a:lnTo>
                  <a:lnTo>
                    <a:pt x="114490" y="16859"/>
                  </a:lnTo>
                  <a:lnTo>
                    <a:pt x="119062" y="21431"/>
                  </a:lnTo>
                  <a:lnTo>
                    <a:pt x="119062" y="45815"/>
                  </a:lnTo>
                  <a:lnTo>
                    <a:pt x="117538" y="44291"/>
                  </a:lnTo>
                  <a:lnTo>
                    <a:pt x="116014" y="41243"/>
                  </a:lnTo>
                  <a:lnTo>
                    <a:pt x="112966" y="39719"/>
                  </a:lnTo>
                  <a:lnTo>
                    <a:pt x="109918" y="36671"/>
                  </a:lnTo>
                  <a:lnTo>
                    <a:pt x="106775" y="33623"/>
                  </a:lnTo>
                  <a:lnTo>
                    <a:pt x="103727" y="32099"/>
                  </a:lnTo>
                  <a:lnTo>
                    <a:pt x="100679" y="29051"/>
                  </a:lnTo>
                  <a:lnTo>
                    <a:pt x="82391" y="22955"/>
                  </a:lnTo>
                  <a:lnTo>
                    <a:pt x="68675" y="22955"/>
                  </a:lnTo>
                  <a:lnTo>
                    <a:pt x="62579" y="24479"/>
                  </a:lnTo>
                  <a:lnTo>
                    <a:pt x="56483" y="29051"/>
                  </a:lnTo>
                  <a:lnTo>
                    <a:pt x="50292" y="32099"/>
                  </a:lnTo>
                  <a:lnTo>
                    <a:pt x="44196" y="36671"/>
                  </a:lnTo>
                  <a:lnTo>
                    <a:pt x="41148" y="41243"/>
                  </a:lnTo>
                  <a:lnTo>
                    <a:pt x="36576" y="47339"/>
                  </a:lnTo>
                  <a:lnTo>
                    <a:pt x="33528" y="53435"/>
                  </a:lnTo>
                  <a:lnTo>
                    <a:pt x="32004" y="62674"/>
                  </a:lnTo>
                  <a:lnTo>
                    <a:pt x="30241" y="68651"/>
                  </a:lnTo>
                  <a:lnTo>
                    <a:pt x="29337" y="75057"/>
                  </a:lnTo>
                  <a:lnTo>
                    <a:pt x="29003" y="81748"/>
                  </a:lnTo>
                  <a:lnTo>
                    <a:pt x="28956" y="160401"/>
                  </a:lnTo>
                  <a:lnTo>
                    <a:pt x="25908" y="157353"/>
                  </a:lnTo>
                  <a:lnTo>
                    <a:pt x="19812" y="152781"/>
                  </a:lnTo>
                  <a:lnTo>
                    <a:pt x="16764" y="148209"/>
                  </a:lnTo>
                  <a:lnTo>
                    <a:pt x="12192" y="142017"/>
                  </a:lnTo>
                  <a:lnTo>
                    <a:pt x="261" y="98741"/>
                  </a:lnTo>
                  <a:lnTo>
                    <a:pt x="0" y="90106"/>
                  </a:lnTo>
                  <a:close/>
                </a:path>
                <a:path w="146685" h="255270">
                  <a:moveTo>
                    <a:pt x="28956" y="160401"/>
                  </a:moveTo>
                  <a:lnTo>
                    <a:pt x="28956" y="88582"/>
                  </a:lnTo>
                  <a:lnTo>
                    <a:pt x="29241" y="97455"/>
                  </a:lnTo>
                  <a:lnTo>
                    <a:pt x="30099" y="105775"/>
                  </a:lnTo>
                  <a:lnTo>
                    <a:pt x="50292" y="143541"/>
                  </a:lnTo>
                  <a:lnTo>
                    <a:pt x="61055" y="148209"/>
                  </a:lnTo>
                  <a:lnTo>
                    <a:pt x="65627" y="151257"/>
                  </a:lnTo>
                  <a:lnTo>
                    <a:pt x="85439" y="151257"/>
                  </a:lnTo>
                  <a:lnTo>
                    <a:pt x="93059" y="149733"/>
                  </a:lnTo>
                  <a:lnTo>
                    <a:pt x="100679" y="146589"/>
                  </a:lnTo>
                  <a:lnTo>
                    <a:pt x="106775" y="143541"/>
                  </a:lnTo>
                  <a:lnTo>
                    <a:pt x="114490" y="138969"/>
                  </a:lnTo>
                  <a:lnTo>
                    <a:pt x="119062" y="132873"/>
                  </a:lnTo>
                  <a:lnTo>
                    <a:pt x="119062" y="154305"/>
                  </a:lnTo>
                  <a:lnTo>
                    <a:pt x="85439" y="172931"/>
                  </a:lnTo>
                  <a:lnTo>
                    <a:pt x="62579" y="174117"/>
                  </a:lnTo>
                  <a:lnTo>
                    <a:pt x="56483" y="172593"/>
                  </a:lnTo>
                  <a:lnTo>
                    <a:pt x="51911" y="171069"/>
                  </a:lnTo>
                  <a:lnTo>
                    <a:pt x="45720" y="169545"/>
                  </a:lnTo>
                  <a:lnTo>
                    <a:pt x="41148" y="168021"/>
                  </a:lnTo>
                  <a:lnTo>
                    <a:pt x="35052" y="164973"/>
                  </a:lnTo>
                  <a:lnTo>
                    <a:pt x="30480" y="161925"/>
                  </a:lnTo>
                  <a:lnTo>
                    <a:pt x="28956" y="160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80997" y="3463956"/>
              <a:ext cx="117538" cy="8553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012252" y="3657885"/>
              <a:ext cx="59690" cy="107314"/>
            </a:xfrm>
            <a:custGeom>
              <a:avLst/>
              <a:gdLst/>
              <a:ahLst/>
              <a:cxnLst/>
              <a:rect l="l" t="t" r="r" b="b"/>
              <a:pathLst>
                <a:path w="59689" h="107314">
                  <a:moveTo>
                    <a:pt x="0" y="106965"/>
                  </a:moveTo>
                  <a:lnTo>
                    <a:pt x="29051" y="0"/>
                  </a:lnTo>
                  <a:lnTo>
                    <a:pt x="59531" y="0"/>
                  </a:lnTo>
                  <a:lnTo>
                    <a:pt x="25907" y="106965"/>
                  </a:lnTo>
                  <a:lnTo>
                    <a:pt x="0" y="106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2187797" y="3463956"/>
            <a:ext cx="819785" cy="300990"/>
            <a:chOff x="2187797" y="3463956"/>
            <a:chExt cx="819785" cy="300990"/>
          </a:xfrm>
        </p:grpSpPr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187797" y="3463956"/>
              <a:ext cx="114490" cy="8553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40483" y="3526535"/>
              <a:ext cx="135826" cy="16954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519077" y="3526612"/>
              <a:ext cx="140398" cy="17399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682336" y="3486816"/>
              <a:ext cx="109918" cy="21383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15114" y="3463956"/>
              <a:ext cx="192309" cy="300799"/>
            </a:xfrm>
            <a:prstGeom prst="rect">
              <a:avLst/>
            </a:prstGeom>
          </p:spPr>
        </p:pic>
      </p:grpSp>
      <p:sp>
        <p:nvSpPr>
          <p:cNvPr id="103" name="object 103"/>
          <p:cNvSpPr/>
          <p:nvPr/>
        </p:nvSpPr>
        <p:spPr>
          <a:xfrm>
            <a:off x="982980" y="4047744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60348" y="3977640"/>
            <a:ext cx="29209" cy="233679"/>
          </a:xfrm>
          <a:custGeom>
            <a:avLst/>
            <a:gdLst/>
            <a:ahLst/>
            <a:cxnLst/>
            <a:rect l="l" t="t" r="r" b="b"/>
            <a:pathLst>
              <a:path w="29209" h="233679">
                <a:moveTo>
                  <a:pt x="0" y="233171"/>
                </a:moveTo>
                <a:lnTo>
                  <a:pt x="0" y="0"/>
                </a:lnTo>
                <a:lnTo>
                  <a:pt x="28955" y="0"/>
                </a:lnTo>
                <a:lnTo>
                  <a:pt x="28955" y="233171"/>
                </a:lnTo>
                <a:lnTo>
                  <a:pt x="0" y="233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1343692" y="3957827"/>
            <a:ext cx="372745" cy="256540"/>
            <a:chOff x="1343692" y="3957827"/>
            <a:chExt cx="372745" cy="256540"/>
          </a:xfrm>
        </p:grpSpPr>
        <p:pic>
          <p:nvPicPr>
            <p:cNvPr id="106" name="object 10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43692" y="4039742"/>
              <a:ext cx="135826" cy="16954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22286" y="4039742"/>
              <a:ext cx="125158" cy="17411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688592" y="3957827"/>
              <a:ext cx="27940" cy="251460"/>
            </a:xfrm>
            <a:custGeom>
              <a:avLst/>
              <a:gdLst/>
              <a:ahLst/>
              <a:cxnLst/>
              <a:rect l="l" t="t" r="r" b="b"/>
              <a:pathLst>
                <a:path w="27939" h="251460">
                  <a:moveTo>
                    <a:pt x="0" y="251460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5146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9" name="object 10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768030" y="4044314"/>
            <a:ext cx="135826" cy="169544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1955762" y="3975646"/>
            <a:ext cx="27940" cy="233679"/>
          </a:xfrm>
          <a:custGeom>
            <a:avLst/>
            <a:gdLst/>
            <a:ahLst/>
            <a:cxnLst/>
            <a:rect l="l" t="t" r="r" b="b"/>
            <a:pathLst>
              <a:path w="27939" h="233679">
                <a:moveTo>
                  <a:pt x="27432" y="68681"/>
                </a:moveTo>
                <a:lnTo>
                  <a:pt x="0" y="68681"/>
                </a:lnTo>
                <a:lnTo>
                  <a:pt x="0" y="233654"/>
                </a:lnTo>
                <a:lnTo>
                  <a:pt x="27432" y="233654"/>
                </a:lnTo>
                <a:lnTo>
                  <a:pt x="27432" y="68681"/>
                </a:lnTo>
                <a:close/>
              </a:path>
              <a:path w="27939" h="233679">
                <a:moveTo>
                  <a:pt x="27432" y="0"/>
                </a:moveTo>
                <a:lnTo>
                  <a:pt x="0" y="0"/>
                </a:lnTo>
                <a:lnTo>
                  <a:pt x="0" y="30480"/>
                </a:lnTo>
                <a:lnTo>
                  <a:pt x="27432" y="30480"/>
                </a:lnTo>
                <a:lnTo>
                  <a:pt x="27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149538" y="3977081"/>
            <a:ext cx="182880" cy="232410"/>
          </a:xfrm>
          <a:custGeom>
            <a:avLst/>
            <a:gdLst/>
            <a:ahLst/>
            <a:cxnLst/>
            <a:rect l="l" t="t" r="r" b="b"/>
            <a:pathLst>
              <a:path w="182880" h="232410">
                <a:moveTo>
                  <a:pt x="182880" y="0"/>
                </a:moveTo>
                <a:lnTo>
                  <a:pt x="105410" y="0"/>
                </a:lnTo>
                <a:lnTo>
                  <a:pt x="76200" y="0"/>
                </a:lnTo>
                <a:lnTo>
                  <a:pt x="0" y="0"/>
                </a:lnTo>
                <a:lnTo>
                  <a:pt x="0" y="25996"/>
                </a:lnTo>
                <a:lnTo>
                  <a:pt x="76200" y="25996"/>
                </a:lnTo>
                <a:lnTo>
                  <a:pt x="76200" y="232219"/>
                </a:lnTo>
                <a:lnTo>
                  <a:pt x="105410" y="232219"/>
                </a:lnTo>
                <a:lnTo>
                  <a:pt x="105410" y="25996"/>
                </a:lnTo>
                <a:lnTo>
                  <a:pt x="182880" y="25996"/>
                </a:lnTo>
                <a:lnTo>
                  <a:pt x="1828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2370074" y="3977068"/>
            <a:ext cx="521970" cy="236854"/>
            <a:chOff x="2370074" y="3977068"/>
            <a:chExt cx="521970" cy="236854"/>
          </a:xfrm>
        </p:grpSpPr>
        <p:sp>
          <p:nvSpPr>
            <p:cNvPr id="113" name="object 113"/>
            <p:cNvSpPr/>
            <p:nvPr/>
          </p:nvSpPr>
          <p:spPr>
            <a:xfrm>
              <a:off x="2370074" y="3977068"/>
              <a:ext cx="140970" cy="232410"/>
            </a:xfrm>
            <a:custGeom>
              <a:avLst/>
              <a:gdLst/>
              <a:ahLst/>
              <a:cxnLst/>
              <a:rect l="l" t="t" r="r" b="b"/>
              <a:pathLst>
                <a:path w="140969" h="232410">
                  <a:moveTo>
                    <a:pt x="140970" y="207746"/>
                  </a:moveTo>
                  <a:lnTo>
                    <a:pt x="26670" y="207746"/>
                  </a:lnTo>
                  <a:lnTo>
                    <a:pt x="26670" y="0"/>
                  </a:lnTo>
                  <a:lnTo>
                    <a:pt x="0" y="0"/>
                  </a:lnTo>
                  <a:lnTo>
                    <a:pt x="0" y="232232"/>
                  </a:lnTo>
                  <a:lnTo>
                    <a:pt x="26670" y="232232"/>
                  </a:lnTo>
                  <a:lnTo>
                    <a:pt x="140970" y="232232"/>
                  </a:lnTo>
                  <a:lnTo>
                    <a:pt x="140970" y="2077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552605" y="3977068"/>
              <a:ext cx="189261" cy="23221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778538" y="4039742"/>
              <a:ext cx="112966" cy="174117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3054858" y="3958780"/>
            <a:ext cx="332740" cy="255270"/>
            <a:chOff x="3054858" y="3958780"/>
            <a:chExt cx="332740" cy="255270"/>
          </a:xfrm>
        </p:grpSpPr>
        <p:sp>
          <p:nvSpPr>
            <p:cNvPr id="117" name="object 117"/>
            <p:cNvSpPr/>
            <p:nvPr/>
          </p:nvSpPr>
          <p:spPr>
            <a:xfrm>
              <a:off x="3054858" y="3958780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27432" y="240048"/>
                  </a:moveTo>
                  <a:lnTo>
                    <a:pt x="27432" y="169544"/>
                  </a:lnTo>
                  <a:lnTo>
                    <a:pt x="27719" y="177033"/>
                  </a:lnTo>
                  <a:lnTo>
                    <a:pt x="28575" y="183641"/>
                  </a:lnTo>
                  <a:lnTo>
                    <a:pt x="30003" y="189690"/>
                  </a:lnTo>
                  <a:lnTo>
                    <a:pt x="32004" y="195452"/>
                  </a:lnTo>
                  <a:lnTo>
                    <a:pt x="33528" y="203168"/>
                  </a:lnTo>
                  <a:lnTo>
                    <a:pt x="36576" y="210788"/>
                  </a:lnTo>
                  <a:lnTo>
                    <a:pt x="41148" y="215360"/>
                  </a:lnTo>
                  <a:lnTo>
                    <a:pt x="44291" y="221456"/>
                  </a:lnTo>
                  <a:lnTo>
                    <a:pt x="50387" y="224504"/>
                  </a:lnTo>
                  <a:lnTo>
                    <a:pt x="54959" y="227552"/>
                  </a:lnTo>
                  <a:lnTo>
                    <a:pt x="61055" y="230600"/>
                  </a:lnTo>
                  <a:lnTo>
                    <a:pt x="68675" y="232124"/>
                  </a:lnTo>
                  <a:lnTo>
                    <a:pt x="86963" y="232124"/>
                  </a:lnTo>
                  <a:lnTo>
                    <a:pt x="96107" y="229076"/>
                  </a:lnTo>
                  <a:lnTo>
                    <a:pt x="100774" y="226028"/>
                  </a:lnTo>
                  <a:lnTo>
                    <a:pt x="103822" y="224504"/>
                  </a:lnTo>
                  <a:lnTo>
                    <a:pt x="106870" y="221456"/>
                  </a:lnTo>
                  <a:lnTo>
                    <a:pt x="109918" y="219932"/>
                  </a:lnTo>
                  <a:lnTo>
                    <a:pt x="117538" y="212312"/>
                  </a:lnTo>
                  <a:lnTo>
                    <a:pt x="119062" y="209264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0507"/>
                  </a:lnTo>
                  <a:lnTo>
                    <a:pt x="126682" y="250507"/>
                  </a:lnTo>
                  <a:lnTo>
                    <a:pt x="120586" y="232124"/>
                  </a:lnTo>
                  <a:lnTo>
                    <a:pt x="119062" y="232124"/>
                  </a:lnTo>
                  <a:lnTo>
                    <a:pt x="117538" y="235172"/>
                  </a:lnTo>
                  <a:lnTo>
                    <a:pt x="109918" y="242792"/>
                  </a:lnTo>
                  <a:lnTo>
                    <a:pt x="106870" y="245935"/>
                  </a:lnTo>
                  <a:lnTo>
                    <a:pt x="102298" y="247459"/>
                  </a:lnTo>
                  <a:lnTo>
                    <a:pt x="99155" y="250507"/>
                  </a:lnTo>
                  <a:lnTo>
                    <a:pt x="90011" y="253555"/>
                  </a:lnTo>
                  <a:lnTo>
                    <a:pt x="83915" y="255079"/>
                  </a:lnTo>
                  <a:lnTo>
                    <a:pt x="71723" y="255079"/>
                  </a:lnTo>
                  <a:lnTo>
                    <a:pt x="33158" y="244554"/>
                  </a:lnTo>
                  <a:lnTo>
                    <a:pt x="27717" y="240352"/>
                  </a:lnTo>
                  <a:lnTo>
                    <a:pt x="27432" y="240048"/>
                  </a:lnTo>
                  <a:close/>
                </a:path>
                <a:path w="146685" h="255270">
                  <a:moveTo>
                    <a:pt x="0" y="171068"/>
                  </a:moveTo>
                  <a:lnTo>
                    <a:pt x="7620" y="127730"/>
                  </a:lnTo>
                  <a:lnTo>
                    <a:pt x="25908" y="100774"/>
                  </a:lnTo>
                  <a:lnTo>
                    <a:pt x="35052" y="91630"/>
                  </a:lnTo>
                  <a:lnTo>
                    <a:pt x="41148" y="88582"/>
                  </a:lnTo>
                  <a:lnTo>
                    <a:pt x="45815" y="87058"/>
                  </a:lnTo>
                  <a:lnTo>
                    <a:pt x="51911" y="84010"/>
                  </a:lnTo>
                  <a:lnTo>
                    <a:pt x="56483" y="84010"/>
                  </a:lnTo>
                  <a:lnTo>
                    <a:pt x="62579" y="82486"/>
                  </a:lnTo>
                  <a:lnTo>
                    <a:pt x="67151" y="80962"/>
                  </a:lnTo>
                  <a:lnTo>
                    <a:pt x="73247" y="80962"/>
                  </a:lnTo>
                  <a:lnTo>
                    <a:pt x="80081" y="81272"/>
                  </a:lnTo>
                  <a:lnTo>
                    <a:pt x="86772" y="82295"/>
                  </a:lnTo>
                  <a:lnTo>
                    <a:pt x="93178" y="84177"/>
                  </a:lnTo>
                  <a:lnTo>
                    <a:pt x="99155" y="87058"/>
                  </a:lnTo>
                  <a:lnTo>
                    <a:pt x="106870" y="90106"/>
                  </a:lnTo>
                  <a:lnTo>
                    <a:pt x="112966" y="94678"/>
                  </a:lnTo>
                  <a:lnTo>
                    <a:pt x="119062" y="100774"/>
                  </a:lnTo>
                  <a:lnTo>
                    <a:pt x="119062" y="123729"/>
                  </a:lnTo>
                  <a:lnTo>
                    <a:pt x="114490" y="117633"/>
                  </a:lnTo>
                  <a:lnTo>
                    <a:pt x="106870" y="113061"/>
                  </a:lnTo>
                  <a:lnTo>
                    <a:pt x="100774" y="109918"/>
                  </a:lnTo>
                  <a:lnTo>
                    <a:pt x="93059" y="106870"/>
                  </a:lnTo>
                  <a:lnTo>
                    <a:pt x="85439" y="103822"/>
                  </a:lnTo>
                  <a:lnTo>
                    <a:pt x="71723" y="103822"/>
                  </a:lnTo>
                  <a:lnTo>
                    <a:pt x="65627" y="105346"/>
                  </a:lnTo>
                  <a:lnTo>
                    <a:pt x="30646" y="144604"/>
                  </a:lnTo>
                  <a:lnTo>
                    <a:pt x="27432" y="169544"/>
                  </a:lnTo>
                  <a:lnTo>
                    <a:pt x="27432" y="240048"/>
                  </a:lnTo>
                  <a:lnTo>
                    <a:pt x="22860" y="235172"/>
                  </a:lnTo>
                  <a:lnTo>
                    <a:pt x="3214" y="200898"/>
                  </a:lnTo>
                  <a:lnTo>
                    <a:pt x="309" y="181952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245644" y="4039742"/>
              <a:ext cx="141922" cy="173996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3563112" y="4039742"/>
            <a:ext cx="311785" cy="250825"/>
            <a:chOff x="3563112" y="4039742"/>
            <a:chExt cx="311785" cy="250825"/>
          </a:xfrm>
        </p:grpSpPr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563112" y="4039743"/>
              <a:ext cx="146589" cy="25041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743325" y="4039742"/>
              <a:ext cx="131254" cy="174117"/>
            </a:xfrm>
            <a:prstGeom prst="rect">
              <a:avLst/>
            </a:prstGeom>
          </p:spPr>
        </p:pic>
      </p:grpSp>
      <p:grpSp>
        <p:nvGrpSpPr>
          <p:cNvPr id="122" name="object 122"/>
          <p:cNvGrpSpPr/>
          <p:nvPr/>
        </p:nvGrpSpPr>
        <p:grpSpPr>
          <a:xfrm>
            <a:off x="3928015" y="3954208"/>
            <a:ext cx="583565" cy="323850"/>
            <a:chOff x="3928015" y="3954208"/>
            <a:chExt cx="583565" cy="323850"/>
          </a:xfrm>
        </p:grpSpPr>
        <p:sp>
          <p:nvSpPr>
            <p:cNvPr id="123" name="object 123"/>
            <p:cNvSpPr/>
            <p:nvPr/>
          </p:nvSpPr>
          <p:spPr>
            <a:xfrm>
              <a:off x="3928015" y="3954208"/>
              <a:ext cx="53975" cy="255270"/>
            </a:xfrm>
            <a:custGeom>
              <a:avLst/>
              <a:gdLst/>
              <a:ahLst/>
              <a:cxnLst/>
              <a:rect l="l" t="t" r="r" b="b"/>
              <a:pathLst>
                <a:path w="53975" h="255270">
                  <a:moveTo>
                    <a:pt x="0" y="255079"/>
                  </a:moveTo>
                  <a:lnTo>
                    <a:pt x="0" y="90106"/>
                  </a:lnTo>
                  <a:lnTo>
                    <a:pt x="27432" y="90106"/>
                  </a:lnTo>
                  <a:lnTo>
                    <a:pt x="27432" y="255079"/>
                  </a:lnTo>
                  <a:lnTo>
                    <a:pt x="0" y="255079"/>
                  </a:lnTo>
                  <a:close/>
                </a:path>
                <a:path w="53975" h="255270">
                  <a:moveTo>
                    <a:pt x="3048" y="59531"/>
                  </a:moveTo>
                  <a:lnTo>
                    <a:pt x="24384" y="0"/>
                  </a:lnTo>
                  <a:lnTo>
                    <a:pt x="53435" y="0"/>
                  </a:lnTo>
                  <a:lnTo>
                    <a:pt x="25908" y="59531"/>
                  </a:lnTo>
                  <a:lnTo>
                    <a:pt x="3048" y="59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999738" y="4039743"/>
              <a:ext cx="112966" cy="17411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43185" y="4039647"/>
              <a:ext cx="142017" cy="17399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321778" y="4039743"/>
              <a:ext cx="189356" cy="238220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4675918" y="4000024"/>
            <a:ext cx="270510" cy="213995"/>
            <a:chOff x="4675918" y="4000024"/>
            <a:chExt cx="270510" cy="213995"/>
          </a:xfrm>
        </p:grpSpPr>
        <p:pic>
          <p:nvPicPr>
            <p:cNvPr id="128" name="object 12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675918" y="4000024"/>
              <a:ext cx="109918" cy="21383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14888" y="4039743"/>
              <a:ext cx="131254" cy="174117"/>
            </a:xfrm>
            <a:prstGeom prst="rect">
              <a:avLst/>
            </a:prstGeom>
          </p:spPr>
        </p:pic>
      </p:grpSp>
      <p:grpSp>
        <p:nvGrpSpPr>
          <p:cNvPr id="130" name="object 130"/>
          <p:cNvGrpSpPr/>
          <p:nvPr/>
        </p:nvGrpSpPr>
        <p:grpSpPr>
          <a:xfrm>
            <a:off x="4999577" y="3975544"/>
            <a:ext cx="184785" cy="238760"/>
            <a:chOff x="4999577" y="3975544"/>
            <a:chExt cx="184785" cy="238760"/>
          </a:xfrm>
        </p:grpSpPr>
        <p:sp>
          <p:nvSpPr>
            <p:cNvPr id="131" name="object 131"/>
            <p:cNvSpPr/>
            <p:nvPr/>
          </p:nvSpPr>
          <p:spPr>
            <a:xfrm>
              <a:off x="4999570" y="3975557"/>
              <a:ext cx="29209" cy="234315"/>
            </a:xfrm>
            <a:custGeom>
              <a:avLst/>
              <a:gdLst/>
              <a:ahLst/>
              <a:cxnLst/>
              <a:rect l="l" t="t" r="r" b="b"/>
              <a:pathLst>
                <a:path w="29210" h="234314">
                  <a:moveTo>
                    <a:pt x="27432" y="68770"/>
                  </a:moveTo>
                  <a:lnTo>
                    <a:pt x="0" y="68770"/>
                  </a:lnTo>
                  <a:lnTo>
                    <a:pt x="0" y="233743"/>
                  </a:lnTo>
                  <a:lnTo>
                    <a:pt x="27432" y="233743"/>
                  </a:lnTo>
                  <a:lnTo>
                    <a:pt x="27432" y="68770"/>
                  </a:lnTo>
                  <a:close/>
                </a:path>
                <a:path w="29210" h="234314">
                  <a:moveTo>
                    <a:pt x="28956" y="0"/>
                  </a:moveTo>
                  <a:lnTo>
                    <a:pt x="0" y="0"/>
                  </a:lnTo>
                  <a:lnTo>
                    <a:pt x="0" y="30568"/>
                  </a:lnTo>
                  <a:lnTo>
                    <a:pt x="28956" y="3056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072824" y="4039742"/>
              <a:ext cx="111442" cy="174117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5347525" y="4039742"/>
            <a:ext cx="876300" cy="238760"/>
            <a:chOff x="5347525" y="4039742"/>
            <a:chExt cx="876300" cy="238760"/>
          </a:xfrm>
        </p:grpSpPr>
        <p:pic>
          <p:nvPicPr>
            <p:cNvPr id="134" name="object 13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347525" y="4039742"/>
              <a:ext cx="125158" cy="17411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503354" y="4039743"/>
              <a:ext cx="157162" cy="17411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703284" y="4039743"/>
              <a:ext cx="241173" cy="16954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987225" y="4039743"/>
              <a:ext cx="157257" cy="174117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6164294" y="4171092"/>
              <a:ext cx="59690" cy="107314"/>
            </a:xfrm>
            <a:custGeom>
              <a:avLst/>
              <a:gdLst/>
              <a:ahLst/>
              <a:cxnLst/>
              <a:rect l="l" t="t" r="r" b="b"/>
              <a:pathLst>
                <a:path w="59689" h="107314">
                  <a:moveTo>
                    <a:pt x="0" y="106870"/>
                  </a:moveTo>
                  <a:lnTo>
                    <a:pt x="28956" y="0"/>
                  </a:lnTo>
                  <a:lnTo>
                    <a:pt x="59531" y="0"/>
                  </a:lnTo>
                  <a:lnTo>
                    <a:pt x="25908" y="106870"/>
                  </a:lnTo>
                  <a:lnTo>
                    <a:pt x="0" y="106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6397847" y="3958780"/>
            <a:ext cx="648970" cy="319405"/>
            <a:chOff x="6397847" y="3958780"/>
            <a:chExt cx="648970" cy="319405"/>
          </a:xfrm>
        </p:grpSpPr>
        <p:pic>
          <p:nvPicPr>
            <p:cNvPr id="140" name="object 14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397847" y="3977068"/>
              <a:ext cx="114490" cy="85534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6553486" y="3958780"/>
              <a:ext cx="145415" cy="255270"/>
            </a:xfrm>
            <a:custGeom>
              <a:avLst/>
              <a:gdLst/>
              <a:ahLst/>
              <a:cxnLst/>
              <a:rect l="l" t="t" r="r" b="b"/>
              <a:pathLst>
                <a:path w="145415" h="255270">
                  <a:moveTo>
                    <a:pt x="26003" y="123729"/>
                  </a:moveTo>
                  <a:lnTo>
                    <a:pt x="26003" y="100774"/>
                  </a:lnTo>
                  <a:lnTo>
                    <a:pt x="27527" y="100774"/>
                  </a:lnTo>
                  <a:lnTo>
                    <a:pt x="32099" y="94678"/>
                  </a:lnTo>
                  <a:lnTo>
                    <a:pt x="39719" y="90106"/>
                  </a:lnTo>
                  <a:lnTo>
                    <a:pt x="47339" y="87058"/>
                  </a:lnTo>
                  <a:lnTo>
                    <a:pt x="53354" y="84177"/>
                  </a:lnTo>
                  <a:lnTo>
                    <a:pt x="59959" y="82295"/>
                  </a:lnTo>
                  <a:lnTo>
                    <a:pt x="67136" y="81272"/>
                  </a:lnTo>
                  <a:lnTo>
                    <a:pt x="71818" y="81084"/>
                  </a:lnTo>
                  <a:lnTo>
                    <a:pt x="79438" y="80962"/>
                  </a:lnTo>
                  <a:lnTo>
                    <a:pt x="84010" y="82486"/>
                  </a:lnTo>
                  <a:lnTo>
                    <a:pt x="90106" y="82486"/>
                  </a:lnTo>
                  <a:lnTo>
                    <a:pt x="94678" y="84010"/>
                  </a:lnTo>
                  <a:lnTo>
                    <a:pt x="100774" y="85534"/>
                  </a:lnTo>
                  <a:lnTo>
                    <a:pt x="109918" y="91630"/>
                  </a:lnTo>
                  <a:lnTo>
                    <a:pt x="132873" y="114585"/>
                  </a:lnTo>
                  <a:lnTo>
                    <a:pt x="137445" y="120681"/>
                  </a:lnTo>
                  <a:lnTo>
                    <a:pt x="140493" y="128301"/>
                  </a:lnTo>
                  <a:lnTo>
                    <a:pt x="142017" y="135921"/>
                  </a:lnTo>
                  <a:lnTo>
                    <a:pt x="143779" y="142805"/>
                  </a:lnTo>
                  <a:lnTo>
                    <a:pt x="144684" y="149840"/>
                  </a:lnTo>
                  <a:lnTo>
                    <a:pt x="145018" y="157178"/>
                  </a:lnTo>
                  <a:lnTo>
                    <a:pt x="145065" y="164972"/>
                  </a:lnTo>
                  <a:lnTo>
                    <a:pt x="144756" y="176118"/>
                  </a:lnTo>
                  <a:lnTo>
                    <a:pt x="136159" y="213931"/>
                  </a:lnTo>
                  <a:lnTo>
                    <a:pt x="117538" y="239147"/>
                  </a:lnTo>
                  <a:lnTo>
                    <a:pt x="117538" y="168020"/>
                  </a:lnTo>
                  <a:lnTo>
                    <a:pt x="117252" y="158250"/>
                  </a:lnTo>
                  <a:lnTo>
                    <a:pt x="105346" y="120681"/>
                  </a:lnTo>
                  <a:lnTo>
                    <a:pt x="100774" y="116109"/>
                  </a:lnTo>
                  <a:lnTo>
                    <a:pt x="96202" y="111442"/>
                  </a:lnTo>
                  <a:lnTo>
                    <a:pt x="91630" y="108394"/>
                  </a:lnTo>
                  <a:lnTo>
                    <a:pt x="85534" y="106870"/>
                  </a:lnTo>
                  <a:lnTo>
                    <a:pt x="80962" y="105346"/>
                  </a:lnTo>
                  <a:lnTo>
                    <a:pt x="74866" y="103822"/>
                  </a:lnTo>
                  <a:lnTo>
                    <a:pt x="61055" y="103822"/>
                  </a:lnTo>
                  <a:lnTo>
                    <a:pt x="45815" y="109918"/>
                  </a:lnTo>
                  <a:lnTo>
                    <a:pt x="38195" y="113061"/>
                  </a:lnTo>
                  <a:lnTo>
                    <a:pt x="32099" y="117633"/>
                  </a:lnTo>
                  <a:lnTo>
                    <a:pt x="26003" y="123729"/>
                  </a:lnTo>
                  <a:close/>
                </a:path>
                <a:path w="145415" h="255270">
                  <a:moveTo>
                    <a:pt x="0" y="250507"/>
                  </a:moveTo>
                  <a:lnTo>
                    <a:pt x="0" y="0"/>
                  </a:lnTo>
                  <a:lnTo>
                    <a:pt x="26003" y="0"/>
                  </a:lnTo>
                  <a:lnTo>
                    <a:pt x="26003" y="209264"/>
                  </a:lnTo>
                  <a:lnTo>
                    <a:pt x="27527" y="212312"/>
                  </a:lnTo>
                  <a:lnTo>
                    <a:pt x="30575" y="213836"/>
                  </a:lnTo>
                  <a:lnTo>
                    <a:pt x="32099" y="216884"/>
                  </a:lnTo>
                  <a:lnTo>
                    <a:pt x="35147" y="219932"/>
                  </a:lnTo>
                  <a:lnTo>
                    <a:pt x="38195" y="221456"/>
                  </a:lnTo>
                  <a:lnTo>
                    <a:pt x="41243" y="224504"/>
                  </a:lnTo>
                  <a:lnTo>
                    <a:pt x="45815" y="226028"/>
                  </a:lnTo>
                  <a:lnTo>
                    <a:pt x="48863" y="227552"/>
                  </a:lnTo>
                  <a:lnTo>
                    <a:pt x="53435" y="230600"/>
                  </a:lnTo>
                  <a:lnTo>
                    <a:pt x="58007" y="232124"/>
                  </a:lnTo>
                  <a:lnTo>
                    <a:pt x="76390" y="232124"/>
                  </a:lnTo>
                  <a:lnTo>
                    <a:pt x="84010" y="230600"/>
                  </a:lnTo>
                  <a:lnTo>
                    <a:pt x="96202" y="224504"/>
                  </a:lnTo>
                  <a:lnTo>
                    <a:pt x="100774" y="219932"/>
                  </a:lnTo>
                  <a:lnTo>
                    <a:pt x="105346" y="213836"/>
                  </a:lnTo>
                  <a:lnTo>
                    <a:pt x="109918" y="209264"/>
                  </a:lnTo>
                  <a:lnTo>
                    <a:pt x="117538" y="168020"/>
                  </a:lnTo>
                  <a:lnTo>
                    <a:pt x="117538" y="239147"/>
                  </a:lnTo>
                  <a:lnTo>
                    <a:pt x="78676" y="254793"/>
                  </a:lnTo>
                  <a:lnTo>
                    <a:pt x="71818" y="255079"/>
                  </a:lnTo>
                  <a:lnTo>
                    <a:pt x="59531" y="255079"/>
                  </a:lnTo>
                  <a:lnTo>
                    <a:pt x="53354" y="252004"/>
                  </a:lnTo>
                  <a:lnTo>
                    <a:pt x="44291" y="248983"/>
                  </a:lnTo>
                  <a:lnTo>
                    <a:pt x="39719" y="245935"/>
                  </a:lnTo>
                  <a:lnTo>
                    <a:pt x="36671" y="244411"/>
                  </a:lnTo>
                  <a:lnTo>
                    <a:pt x="33623" y="241268"/>
                  </a:lnTo>
                  <a:lnTo>
                    <a:pt x="29051" y="236696"/>
                  </a:lnTo>
                  <a:lnTo>
                    <a:pt x="27527" y="233648"/>
                  </a:lnTo>
                  <a:lnTo>
                    <a:pt x="26003" y="232124"/>
                  </a:lnTo>
                  <a:lnTo>
                    <a:pt x="19907" y="250507"/>
                  </a:lnTo>
                  <a:lnTo>
                    <a:pt x="0" y="250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741319" y="4039742"/>
              <a:ext cx="91535" cy="16954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55809" y="3977068"/>
              <a:ext cx="119062" cy="85534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6988588" y="4171092"/>
              <a:ext cx="58419" cy="107314"/>
            </a:xfrm>
            <a:custGeom>
              <a:avLst/>
              <a:gdLst/>
              <a:ahLst/>
              <a:cxnLst/>
              <a:rect l="l" t="t" r="r" b="b"/>
              <a:pathLst>
                <a:path w="58420" h="107314">
                  <a:moveTo>
                    <a:pt x="0" y="106870"/>
                  </a:moveTo>
                  <a:lnTo>
                    <a:pt x="28956" y="0"/>
                  </a:lnTo>
                  <a:lnTo>
                    <a:pt x="58007" y="0"/>
                  </a:lnTo>
                  <a:lnTo>
                    <a:pt x="25908" y="106870"/>
                  </a:lnTo>
                  <a:lnTo>
                    <a:pt x="0" y="106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7222141" y="3954113"/>
            <a:ext cx="571500" cy="323850"/>
            <a:chOff x="7222141" y="3954113"/>
            <a:chExt cx="571500" cy="323850"/>
          </a:xfrm>
        </p:grpSpPr>
        <p:pic>
          <p:nvPicPr>
            <p:cNvPr id="146" name="object 14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222141" y="3977068"/>
              <a:ext cx="114490" cy="8553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7354919" y="3954113"/>
              <a:ext cx="116205" cy="255270"/>
            </a:xfrm>
            <a:custGeom>
              <a:avLst/>
              <a:gdLst/>
              <a:ahLst/>
              <a:cxnLst/>
              <a:rect l="l" t="t" r="r" b="b"/>
              <a:pathLst>
                <a:path w="116204" h="255270">
                  <a:moveTo>
                    <a:pt x="0" y="113061"/>
                  </a:moveTo>
                  <a:lnTo>
                    <a:pt x="0" y="90201"/>
                  </a:lnTo>
                  <a:lnTo>
                    <a:pt x="28955" y="90201"/>
                  </a:lnTo>
                  <a:lnTo>
                    <a:pt x="28955" y="65722"/>
                  </a:lnTo>
                  <a:lnTo>
                    <a:pt x="36671" y="27527"/>
                  </a:lnTo>
                  <a:lnTo>
                    <a:pt x="47339" y="15335"/>
                  </a:lnTo>
                  <a:lnTo>
                    <a:pt x="51911" y="9239"/>
                  </a:lnTo>
                  <a:lnTo>
                    <a:pt x="58007" y="6191"/>
                  </a:lnTo>
                  <a:lnTo>
                    <a:pt x="65627" y="3143"/>
                  </a:lnTo>
                  <a:lnTo>
                    <a:pt x="82391" y="0"/>
                  </a:lnTo>
                  <a:lnTo>
                    <a:pt x="105346" y="0"/>
                  </a:lnTo>
                  <a:lnTo>
                    <a:pt x="109918" y="1619"/>
                  </a:lnTo>
                  <a:lnTo>
                    <a:pt x="116014" y="1619"/>
                  </a:lnTo>
                  <a:lnTo>
                    <a:pt x="116014" y="24479"/>
                  </a:lnTo>
                  <a:lnTo>
                    <a:pt x="108394" y="24479"/>
                  </a:lnTo>
                  <a:lnTo>
                    <a:pt x="105346" y="22955"/>
                  </a:lnTo>
                  <a:lnTo>
                    <a:pt x="82391" y="22955"/>
                  </a:lnTo>
                  <a:lnTo>
                    <a:pt x="58007" y="45910"/>
                  </a:lnTo>
                  <a:lnTo>
                    <a:pt x="56483" y="50482"/>
                  </a:lnTo>
                  <a:lnTo>
                    <a:pt x="54959" y="58102"/>
                  </a:lnTo>
                  <a:lnTo>
                    <a:pt x="54959" y="90201"/>
                  </a:lnTo>
                  <a:lnTo>
                    <a:pt x="105346" y="90201"/>
                  </a:lnTo>
                  <a:lnTo>
                    <a:pt x="105346" y="113061"/>
                  </a:lnTo>
                  <a:lnTo>
                    <a:pt x="54959" y="113061"/>
                  </a:lnTo>
                  <a:lnTo>
                    <a:pt x="54959" y="255079"/>
                  </a:lnTo>
                  <a:lnTo>
                    <a:pt x="28955" y="255079"/>
                  </a:lnTo>
                  <a:lnTo>
                    <a:pt x="28955" y="113061"/>
                  </a:lnTo>
                  <a:lnTo>
                    <a:pt x="0" y="113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487698" y="4039742"/>
              <a:ext cx="91630" cy="16954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602283" y="3977068"/>
              <a:ext cx="119062" cy="85534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7735062" y="4171092"/>
              <a:ext cx="58419" cy="107314"/>
            </a:xfrm>
            <a:custGeom>
              <a:avLst/>
              <a:gdLst/>
              <a:ahLst/>
              <a:cxnLst/>
              <a:rect l="l" t="t" r="r" b="b"/>
              <a:pathLst>
                <a:path w="58420" h="107314">
                  <a:moveTo>
                    <a:pt x="0" y="106870"/>
                  </a:moveTo>
                  <a:lnTo>
                    <a:pt x="28956" y="0"/>
                  </a:lnTo>
                  <a:lnTo>
                    <a:pt x="58007" y="0"/>
                  </a:lnTo>
                  <a:lnTo>
                    <a:pt x="25908" y="106870"/>
                  </a:lnTo>
                  <a:lnTo>
                    <a:pt x="0" y="106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7968615" y="3977068"/>
            <a:ext cx="287020" cy="236854"/>
            <a:chOff x="7968615" y="3977068"/>
            <a:chExt cx="287020" cy="236854"/>
          </a:xfrm>
        </p:grpSpPr>
        <p:pic>
          <p:nvPicPr>
            <p:cNvPr id="152" name="object 15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968615" y="3977068"/>
              <a:ext cx="114490" cy="8553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119682" y="4044314"/>
              <a:ext cx="135826" cy="169544"/>
            </a:xfrm>
            <a:prstGeom prst="rect">
              <a:avLst/>
            </a:prstGeom>
          </p:spPr>
        </p:pic>
      </p:grpSp>
      <p:pic>
        <p:nvPicPr>
          <p:cNvPr id="154" name="object 154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308943" y="3958780"/>
            <a:ext cx="274796" cy="250507"/>
          </a:xfrm>
          <a:prstGeom prst="rect">
            <a:avLst/>
          </a:prstGeom>
        </p:spPr>
      </p:pic>
      <p:grpSp>
        <p:nvGrpSpPr>
          <p:cNvPr id="155" name="object 155"/>
          <p:cNvGrpSpPr/>
          <p:nvPr/>
        </p:nvGrpSpPr>
        <p:grpSpPr>
          <a:xfrm>
            <a:off x="1247489" y="4427696"/>
            <a:ext cx="504190" cy="278130"/>
            <a:chOff x="1247489" y="4427696"/>
            <a:chExt cx="504190" cy="278130"/>
          </a:xfrm>
        </p:grpSpPr>
        <p:pic>
          <p:nvPicPr>
            <p:cNvPr id="156" name="object 15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47489" y="4467415"/>
              <a:ext cx="140398" cy="17391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410843" y="4427696"/>
              <a:ext cx="109918" cy="21374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548194" y="4467415"/>
              <a:ext cx="203072" cy="238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1605" y="1978151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8872"/>
                </a:moveTo>
                <a:lnTo>
                  <a:pt x="0" y="0"/>
                </a:lnTo>
                <a:lnTo>
                  <a:pt x="118871" y="0"/>
                </a:lnTo>
                <a:lnTo>
                  <a:pt x="118871" y="118872"/>
                </a:lnTo>
                <a:lnTo>
                  <a:pt x="0" y="118872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62025" y="1893855"/>
            <a:ext cx="356235" cy="258445"/>
            <a:chOff x="962025" y="1893855"/>
            <a:chExt cx="356235" cy="258445"/>
          </a:xfrm>
        </p:grpSpPr>
        <p:sp>
          <p:nvSpPr>
            <p:cNvPr id="5" name="object 5"/>
            <p:cNvSpPr/>
            <p:nvPr/>
          </p:nvSpPr>
          <p:spPr>
            <a:xfrm>
              <a:off x="962025" y="1893855"/>
              <a:ext cx="163830" cy="258445"/>
            </a:xfrm>
            <a:custGeom>
              <a:avLst/>
              <a:gdLst/>
              <a:ahLst/>
              <a:cxnLst/>
              <a:rect l="l" t="t" r="r" b="b"/>
              <a:pathLst>
                <a:path w="163830" h="258444">
                  <a:moveTo>
                    <a:pt x="0" y="244411"/>
                  </a:moveTo>
                  <a:lnTo>
                    <a:pt x="0" y="216884"/>
                  </a:lnTo>
                  <a:lnTo>
                    <a:pt x="9143" y="219932"/>
                  </a:lnTo>
                  <a:lnTo>
                    <a:pt x="15239" y="222980"/>
                  </a:lnTo>
                  <a:lnTo>
                    <a:pt x="19811" y="224504"/>
                  </a:lnTo>
                  <a:lnTo>
                    <a:pt x="38195" y="229076"/>
                  </a:lnTo>
                  <a:lnTo>
                    <a:pt x="44291" y="229076"/>
                  </a:lnTo>
                  <a:lnTo>
                    <a:pt x="50387" y="230600"/>
                  </a:lnTo>
                  <a:lnTo>
                    <a:pt x="84010" y="230600"/>
                  </a:lnTo>
                  <a:lnTo>
                    <a:pt x="99250" y="227552"/>
                  </a:lnTo>
                  <a:lnTo>
                    <a:pt x="106870" y="224504"/>
                  </a:lnTo>
                  <a:lnTo>
                    <a:pt x="119062" y="218408"/>
                  </a:lnTo>
                  <a:lnTo>
                    <a:pt x="123634" y="213836"/>
                  </a:lnTo>
                  <a:lnTo>
                    <a:pt x="126682" y="207740"/>
                  </a:lnTo>
                  <a:lnTo>
                    <a:pt x="131254" y="201644"/>
                  </a:lnTo>
                  <a:lnTo>
                    <a:pt x="132778" y="193929"/>
                  </a:lnTo>
                  <a:lnTo>
                    <a:pt x="132778" y="177165"/>
                  </a:lnTo>
                  <a:lnTo>
                    <a:pt x="109918" y="151161"/>
                  </a:lnTo>
                  <a:lnTo>
                    <a:pt x="105346" y="148113"/>
                  </a:lnTo>
                  <a:lnTo>
                    <a:pt x="97726" y="146589"/>
                  </a:lnTo>
                  <a:lnTo>
                    <a:pt x="91630" y="145065"/>
                  </a:lnTo>
                  <a:lnTo>
                    <a:pt x="84010" y="142017"/>
                  </a:lnTo>
                  <a:lnTo>
                    <a:pt x="69437" y="139088"/>
                  </a:lnTo>
                  <a:lnTo>
                    <a:pt x="29575" y="125372"/>
                  </a:lnTo>
                  <a:lnTo>
                    <a:pt x="3214" y="96035"/>
                  </a:lnTo>
                  <a:lnTo>
                    <a:pt x="0" y="71818"/>
                  </a:lnTo>
                  <a:lnTo>
                    <a:pt x="309" y="62905"/>
                  </a:lnTo>
                  <a:lnTo>
                    <a:pt x="14108" y="27134"/>
                  </a:lnTo>
                  <a:lnTo>
                    <a:pt x="51911" y="4572"/>
                  </a:lnTo>
                  <a:lnTo>
                    <a:pt x="59913" y="2571"/>
                  </a:lnTo>
                  <a:lnTo>
                    <a:pt x="67925" y="1143"/>
                  </a:lnTo>
                  <a:lnTo>
                    <a:pt x="75954" y="285"/>
                  </a:lnTo>
                  <a:lnTo>
                    <a:pt x="84010" y="0"/>
                  </a:lnTo>
                  <a:lnTo>
                    <a:pt x="94035" y="47"/>
                  </a:lnTo>
                  <a:lnTo>
                    <a:pt x="137969" y="7810"/>
                  </a:lnTo>
                  <a:lnTo>
                    <a:pt x="152685" y="13716"/>
                  </a:lnTo>
                  <a:lnTo>
                    <a:pt x="152685" y="41243"/>
                  </a:lnTo>
                  <a:lnTo>
                    <a:pt x="145550" y="38076"/>
                  </a:lnTo>
                  <a:lnTo>
                    <a:pt x="137969" y="35337"/>
                  </a:lnTo>
                  <a:lnTo>
                    <a:pt x="122110" y="30575"/>
                  </a:lnTo>
                  <a:lnTo>
                    <a:pt x="113180" y="28789"/>
                  </a:lnTo>
                  <a:lnTo>
                    <a:pt x="104393" y="27717"/>
                  </a:lnTo>
                  <a:lnTo>
                    <a:pt x="85534" y="26003"/>
                  </a:lnTo>
                  <a:lnTo>
                    <a:pt x="76295" y="26003"/>
                  </a:lnTo>
                  <a:lnTo>
                    <a:pt x="39719" y="42767"/>
                  </a:lnTo>
                  <a:lnTo>
                    <a:pt x="30575" y="64103"/>
                  </a:lnTo>
                  <a:lnTo>
                    <a:pt x="30575" y="70294"/>
                  </a:lnTo>
                  <a:lnTo>
                    <a:pt x="30575" y="77914"/>
                  </a:lnTo>
                  <a:lnTo>
                    <a:pt x="58007" y="105346"/>
                  </a:lnTo>
                  <a:lnTo>
                    <a:pt x="64103" y="108489"/>
                  </a:lnTo>
                  <a:lnTo>
                    <a:pt x="71723" y="110013"/>
                  </a:lnTo>
                  <a:lnTo>
                    <a:pt x="77819" y="111537"/>
                  </a:lnTo>
                  <a:lnTo>
                    <a:pt x="85534" y="113061"/>
                  </a:lnTo>
                  <a:lnTo>
                    <a:pt x="99440" y="117443"/>
                  </a:lnTo>
                  <a:lnTo>
                    <a:pt x="106751" y="119276"/>
                  </a:lnTo>
                  <a:lnTo>
                    <a:pt x="114490" y="120681"/>
                  </a:lnTo>
                  <a:lnTo>
                    <a:pt x="121086" y="123229"/>
                  </a:lnTo>
                  <a:lnTo>
                    <a:pt x="153541" y="147058"/>
                  </a:lnTo>
                  <a:lnTo>
                    <a:pt x="163353" y="183261"/>
                  </a:lnTo>
                  <a:lnTo>
                    <a:pt x="163020" y="193055"/>
                  </a:lnTo>
                  <a:lnTo>
                    <a:pt x="147530" y="229457"/>
                  </a:lnTo>
                  <a:lnTo>
                    <a:pt x="114180" y="250982"/>
                  </a:lnTo>
                  <a:lnTo>
                    <a:pt x="67151" y="258127"/>
                  </a:lnTo>
                  <a:lnTo>
                    <a:pt x="54959" y="258127"/>
                  </a:lnTo>
                  <a:lnTo>
                    <a:pt x="47339" y="256603"/>
                  </a:lnTo>
                  <a:lnTo>
                    <a:pt x="41243" y="256603"/>
                  </a:lnTo>
                  <a:lnTo>
                    <a:pt x="33623" y="255079"/>
                  </a:lnTo>
                  <a:lnTo>
                    <a:pt x="21335" y="252031"/>
                  </a:lnTo>
                  <a:lnTo>
                    <a:pt x="16763" y="250507"/>
                  </a:lnTo>
                  <a:lnTo>
                    <a:pt x="10667" y="248983"/>
                  </a:lnTo>
                  <a:lnTo>
                    <a:pt x="6096" y="247459"/>
                  </a:lnTo>
                  <a:lnTo>
                    <a:pt x="0" y="244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527" y="1965710"/>
              <a:ext cx="151161" cy="18625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66552" y="1896903"/>
            <a:ext cx="334645" cy="250825"/>
            <a:chOff x="1366552" y="1896903"/>
            <a:chExt cx="334645" cy="2508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6552" y="1965674"/>
              <a:ext cx="270224" cy="18173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70304" y="1896909"/>
              <a:ext cx="30480" cy="250825"/>
            </a:xfrm>
            <a:custGeom>
              <a:avLst/>
              <a:gdLst/>
              <a:ahLst/>
              <a:cxnLst/>
              <a:rect l="l" t="t" r="r" b="b"/>
              <a:pathLst>
                <a:path w="30480" h="250825">
                  <a:moveTo>
                    <a:pt x="30480" y="73342"/>
                  </a:moveTo>
                  <a:lnTo>
                    <a:pt x="1524" y="73342"/>
                  </a:lnTo>
                  <a:lnTo>
                    <a:pt x="1524" y="250507"/>
                  </a:lnTo>
                  <a:lnTo>
                    <a:pt x="30480" y="250507"/>
                  </a:lnTo>
                  <a:lnTo>
                    <a:pt x="30480" y="73342"/>
                  </a:lnTo>
                  <a:close/>
                </a:path>
                <a:path w="30480" h="250825">
                  <a:moveTo>
                    <a:pt x="30480" y="0"/>
                  </a:moveTo>
                  <a:lnTo>
                    <a:pt x="0" y="0"/>
                  </a:lnTo>
                  <a:lnTo>
                    <a:pt x="0" y="32092"/>
                  </a:lnTo>
                  <a:lnTo>
                    <a:pt x="30480" y="32092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748219" y="1877091"/>
            <a:ext cx="156210" cy="274955"/>
          </a:xfrm>
          <a:custGeom>
            <a:avLst/>
            <a:gdLst/>
            <a:ahLst/>
            <a:cxnLst/>
            <a:rect l="l" t="t" r="r" b="b"/>
            <a:pathLst>
              <a:path w="156210" h="274955">
                <a:moveTo>
                  <a:pt x="28956" y="259092"/>
                </a:moveTo>
                <a:lnTo>
                  <a:pt x="28956" y="183261"/>
                </a:lnTo>
                <a:lnTo>
                  <a:pt x="29241" y="190976"/>
                </a:lnTo>
                <a:lnTo>
                  <a:pt x="30099" y="198120"/>
                </a:lnTo>
                <a:lnTo>
                  <a:pt x="31527" y="204692"/>
                </a:lnTo>
                <a:lnTo>
                  <a:pt x="33528" y="210693"/>
                </a:lnTo>
                <a:lnTo>
                  <a:pt x="35052" y="219932"/>
                </a:lnTo>
                <a:lnTo>
                  <a:pt x="38100" y="226028"/>
                </a:lnTo>
                <a:lnTo>
                  <a:pt x="47244" y="238220"/>
                </a:lnTo>
                <a:lnTo>
                  <a:pt x="53340" y="242792"/>
                </a:lnTo>
                <a:lnTo>
                  <a:pt x="59531" y="245840"/>
                </a:lnTo>
                <a:lnTo>
                  <a:pt x="65627" y="248888"/>
                </a:lnTo>
                <a:lnTo>
                  <a:pt x="73247" y="250412"/>
                </a:lnTo>
                <a:lnTo>
                  <a:pt x="93059" y="250412"/>
                </a:lnTo>
                <a:lnTo>
                  <a:pt x="97631" y="247364"/>
                </a:lnTo>
                <a:lnTo>
                  <a:pt x="106775" y="244316"/>
                </a:lnTo>
                <a:lnTo>
                  <a:pt x="111347" y="241268"/>
                </a:lnTo>
                <a:lnTo>
                  <a:pt x="114395" y="239744"/>
                </a:lnTo>
                <a:lnTo>
                  <a:pt x="117538" y="236696"/>
                </a:lnTo>
                <a:lnTo>
                  <a:pt x="128206" y="226028"/>
                </a:lnTo>
                <a:lnTo>
                  <a:pt x="128206" y="0"/>
                </a:lnTo>
                <a:lnTo>
                  <a:pt x="155638" y="0"/>
                </a:lnTo>
                <a:lnTo>
                  <a:pt x="155638" y="270319"/>
                </a:lnTo>
                <a:lnTo>
                  <a:pt x="134302" y="270319"/>
                </a:lnTo>
                <a:lnTo>
                  <a:pt x="128206" y="250412"/>
                </a:lnTo>
                <a:lnTo>
                  <a:pt x="125158" y="253460"/>
                </a:lnTo>
                <a:lnTo>
                  <a:pt x="123634" y="256508"/>
                </a:lnTo>
                <a:lnTo>
                  <a:pt x="120586" y="259651"/>
                </a:lnTo>
                <a:lnTo>
                  <a:pt x="117538" y="262699"/>
                </a:lnTo>
                <a:lnTo>
                  <a:pt x="112871" y="264223"/>
                </a:lnTo>
                <a:lnTo>
                  <a:pt x="109823" y="267271"/>
                </a:lnTo>
                <a:lnTo>
                  <a:pt x="105251" y="270319"/>
                </a:lnTo>
                <a:lnTo>
                  <a:pt x="96107" y="273367"/>
                </a:lnTo>
                <a:lnTo>
                  <a:pt x="90011" y="274891"/>
                </a:lnTo>
                <a:lnTo>
                  <a:pt x="76295" y="274835"/>
                </a:lnTo>
                <a:lnTo>
                  <a:pt x="35433" y="263830"/>
                </a:lnTo>
                <a:lnTo>
                  <a:pt x="29479" y="259563"/>
                </a:lnTo>
                <a:lnTo>
                  <a:pt x="28956" y="259092"/>
                </a:lnTo>
                <a:close/>
              </a:path>
              <a:path w="156210" h="274955">
                <a:moveTo>
                  <a:pt x="0" y="184785"/>
                </a:moveTo>
                <a:lnTo>
                  <a:pt x="5334" y="144351"/>
                </a:lnTo>
                <a:lnTo>
                  <a:pt x="27432" y="108394"/>
                </a:lnTo>
                <a:lnTo>
                  <a:pt x="32004" y="103822"/>
                </a:lnTo>
                <a:lnTo>
                  <a:pt x="38100" y="100774"/>
                </a:lnTo>
                <a:lnTo>
                  <a:pt x="42672" y="97726"/>
                </a:lnTo>
                <a:lnTo>
                  <a:pt x="54864" y="91630"/>
                </a:lnTo>
                <a:lnTo>
                  <a:pt x="67151" y="88582"/>
                </a:lnTo>
                <a:lnTo>
                  <a:pt x="80867" y="88704"/>
                </a:lnTo>
                <a:lnTo>
                  <a:pt x="85534" y="88892"/>
                </a:lnTo>
                <a:lnTo>
                  <a:pt x="92678" y="89916"/>
                </a:lnTo>
                <a:lnTo>
                  <a:pt x="99250" y="91797"/>
                </a:lnTo>
                <a:lnTo>
                  <a:pt x="105251" y="94678"/>
                </a:lnTo>
                <a:lnTo>
                  <a:pt x="110957" y="97274"/>
                </a:lnTo>
                <a:lnTo>
                  <a:pt x="116538" y="100584"/>
                </a:lnTo>
                <a:lnTo>
                  <a:pt x="121833" y="104751"/>
                </a:lnTo>
                <a:lnTo>
                  <a:pt x="126682" y="109918"/>
                </a:lnTo>
                <a:lnTo>
                  <a:pt x="128206" y="109918"/>
                </a:lnTo>
                <a:lnTo>
                  <a:pt x="128206" y="132873"/>
                </a:lnTo>
                <a:lnTo>
                  <a:pt x="123357" y="129215"/>
                </a:lnTo>
                <a:lnTo>
                  <a:pt x="118062" y="125396"/>
                </a:lnTo>
                <a:lnTo>
                  <a:pt x="80867" y="112966"/>
                </a:lnTo>
                <a:lnTo>
                  <a:pt x="76295" y="112966"/>
                </a:lnTo>
                <a:lnTo>
                  <a:pt x="64103" y="116014"/>
                </a:lnTo>
                <a:lnTo>
                  <a:pt x="58007" y="119062"/>
                </a:lnTo>
                <a:lnTo>
                  <a:pt x="53340" y="122110"/>
                </a:lnTo>
                <a:lnTo>
                  <a:pt x="47244" y="128301"/>
                </a:lnTo>
                <a:lnTo>
                  <a:pt x="42672" y="132873"/>
                </a:lnTo>
                <a:lnTo>
                  <a:pt x="29479" y="173506"/>
                </a:lnTo>
                <a:lnTo>
                  <a:pt x="28956" y="183261"/>
                </a:lnTo>
                <a:lnTo>
                  <a:pt x="28956" y="259092"/>
                </a:lnTo>
                <a:lnTo>
                  <a:pt x="24384" y="254984"/>
                </a:lnTo>
                <a:lnTo>
                  <a:pt x="3214" y="217226"/>
                </a:lnTo>
                <a:lnTo>
                  <a:pt x="309" y="196158"/>
                </a:lnTo>
                <a:lnTo>
                  <a:pt x="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2625" y="1965674"/>
            <a:ext cx="167925" cy="18630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166461" y="1965674"/>
            <a:ext cx="427990" cy="186690"/>
            <a:chOff x="2166461" y="1965674"/>
            <a:chExt cx="427990" cy="18669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6461" y="1965674"/>
              <a:ext cx="96107" cy="1817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4000" y="1965710"/>
              <a:ext cx="151066" cy="1862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3262" y="1965674"/>
              <a:ext cx="120586" cy="18630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703767" y="1877091"/>
            <a:ext cx="156210" cy="274955"/>
          </a:xfrm>
          <a:custGeom>
            <a:avLst/>
            <a:gdLst/>
            <a:ahLst/>
            <a:cxnLst/>
            <a:rect l="l" t="t" r="r" b="b"/>
            <a:pathLst>
              <a:path w="156210" h="274955">
                <a:moveTo>
                  <a:pt x="28956" y="259091"/>
                </a:moveTo>
                <a:lnTo>
                  <a:pt x="28956" y="183261"/>
                </a:lnTo>
                <a:lnTo>
                  <a:pt x="29241" y="190976"/>
                </a:lnTo>
                <a:lnTo>
                  <a:pt x="30099" y="198120"/>
                </a:lnTo>
                <a:lnTo>
                  <a:pt x="31527" y="204692"/>
                </a:lnTo>
                <a:lnTo>
                  <a:pt x="33528" y="210693"/>
                </a:lnTo>
                <a:lnTo>
                  <a:pt x="35052" y="219932"/>
                </a:lnTo>
                <a:lnTo>
                  <a:pt x="38100" y="226028"/>
                </a:lnTo>
                <a:lnTo>
                  <a:pt x="42767" y="232124"/>
                </a:lnTo>
                <a:lnTo>
                  <a:pt x="47339" y="238220"/>
                </a:lnTo>
                <a:lnTo>
                  <a:pt x="53435" y="242792"/>
                </a:lnTo>
                <a:lnTo>
                  <a:pt x="65627" y="248888"/>
                </a:lnTo>
                <a:lnTo>
                  <a:pt x="73247" y="250412"/>
                </a:lnTo>
                <a:lnTo>
                  <a:pt x="93059" y="250412"/>
                </a:lnTo>
                <a:lnTo>
                  <a:pt x="97631" y="247364"/>
                </a:lnTo>
                <a:lnTo>
                  <a:pt x="102298" y="245840"/>
                </a:lnTo>
                <a:lnTo>
                  <a:pt x="106870" y="244316"/>
                </a:lnTo>
                <a:lnTo>
                  <a:pt x="111442" y="241268"/>
                </a:lnTo>
                <a:lnTo>
                  <a:pt x="114490" y="239744"/>
                </a:lnTo>
                <a:lnTo>
                  <a:pt x="125158" y="229076"/>
                </a:lnTo>
                <a:lnTo>
                  <a:pt x="126682" y="226028"/>
                </a:lnTo>
                <a:lnTo>
                  <a:pt x="126682" y="0"/>
                </a:lnTo>
                <a:lnTo>
                  <a:pt x="155638" y="0"/>
                </a:lnTo>
                <a:lnTo>
                  <a:pt x="155638" y="270319"/>
                </a:lnTo>
                <a:lnTo>
                  <a:pt x="134302" y="270319"/>
                </a:lnTo>
                <a:lnTo>
                  <a:pt x="128206" y="250412"/>
                </a:lnTo>
                <a:lnTo>
                  <a:pt x="125158" y="253460"/>
                </a:lnTo>
                <a:lnTo>
                  <a:pt x="123634" y="256508"/>
                </a:lnTo>
                <a:lnTo>
                  <a:pt x="120586" y="259651"/>
                </a:lnTo>
                <a:lnTo>
                  <a:pt x="117538" y="262699"/>
                </a:lnTo>
                <a:lnTo>
                  <a:pt x="112966" y="264223"/>
                </a:lnTo>
                <a:lnTo>
                  <a:pt x="109918" y="267271"/>
                </a:lnTo>
                <a:lnTo>
                  <a:pt x="105346" y="270319"/>
                </a:lnTo>
                <a:lnTo>
                  <a:pt x="100774" y="271843"/>
                </a:lnTo>
                <a:lnTo>
                  <a:pt x="96107" y="273367"/>
                </a:lnTo>
                <a:lnTo>
                  <a:pt x="90011" y="274891"/>
                </a:lnTo>
                <a:lnTo>
                  <a:pt x="73247" y="274764"/>
                </a:lnTo>
                <a:lnTo>
                  <a:pt x="35444" y="263830"/>
                </a:lnTo>
                <a:lnTo>
                  <a:pt x="29481" y="259563"/>
                </a:lnTo>
                <a:lnTo>
                  <a:pt x="28956" y="259091"/>
                </a:lnTo>
                <a:close/>
              </a:path>
              <a:path w="156210" h="274955">
                <a:moveTo>
                  <a:pt x="0" y="184785"/>
                </a:moveTo>
                <a:lnTo>
                  <a:pt x="5334" y="144351"/>
                </a:lnTo>
                <a:lnTo>
                  <a:pt x="25908" y="108394"/>
                </a:lnTo>
                <a:lnTo>
                  <a:pt x="42767" y="97726"/>
                </a:lnTo>
                <a:lnTo>
                  <a:pt x="54959" y="91630"/>
                </a:lnTo>
                <a:lnTo>
                  <a:pt x="67151" y="88582"/>
                </a:lnTo>
                <a:lnTo>
                  <a:pt x="80867" y="88704"/>
                </a:lnTo>
                <a:lnTo>
                  <a:pt x="85535" y="88892"/>
                </a:lnTo>
                <a:lnTo>
                  <a:pt x="92690" y="89916"/>
                </a:lnTo>
                <a:lnTo>
                  <a:pt x="99290" y="91797"/>
                </a:lnTo>
                <a:lnTo>
                  <a:pt x="105346" y="94678"/>
                </a:lnTo>
                <a:lnTo>
                  <a:pt x="111037" y="97274"/>
                </a:lnTo>
                <a:lnTo>
                  <a:pt x="116586" y="100584"/>
                </a:lnTo>
                <a:lnTo>
                  <a:pt x="121848" y="104751"/>
                </a:lnTo>
                <a:lnTo>
                  <a:pt x="126682" y="109918"/>
                </a:lnTo>
                <a:lnTo>
                  <a:pt x="126682" y="132873"/>
                </a:lnTo>
                <a:lnTo>
                  <a:pt x="122110" y="128301"/>
                </a:lnTo>
                <a:lnTo>
                  <a:pt x="114490" y="122110"/>
                </a:lnTo>
                <a:lnTo>
                  <a:pt x="80867" y="112966"/>
                </a:lnTo>
                <a:lnTo>
                  <a:pt x="76295" y="112966"/>
                </a:lnTo>
                <a:lnTo>
                  <a:pt x="64103" y="116014"/>
                </a:lnTo>
                <a:lnTo>
                  <a:pt x="51911" y="122110"/>
                </a:lnTo>
                <a:lnTo>
                  <a:pt x="47339" y="128301"/>
                </a:lnTo>
                <a:lnTo>
                  <a:pt x="42767" y="132873"/>
                </a:lnTo>
                <a:lnTo>
                  <a:pt x="38100" y="140493"/>
                </a:lnTo>
                <a:lnTo>
                  <a:pt x="35052" y="149637"/>
                </a:lnTo>
                <a:lnTo>
                  <a:pt x="32170" y="156820"/>
                </a:lnTo>
                <a:lnTo>
                  <a:pt x="30289" y="164734"/>
                </a:lnTo>
                <a:lnTo>
                  <a:pt x="29265" y="173506"/>
                </a:lnTo>
                <a:lnTo>
                  <a:pt x="28956" y="183261"/>
                </a:lnTo>
                <a:lnTo>
                  <a:pt x="28956" y="259091"/>
                </a:lnTo>
                <a:lnTo>
                  <a:pt x="24384" y="254984"/>
                </a:lnTo>
                <a:lnTo>
                  <a:pt x="3214" y="217226"/>
                </a:lnTo>
                <a:lnTo>
                  <a:pt x="309" y="196158"/>
                </a:lnTo>
                <a:lnTo>
                  <a:pt x="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08268" y="1965732"/>
            <a:ext cx="151161" cy="18623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84588" y="1965674"/>
            <a:ext cx="144970" cy="18173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75374" y="1965674"/>
            <a:ext cx="167925" cy="18630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589115" y="1965674"/>
            <a:ext cx="259715" cy="182245"/>
          </a:xfrm>
          <a:custGeom>
            <a:avLst/>
            <a:gdLst/>
            <a:ahLst/>
            <a:cxnLst/>
            <a:rect l="l" t="t" r="r" b="b"/>
            <a:pathLst>
              <a:path w="259714" h="182244">
                <a:moveTo>
                  <a:pt x="0" y="181737"/>
                </a:moveTo>
                <a:lnTo>
                  <a:pt x="0" y="4572"/>
                </a:lnTo>
                <a:lnTo>
                  <a:pt x="21336" y="4572"/>
                </a:lnTo>
                <a:lnTo>
                  <a:pt x="27432" y="28955"/>
                </a:lnTo>
                <a:lnTo>
                  <a:pt x="35052" y="21336"/>
                </a:lnTo>
                <a:lnTo>
                  <a:pt x="38195" y="18288"/>
                </a:lnTo>
                <a:lnTo>
                  <a:pt x="45815" y="10668"/>
                </a:lnTo>
                <a:lnTo>
                  <a:pt x="50387" y="9143"/>
                </a:lnTo>
                <a:lnTo>
                  <a:pt x="54959" y="6095"/>
                </a:lnTo>
                <a:lnTo>
                  <a:pt x="61055" y="4572"/>
                </a:lnTo>
                <a:lnTo>
                  <a:pt x="65627" y="3048"/>
                </a:lnTo>
                <a:lnTo>
                  <a:pt x="77819" y="0"/>
                </a:lnTo>
                <a:lnTo>
                  <a:pt x="83915" y="0"/>
                </a:lnTo>
                <a:lnTo>
                  <a:pt x="123848" y="14263"/>
                </a:lnTo>
                <a:lnTo>
                  <a:pt x="137350" y="35052"/>
                </a:lnTo>
                <a:lnTo>
                  <a:pt x="138874" y="35052"/>
                </a:lnTo>
                <a:lnTo>
                  <a:pt x="172926" y="5143"/>
                </a:lnTo>
                <a:lnTo>
                  <a:pt x="199929" y="0"/>
                </a:lnTo>
                <a:lnTo>
                  <a:pt x="206025" y="0"/>
                </a:lnTo>
                <a:lnTo>
                  <a:pt x="213741" y="1524"/>
                </a:lnTo>
                <a:lnTo>
                  <a:pt x="219837" y="3048"/>
                </a:lnTo>
                <a:lnTo>
                  <a:pt x="227457" y="4572"/>
                </a:lnTo>
                <a:lnTo>
                  <a:pt x="233553" y="7619"/>
                </a:lnTo>
                <a:lnTo>
                  <a:pt x="239649" y="12192"/>
                </a:lnTo>
                <a:lnTo>
                  <a:pt x="250317" y="22860"/>
                </a:lnTo>
                <a:lnTo>
                  <a:pt x="253365" y="32004"/>
                </a:lnTo>
                <a:lnTo>
                  <a:pt x="256246" y="38321"/>
                </a:lnTo>
                <a:lnTo>
                  <a:pt x="258127" y="45612"/>
                </a:lnTo>
                <a:lnTo>
                  <a:pt x="259151" y="53743"/>
                </a:lnTo>
                <a:lnTo>
                  <a:pt x="259461" y="62579"/>
                </a:lnTo>
                <a:lnTo>
                  <a:pt x="259461" y="181737"/>
                </a:lnTo>
                <a:lnTo>
                  <a:pt x="230505" y="181737"/>
                </a:lnTo>
                <a:lnTo>
                  <a:pt x="230505" y="53435"/>
                </a:lnTo>
                <a:lnTo>
                  <a:pt x="228981" y="48863"/>
                </a:lnTo>
                <a:lnTo>
                  <a:pt x="225933" y="42767"/>
                </a:lnTo>
                <a:lnTo>
                  <a:pt x="224409" y="38195"/>
                </a:lnTo>
                <a:lnTo>
                  <a:pt x="221361" y="35052"/>
                </a:lnTo>
                <a:lnTo>
                  <a:pt x="218313" y="32004"/>
                </a:lnTo>
                <a:lnTo>
                  <a:pt x="213741" y="28955"/>
                </a:lnTo>
                <a:lnTo>
                  <a:pt x="209073" y="27431"/>
                </a:lnTo>
                <a:lnTo>
                  <a:pt x="199929" y="24384"/>
                </a:lnTo>
                <a:lnTo>
                  <a:pt x="195357" y="24384"/>
                </a:lnTo>
                <a:lnTo>
                  <a:pt x="187618" y="24955"/>
                </a:lnTo>
                <a:lnTo>
                  <a:pt x="149176" y="49052"/>
                </a:lnTo>
                <a:lnTo>
                  <a:pt x="143446" y="56483"/>
                </a:lnTo>
                <a:lnTo>
                  <a:pt x="143446" y="181737"/>
                </a:lnTo>
                <a:lnTo>
                  <a:pt x="114490" y="181737"/>
                </a:lnTo>
                <a:lnTo>
                  <a:pt x="114490" y="53435"/>
                </a:lnTo>
                <a:lnTo>
                  <a:pt x="112966" y="48863"/>
                </a:lnTo>
                <a:lnTo>
                  <a:pt x="111442" y="42767"/>
                </a:lnTo>
                <a:lnTo>
                  <a:pt x="93059" y="27431"/>
                </a:lnTo>
                <a:lnTo>
                  <a:pt x="90011" y="25907"/>
                </a:lnTo>
                <a:lnTo>
                  <a:pt x="83915" y="24384"/>
                </a:lnTo>
                <a:lnTo>
                  <a:pt x="77819" y="24496"/>
                </a:lnTo>
                <a:lnTo>
                  <a:pt x="71604" y="24955"/>
                </a:lnTo>
                <a:lnTo>
                  <a:pt x="33161" y="49052"/>
                </a:lnTo>
                <a:lnTo>
                  <a:pt x="27432" y="56483"/>
                </a:lnTo>
                <a:lnTo>
                  <a:pt x="27432" y="181737"/>
                </a:lnTo>
                <a:lnTo>
                  <a:pt x="0" y="181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894392" y="1965674"/>
            <a:ext cx="311785" cy="186690"/>
            <a:chOff x="3894392" y="1965674"/>
            <a:chExt cx="311785" cy="18669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4392" y="1965739"/>
              <a:ext cx="151161" cy="1862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5177" y="1965674"/>
              <a:ext cx="120586" cy="18630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4315683" y="1965674"/>
            <a:ext cx="334645" cy="186690"/>
            <a:chOff x="4315683" y="1965674"/>
            <a:chExt cx="334645" cy="186690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5683" y="1965674"/>
              <a:ext cx="132873" cy="1863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82084" y="1965674"/>
              <a:ext cx="167925" cy="18630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4695825" y="1965674"/>
            <a:ext cx="260985" cy="182245"/>
          </a:xfrm>
          <a:custGeom>
            <a:avLst/>
            <a:gdLst/>
            <a:ahLst/>
            <a:cxnLst/>
            <a:rect l="l" t="t" r="r" b="b"/>
            <a:pathLst>
              <a:path w="260985" h="182244">
                <a:moveTo>
                  <a:pt x="0" y="181737"/>
                </a:moveTo>
                <a:lnTo>
                  <a:pt x="0" y="4572"/>
                </a:lnTo>
                <a:lnTo>
                  <a:pt x="22860" y="4572"/>
                </a:lnTo>
                <a:lnTo>
                  <a:pt x="27432" y="28955"/>
                </a:lnTo>
                <a:lnTo>
                  <a:pt x="28956" y="28955"/>
                </a:lnTo>
                <a:lnTo>
                  <a:pt x="32004" y="25907"/>
                </a:lnTo>
                <a:lnTo>
                  <a:pt x="35052" y="21336"/>
                </a:lnTo>
                <a:lnTo>
                  <a:pt x="39624" y="18288"/>
                </a:lnTo>
                <a:lnTo>
                  <a:pt x="42672" y="13716"/>
                </a:lnTo>
                <a:lnTo>
                  <a:pt x="47339" y="10668"/>
                </a:lnTo>
                <a:lnTo>
                  <a:pt x="51911" y="9143"/>
                </a:lnTo>
                <a:lnTo>
                  <a:pt x="56483" y="6095"/>
                </a:lnTo>
                <a:lnTo>
                  <a:pt x="61055" y="4572"/>
                </a:lnTo>
                <a:lnTo>
                  <a:pt x="79343" y="0"/>
                </a:lnTo>
                <a:lnTo>
                  <a:pt x="85439" y="0"/>
                </a:lnTo>
                <a:lnTo>
                  <a:pt x="124729" y="14263"/>
                </a:lnTo>
                <a:lnTo>
                  <a:pt x="138874" y="35052"/>
                </a:lnTo>
                <a:lnTo>
                  <a:pt x="144970" y="27261"/>
                </a:lnTo>
                <a:lnTo>
                  <a:pt x="182213" y="2285"/>
                </a:lnTo>
                <a:lnTo>
                  <a:pt x="201453" y="0"/>
                </a:lnTo>
                <a:lnTo>
                  <a:pt x="207549" y="0"/>
                </a:lnTo>
                <a:lnTo>
                  <a:pt x="213645" y="1524"/>
                </a:lnTo>
                <a:lnTo>
                  <a:pt x="221361" y="3048"/>
                </a:lnTo>
                <a:lnTo>
                  <a:pt x="227457" y="4572"/>
                </a:lnTo>
                <a:lnTo>
                  <a:pt x="235077" y="7619"/>
                </a:lnTo>
                <a:lnTo>
                  <a:pt x="239649" y="12192"/>
                </a:lnTo>
                <a:lnTo>
                  <a:pt x="245745" y="16764"/>
                </a:lnTo>
                <a:lnTo>
                  <a:pt x="260461" y="53743"/>
                </a:lnTo>
                <a:lnTo>
                  <a:pt x="260985" y="62579"/>
                </a:lnTo>
                <a:lnTo>
                  <a:pt x="260985" y="181737"/>
                </a:lnTo>
                <a:lnTo>
                  <a:pt x="232029" y="181737"/>
                </a:lnTo>
                <a:lnTo>
                  <a:pt x="232029" y="59531"/>
                </a:lnTo>
                <a:lnTo>
                  <a:pt x="230505" y="53435"/>
                </a:lnTo>
                <a:lnTo>
                  <a:pt x="228981" y="48863"/>
                </a:lnTo>
                <a:lnTo>
                  <a:pt x="227457" y="42767"/>
                </a:lnTo>
                <a:lnTo>
                  <a:pt x="225933" y="38195"/>
                </a:lnTo>
                <a:lnTo>
                  <a:pt x="221361" y="35052"/>
                </a:lnTo>
                <a:lnTo>
                  <a:pt x="218217" y="32004"/>
                </a:lnTo>
                <a:lnTo>
                  <a:pt x="215169" y="28955"/>
                </a:lnTo>
                <a:lnTo>
                  <a:pt x="201453" y="24384"/>
                </a:lnTo>
                <a:lnTo>
                  <a:pt x="195357" y="24384"/>
                </a:lnTo>
                <a:lnTo>
                  <a:pt x="188285" y="24955"/>
                </a:lnTo>
                <a:lnTo>
                  <a:pt x="181070" y="26669"/>
                </a:lnTo>
                <a:lnTo>
                  <a:pt x="174140" y="29527"/>
                </a:lnTo>
                <a:lnTo>
                  <a:pt x="167925" y="33528"/>
                </a:lnTo>
                <a:lnTo>
                  <a:pt x="161298" y="37583"/>
                </a:lnTo>
                <a:lnTo>
                  <a:pt x="155269" y="42755"/>
                </a:lnTo>
                <a:lnTo>
                  <a:pt x="149829" y="49052"/>
                </a:lnTo>
                <a:lnTo>
                  <a:pt x="144970" y="56483"/>
                </a:lnTo>
                <a:lnTo>
                  <a:pt x="144970" y="181737"/>
                </a:lnTo>
                <a:lnTo>
                  <a:pt x="116014" y="181737"/>
                </a:lnTo>
                <a:lnTo>
                  <a:pt x="116014" y="59531"/>
                </a:lnTo>
                <a:lnTo>
                  <a:pt x="114490" y="53435"/>
                </a:lnTo>
                <a:lnTo>
                  <a:pt x="112966" y="48863"/>
                </a:lnTo>
                <a:lnTo>
                  <a:pt x="111442" y="42767"/>
                </a:lnTo>
                <a:lnTo>
                  <a:pt x="109918" y="38195"/>
                </a:lnTo>
                <a:lnTo>
                  <a:pt x="106870" y="35052"/>
                </a:lnTo>
                <a:lnTo>
                  <a:pt x="102203" y="32004"/>
                </a:lnTo>
                <a:lnTo>
                  <a:pt x="99155" y="28955"/>
                </a:lnTo>
                <a:lnTo>
                  <a:pt x="85439" y="24384"/>
                </a:lnTo>
                <a:lnTo>
                  <a:pt x="79343" y="24384"/>
                </a:lnTo>
                <a:lnTo>
                  <a:pt x="39862" y="42755"/>
                </a:lnTo>
                <a:lnTo>
                  <a:pt x="28956" y="56483"/>
                </a:lnTo>
                <a:lnTo>
                  <a:pt x="28956" y="181737"/>
                </a:lnTo>
                <a:lnTo>
                  <a:pt x="0" y="181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78921" y="1965741"/>
            <a:ext cx="140493" cy="18624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274374" y="1921287"/>
            <a:ext cx="488950" cy="231140"/>
            <a:chOff x="5274374" y="1921287"/>
            <a:chExt cx="488950" cy="231140"/>
          </a:xfrm>
        </p:grpSpPr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74374" y="1970246"/>
              <a:ext cx="145065" cy="1817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46871" y="1921287"/>
              <a:ext cx="119062" cy="2306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94794" y="1965674"/>
              <a:ext cx="167925" cy="18630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808631" y="1896903"/>
            <a:ext cx="159385" cy="250825"/>
            <a:chOff x="5808631" y="1896903"/>
            <a:chExt cx="159385" cy="250825"/>
          </a:xfrm>
        </p:grpSpPr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08631" y="1965674"/>
              <a:ext cx="96107" cy="18173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936831" y="1896909"/>
              <a:ext cx="31115" cy="250825"/>
            </a:xfrm>
            <a:custGeom>
              <a:avLst/>
              <a:gdLst/>
              <a:ahLst/>
              <a:cxnLst/>
              <a:rect l="l" t="t" r="r" b="b"/>
              <a:pathLst>
                <a:path w="31114" h="250825">
                  <a:moveTo>
                    <a:pt x="29057" y="73342"/>
                  </a:moveTo>
                  <a:lnTo>
                    <a:pt x="0" y="73342"/>
                  </a:lnTo>
                  <a:lnTo>
                    <a:pt x="0" y="250507"/>
                  </a:lnTo>
                  <a:lnTo>
                    <a:pt x="29057" y="250507"/>
                  </a:lnTo>
                  <a:lnTo>
                    <a:pt x="29057" y="73342"/>
                  </a:lnTo>
                  <a:close/>
                </a:path>
                <a:path w="31114" h="250825">
                  <a:moveTo>
                    <a:pt x="30581" y="0"/>
                  </a:moveTo>
                  <a:lnTo>
                    <a:pt x="0" y="0"/>
                  </a:lnTo>
                  <a:lnTo>
                    <a:pt x="0" y="32092"/>
                  </a:lnTo>
                  <a:lnTo>
                    <a:pt x="30581" y="32092"/>
                  </a:lnTo>
                  <a:lnTo>
                    <a:pt x="305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6014657" y="1877091"/>
            <a:ext cx="156210" cy="274955"/>
          </a:xfrm>
          <a:custGeom>
            <a:avLst/>
            <a:gdLst/>
            <a:ahLst/>
            <a:cxnLst/>
            <a:rect l="l" t="t" r="r" b="b"/>
            <a:pathLst>
              <a:path w="156210" h="274955">
                <a:moveTo>
                  <a:pt x="29051" y="259643"/>
                </a:moveTo>
                <a:lnTo>
                  <a:pt x="29051" y="183261"/>
                </a:lnTo>
                <a:lnTo>
                  <a:pt x="29337" y="190976"/>
                </a:lnTo>
                <a:lnTo>
                  <a:pt x="30194" y="198120"/>
                </a:lnTo>
                <a:lnTo>
                  <a:pt x="31623" y="204692"/>
                </a:lnTo>
                <a:lnTo>
                  <a:pt x="33623" y="210693"/>
                </a:lnTo>
                <a:lnTo>
                  <a:pt x="35147" y="219932"/>
                </a:lnTo>
                <a:lnTo>
                  <a:pt x="38195" y="226028"/>
                </a:lnTo>
                <a:lnTo>
                  <a:pt x="47339" y="238220"/>
                </a:lnTo>
                <a:lnTo>
                  <a:pt x="51911" y="242792"/>
                </a:lnTo>
                <a:lnTo>
                  <a:pt x="59531" y="245840"/>
                </a:lnTo>
                <a:lnTo>
                  <a:pt x="65627" y="248888"/>
                </a:lnTo>
                <a:lnTo>
                  <a:pt x="73247" y="250412"/>
                </a:lnTo>
                <a:lnTo>
                  <a:pt x="91630" y="250412"/>
                </a:lnTo>
                <a:lnTo>
                  <a:pt x="97726" y="247364"/>
                </a:lnTo>
                <a:lnTo>
                  <a:pt x="106870" y="244316"/>
                </a:lnTo>
                <a:lnTo>
                  <a:pt x="109918" y="241268"/>
                </a:lnTo>
                <a:lnTo>
                  <a:pt x="114490" y="239744"/>
                </a:lnTo>
                <a:lnTo>
                  <a:pt x="125158" y="229076"/>
                </a:lnTo>
                <a:lnTo>
                  <a:pt x="126682" y="226028"/>
                </a:lnTo>
                <a:lnTo>
                  <a:pt x="126682" y="0"/>
                </a:lnTo>
                <a:lnTo>
                  <a:pt x="155733" y="0"/>
                </a:lnTo>
                <a:lnTo>
                  <a:pt x="155733" y="270319"/>
                </a:lnTo>
                <a:lnTo>
                  <a:pt x="134397" y="270319"/>
                </a:lnTo>
                <a:lnTo>
                  <a:pt x="128206" y="250412"/>
                </a:lnTo>
                <a:lnTo>
                  <a:pt x="122110" y="256508"/>
                </a:lnTo>
                <a:lnTo>
                  <a:pt x="120586" y="259651"/>
                </a:lnTo>
                <a:lnTo>
                  <a:pt x="117538" y="262699"/>
                </a:lnTo>
                <a:lnTo>
                  <a:pt x="112966" y="264223"/>
                </a:lnTo>
                <a:lnTo>
                  <a:pt x="109918" y="267271"/>
                </a:lnTo>
                <a:lnTo>
                  <a:pt x="105346" y="270319"/>
                </a:lnTo>
                <a:lnTo>
                  <a:pt x="100774" y="271843"/>
                </a:lnTo>
                <a:lnTo>
                  <a:pt x="94678" y="273367"/>
                </a:lnTo>
                <a:lnTo>
                  <a:pt x="90106" y="274891"/>
                </a:lnTo>
                <a:lnTo>
                  <a:pt x="76390" y="274891"/>
                </a:lnTo>
                <a:lnTo>
                  <a:pt x="69477" y="274605"/>
                </a:lnTo>
                <a:lnTo>
                  <a:pt x="35337" y="263830"/>
                </a:lnTo>
                <a:lnTo>
                  <a:pt x="29051" y="259643"/>
                </a:lnTo>
                <a:close/>
              </a:path>
              <a:path w="156210" h="274955">
                <a:moveTo>
                  <a:pt x="0" y="184785"/>
                </a:moveTo>
                <a:lnTo>
                  <a:pt x="5334" y="144351"/>
                </a:lnTo>
                <a:lnTo>
                  <a:pt x="26003" y="108394"/>
                </a:lnTo>
                <a:lnTo>
                  <a:pt x="61055" y="90106"/>
                </a:lnTo>
                <a:lnTo>
                  <a:pt x="65627" y="88582"/>
                </a:lnTo>
                <a:lnTo>
                  <a:pt x="105346" y="94678"/>
                </a:lnTo>
                <a:lnTo>
                  <a:pt x="111037" y="97274"/>
                </a:lnTo>
                <a:lnTo>
                  <a:pt x="116586" y="100584"/>
                </a:lnTo>
                <a:lnTo>
                  <a:pt x="121848" y="104751"/>
                </a:lnTo>
                <a:lnTo>
                  <a:pt x="126682" y="109918"/>
                </a:lnTo>
                <a:lnTo>
                  <a:pt x="126682" y="132873"/>
                </a:lnTo>
                <a:lnTo>
                  <a:pt x="122110" y="128301"/>
                </a:lnTo>
                <a:lnTo>
                  <a:pt x="114490" y="122110"/>
                </a:lnTo>
                <a:lnTo>
                  <a:pt x="80962" y="112966"/>
                </a:lnTo>
                <a:lnTo>
                  <a:pt x="76390" y="112966"/>
                </a:lnTo>
                <a:lnTo>
                  <a:pt x="64103" y="116014"/>
                </a:lnTo>
                <a:lnTo>
                  <a:pt x="51911" y="122110"/>
                </a:lnTo>
                <a:lnTo>
                  <a:pt x="47339" y="128301"/>
                </a:lnTo>
                <a:lnTo>
                  <a:pt x="42767" y="132873"/>
                </a:lnTo>
                <a:lnTo>
                  <a:pt x="38195" y="140493"/>
                </a:lnTo>
                <a:lnTo>
                  <a:pt x="35147" y="149637"/>
                </a:lnTo>
                <a:lnTo>
                  <a:pt x="32265" y="156820"/>
                </a:lnTo>
                <a:lnTo>
                  <a:pt x="30384" y="164734"/>
                </a:lnTo>
                <a:lnTo>
                  <a:pt x="29360" y="173506"/>
                </a:lnTo>
                <a:lnTo>
                  <a:pt x="29051" y="183261"/>
                </a:lnTo>
                <a:lnTo>
                  <a:pt x="29051" y="259643"/>
                </a:lnTo>
                <a:lnTo>
                  <a:pt x="22955" y="254984"/>
                </a:lnTo>
                <a:lnTo>
                  <a:pt x="3214" y="217226"/>
                </a:lnTo>
                <a:lnTo>
                  <a:pt x="309" y="196158"/>
                </a:lnTo>
                <a:lnTo>
                  <a:pt x="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19254" y="1965674"/>
            <a:ext cx="140398" cy="186309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405467" y="1877091"/>
            <a:ext cx="157480" cy="274955"/>
          </a:xfrm>
          <a:custGeom>
            <a:avLst/>
            <a:gdLst/>
            <a:ahLst/>
            <a:cxnLst/>
            <a:rect l="l" t="t" r="r" b="b"/>
            <a:pathLst>
              <a:path w="157479" h="274955">
                <a:moveTo>
                  <a:pt x="30480" y="259810"/>
                </a:moveTo>
                <a:lnTo>
                  <a:pt x="30480" y="183261"/>
                </a:lnTo>
                <a:lnTo>
                  <a:pt x="30741" y="190976"/>
                </a:lnTo>
                <a:lnTo>
                  <a:pt x="31432" y="198120"/>
                </a:lnTo>
                <a:lnTo>
                  <a:pt x="44291" y="232124"/>
                </a:lnTo>
                <a:lnTo>
                  <a:pt x="47339" y="238220"/>
                </a:lnTo>
                <a:lnTo>
                  <a:pt x="53435" y="242792"/>
                </a:lnTo>
                <a:lnTo>
                  <a:pt x="65627" y="248888"/>
                </a:lnTo>
                <a:lnTo>
                  <a:pt x="73247" y="250412"/>
                </a:lnTo>
                <a:lnTo>
                  <a:pt x="93059" y="250412"/>
                </a:lnTo>
                <a:lnTo>
                  <a:pt x="97726" y="247364"/>
                </a:lnTo>
                <a:lnTo>
                  <a:pt x="106870" y="244316"/>
                </a:lnTo>
                <a:lnTo>
                  <a:pt x="111442" y="241268"/>
                </a:lnTo>
                <a:lnTo>
                  <a:pt x="116014" y="239744"/>
                </a:lnTo>
                <a:lnTo>
                  <a:pt x="122110" y="233648"/>
                </a:lnTo>
                <a:lnTo>
                  <a:pt x="123634" y="230600"/>
                </a:lnTo>
                <a:lnTo>
                  <a:pt x="126682" y="229076"/>
                </a:lnTo>
                <a:lnTo>
                  <a:pt x="128206" y="226028"/>
                </a:lnTo>
                <a:lnTo>
                  <a:pt x="128206" y="0"/>
                </a:lnTo>
                <a:lnTo>
                  <a:pt x="157257" y="0"/>
                </a:lnTo>
                <a:lnTo>
                  <a:pt x="157257" y="270319"/>
                </a:lnTo>
                <a:lnTo>
                  <a:pt x="135826" y="270319"/>
                </a:lnTo>
                <a:lnTo>
                  <a:pt x="129730" y="250412"/>
                </a:lnTo>
                <a:lnTo>
                  <a:pt x="128206" y="250412"/>
                </a:lnTo>
                <a:lnTo>
                  <a:pt x="126682" y="253460"/>
                </a:lnTo>
                <a:lnTo>
                  <a:pt x="123634" y="256508"/>
                </a:lnTo>
                <a:lnTo>
                  <a:pt x="120586" y="259651"/>
                </a:lnTo>
                <a:lnTo>
                  <a:pt x="117538" y="262699"/>
                </a:lnTo>
                <a:lnTo>
                  <a:pt x="114490" y="264223"/>
                </a:lnTo>
                <a:lnTo>
                  <a:pt x="105346" y="270319"/>
                </a:lnTo>
                <a:lnTo>
                  <a:pt x="96202" y="273367"/>
                </a:lnTo>
                <a:lnTo>
                  <a:pt x="91535" y="274891"/>
                </a:lnTo>
                <a:lnTo>
                  <a:pt x="76295" y="274830"/>
                </a:lnTo>
                <a:lnTo>
                  <a:pt x="36052" y="263830"/>
                </a:lnTo>
                <a:lnTo>
                  <a:pt x="30480" y="259810"/>
                </a:lnTo>
                <a:close/>
              </a:path>
              <a:path w="157479" h="274955">
                <a:moveTo>
                  <a:pt x="0" y="184785"/>
                </a:moveTo>
                <a:lnTo>
                  <a:pt x="5357" y="144351"/>
                </a:lnTo>
                <a:lnTo>
                  <a:pt x="13716" y="126777"/>
                </a:lnTo>
                <a:lnTo>
                  <a:pt x="16764" y="119062"/>
                </a:lnTo>
                <a:lnTo>
                  <a:pt x="21336" y="112966"/>
                </a:lnTo>
                <a:lnTo>
                  <a:pt x="27432" y="108394"/>
                </a:lnTo>
                <a:lnTo>
                  <a:pt x="32004" y="103822"/>
                </a:lnTo>
                <a:lnTo>
                  <a:pt x="38195" y="100774"/>
                </a:lnTo>
                <a:lnTo>
                  <a:pt x="44291" y="97726"/>
                </a:lnTo>
                <a:lnTo>
                  <a:pt x="48863" y="94678"/>
                </a:lnTo>
                <a:lnTo>
                  <a:pt x="54959" y="91630"/>
                </a:lnTo>
                <a:lnTo>
                  <a:pt x="67151" y="88582"/>
                </a:lnTo>
                <a:lnTo>
                  <a:pt x="77819" y="88582"/>
                </a:lnTo>
                <a:lnTo>
                  <a:pt x="85549" y="88892"/>
                </a:lnTo>
                <a:lnTo>
                  <a:pt x="92725" y="89916"/>
                </a:lnTo>
                <a:lnTo>
                  <a:pt x="99330" y="91797"/>
                </a:lnTo>
                <a:lnTo>
                  <a:pt x="105346" y="94678"/>
                </a:lnTo>
                <a:lnTo>
                  <a:pt x="111704" y="97274"/>
                </a:lnTo>
                <a:lnTo>
                  <a:pt x="117348" y="100584"/>
                </a:lnTo>
                <a:lnTo>
                  <a:pt x="122705" y="104751"/>
                </a:lnTo>
                <a:lnTo>
                  <a:pt x="128206" y="109918"/>
                </a:lnTo>
                <a:lnTo>
                  <a:pt x="128206" y="132873"/>
                </a:lnTo>
                <a:lnTo>
                  <a:pt x="123372" y="129215"/>
                </a:lnTo>
                <a:lnTo>
                  <a:pt x="118110" y="125396"/>
                </a:lnTo>
                <a:lnTo>
                  <a:pt x="112561" y="121863"/>
                </a:lnTo>
                <a:lnTo>
                  <a:pt x="106870" y="119062"/>
                </a:lnTo>
                <a:lnTo>
                  <a:pt x="99250" y="116014"/>
                </a:lnTo>
                <a:lnTo>
                  <a:pt x="91535" y="112966"/>
                </a:lnTo>
                <a:lnTo>
                  <a:pt x="76295" y="112966"/>
                </a:lnTo>
                <a:lnTo>
                  <a:pt x="64103" y="116014"/>
                </a:lnTo>
                <a:lnTo>
                  <a:pt x="59531" y="119062"/>
                </a:lnTo>
                <a:lnTo>
                  <a:pt x="53435" y="122110"/>
                </a:lnTo>
                <a:lnTo>
                  <a:pt x="47339" y="128301"/>
                </a:lnTo>
                <a:lnTo>
                  <a:pt x="42767" y="132873"/>
                </a:lnTo>
                <a:lnTo>
                  <a:pt x="38195" y="140493"/>
                </a:lnTo>
                <a:lnTo>
                  <a:pt x="30480" y="183261"/>
                </a:lnTo>
                <a:lnTo>
                  <a:pt x="30480" y="259810"/>
                </a:lnTo>
                <a:lnTo>
                  <a:pt x="30137" y="259563"/>
                </a:lnTo>
                <a:lnTo>
                  <a:pt x="6096" y="226028"/>
                </a:lnTo>
                <a:lnTo>
                  <a:pt x="309" y="196158"/>
                </a:lnTo>
                <a:lnTo>
                  <a:pt x="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610064" y="1965739"/>
            <a:ext cx="151161" cy="186225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979932" y="2404872"/>
            <a:ext cx="86995" cy="88900"/>
          </a:xfrm>
          <a:custGeom>
            <a:avLst/>
            <a:gdLst/>
            <a:ahLst/>
            <a:cxnLst/>
            <a:rect l="l" t="t" r="r" b="b"/>
            <a:pathLst>
              <a:path w="86994" h="88900">
                <a:moveTo>
                  <a:pt x="0" y="88392"/>
                </a:moveTo>
                <a:lnTo>
                  <a:pt x="0" y="0"/>
                </a:lnTo>
                <a:lnTo>
                  <a:pt x="86867" y="0"/>
                </a:lnTo>
                <a:lnTo>
                  <a:pt x="86867" y="88392"/>
                </a:lnTo>
                <a:lnTo>
                  <a:pt x="0" y="88392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1236917" y="2323052"/>
            <a:ext cx="647700" cy="238760"/>
            <a:chOff x="1236917" y="2323052"/>
            <a:chExt cx="647700" cy="238760"/>
          </a:xfrm>
        </p:grpSpPr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6917" y="2339816"/>
              <a:ext cx="317372" cy="22145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84865" y="2323052"/>
              <a:ext cx="135826" cy="2382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61935" y="2399442"/>
              <a:ext cx="122110" cy="161829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595050" y="2339816"/>
            <a:ext cx="615315" cy="221615"/>
            <a:chOff x="4595050" y="2339816"/>
            <a:chExt cx="615315" cy="221615"/>
          </a:xfrm>
        </p:grpSpPr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95050" y="2361247"/>
              <a:ext cx="102298" cy="20002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732401" y="2339822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5996" y="62585"/>
                  </a:moveTo>
                  <a:lnTo>
                    <a:pt x="0" y="62585"/>
                  </a:lnTo>
                  <a:lnTo>
                    <a:pt x="0" y="216890"/>
                  </a:lnTo>
                  <a:lnTo>
                    <a:pt x="25996" y="216890"/>
                  </a:lnTo>
                  <a:lnTo>
                    <a:pt x="25996" y="62585"/>
                  </a:lnTo>
                  <a:close/>
                </a:path>
                <a:path w="26035" h="217169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88884" y="2399442"/>
              <a:ext cx="294608" cy="1617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24736" y="2399442"/>
              <a:ext cx="85534" cy="15725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5405628" y="2323052"/>
            <a:ext cx="696595" cy="238760"/>
            <a:chOff x="5405628" y="2323052"/>
            <a:chExt cx="696595" cy="238760"/>
          </a:xfrm>
        </p:grpSpPr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05628" y="2323052"/>
              <a:ext cx="126682" cy="23364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72030" y="2399442"/>
              <a:ext cx="144970" cy="16182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47576" y="2361247"/>
              <a:ext cx="224408" cy="2000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96369" y="2399442"/>
              <a:ext cx="105346" cy="161925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45965" y="2399347"/>
            <a:ext cx="1805845" cy="47958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985540" y="2399442"/>
            <a:ext cx="1005935" cy="232124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8199120" y="2399347"/>
            <a:ext cx="391160" cy="161925"/>
            <a:chOff x="8199120" y="2399347"/>
            <a:chExt cx="391160" cy="161925"/>
          </a:xfrm>
        </p:grpSpPr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99120" y="2399442"/>
              <a:ext cx="105251" cy="1618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33423" y="2399347"/>
              <a:ext cx="131349" cy="1619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505920" y="2399442"/>
              <a:ext cx="83915" cy="157257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042184" y="2399347"/>
            <a:ext cx="882300" cy="479583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103393" y="2657474"/>
            <a:ext cx="27940" cy="217170"/>
          </a:xfrm>
          <a:custGeom>
            <a:avLst/>
            <a:gdLst/>
            <a:ahLst/>
            <a:cxnLst/>
            <a:rect l="l" t="t" r="r" b="b"/>
            <a:pathLst>
              <a:path w="27939" h="217169">
                <a:moveTo>
                  <a:pt x="25908" y="62674"/>
                </a:moveTo>
                <a:lnTo>
                  <a:pt x="1524" y="62674"/>
                </a:lnTo>
                <a:lnTo>
                  <a:pt x="1524" y="216890"/>
                </a:lnTo>
                <a:lnTo>
                  <a:pt x="25908" y="216890"/>
                </a:lnTo>
                <a:lnTo>
                  <a:pt x="25908" y="62674"/>
                </a:lnTo>
                <a:close/>
              </a:path>
              <a:path w="27939" h="217169">
                <a:moveTo>
                  <a:pt x="27432" y="0"/>
                </a:moveTo>
                <a:lnTo>
                  <a:pt x="0" y="0"/>
                </a:lnTo>
                <a:lnTo>
                  <a:pt x="0" y="27533"/>
                </a:lnTo>
                <a:lnTo>
                  <a:pt x="27432" y="27533"/>
                </a:lnTo>
                <a:lnTo>
                  <a:pt x="27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5169027" y="2640711"/>
            <a:ext cx="732790" cy="238760"/>
            <a:chOff x="5169027" y="2640711"/>
            <a:chExt cx="732790" cy="238760"/>
          </a:xfrm>
        </p:grpSpPr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47621" y="2717101"/>
              <a:ext cx="144970" cy="16182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69027" y="2640711"/>
              <a:ext cx="135826" cy="23822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532311" y="2717006"/>
              <a:ext cx="232028" cy="1619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96344" y="2717101"/>
              <a:ext cx="105346" cy="161829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077075" y="2717101"/>
            <a:ext cx="670560" cy="161925"/>
            <a:chOff x="7077075" y="2717101"/>
            <a:chExt cx="670560" cy="161925"/>
          </a:xfrm>
        </p:grpSpPr>
        <p:pic>
          <p:nvPicPr>
            <p:cNvPr id="69" name="object 6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077075" y="2717101"/>
              <a:ext cx="132873" cy="16170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245096" y="2781300"/>
              <a:ext cx="71755" cy="24765"/>
            </a:xfrm>
            <a:custGeom>
              <a:avLst/>
              <a:gdLst/>
              <a:ahLst/>
              <a:cxnLst/>
              <a:rect l="l" t="t" r="r" b="b"/>
              <a:pathLst>
                <a:path w="71754" h="24764">
                  <a:moveTo>
                    <a:pt x="0" y="24383"/>
                  </a:moveTo>
                  <a:lnTo>
                    <a:pt x="0" y="0"/>
                  </a:lnTo>
                  <a:lnTo>
                    <a:pt x="71628" y="0"/>
                  </a:lnTo>
                  <a:lnTo>
                    <a:pt x="71628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357968" y="2717101"/>
              <a:ext cx="225933" cy="15725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23620" y="2717101"/>
              <a:ext cx="123634" cy="161829"/>
            </a:xfrm>
            <a:prstGeom prst="rect">
              <a:avLst/>
            </a:prstGeom>
          </p:spPr>
        </p:pic>
      </p:grpSp>
      <p:sp>
        <p:nvSpPr>
          <p:cNvPr id="73" name="object 73"/>
          <p:cNvSpPr/>
          <p:nvPr/>
        </p:nvSpPr>
        <p:spPr>
          <a:xfrm>
            <a:off x="7796110" y="2657474"/>
            <a:ext cx="26034" cy="217170"/>
          </a:xfrm>
          <a:custGeom>
            <a:avLst/>
            <a:gdLst/>
            <a:ahLst/>
            <a:cxnLst/>
            <a:rect l="l" t="t" r="r" b="b"/>
            <a:pathLst>
              <a:path w="26034" h="217169">
                <a:moveTo>
                  <a:pt x="25908" y="62674"/>
                </a:moveTo>
                <a:lnTo>
                  <a:pt x="1524" y="62674"/>
                </a:lnTo>
                <a:lnTo>
                  <a:pt x="1524" y="216890"/>
                </a:lnTo>
                <a:lnTo>
                  <a:pt x="25908" y="216890"/>
                </a:lnTo>
                <a:lnTo>
                  <a:pt x="25908" y="62674"/>
                </a:lnTo>
                <a:close/>
              </a:path>
              <a:path w="26034" h="217169">
                <a:moveTo>
                  <a:pt x="25908" y="0"/>
                </a:moveTo>
                <a:lnTo>
                  <a:pt x="0" y="0"/>
                </a:lnTo>
                <a:lnTo>
                  <a:pt x="0" y="27533"/>
                </a:lnTo>
                <a:lnTo>
                  <a:pt x="25908" y="27533"/>
                </a:lnTo>
                <a:lnTo>
                  <a:pt x="25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2185416" y="2956560"/>
            <a:ext cx="300355" cy="287655"/>
            <a:chOff x="2185416" y="2956560"/>
            <a:chExt cx="300355" cy="287655"/>
          </a:xfrm>
        </p:grpSpPr>
        <p:sp>
          <p:nvSpPr>
            <p:cNvPr id="75" name="object 75"/>
            <p:cNvSpPr/>
            <p:nvPr/>
          </p:nvSpPr>
          <p:spPr>
            <a:xfrm>
              <a:off x="2185416" y="2956560"/>
              <a:ext cx="26034" cy="236220"/>
            </a:xfrm>
            <a:custGeom>
              <a:avLst/>
              <a:gdLst/>
              <a:ahLst/>
              <a:cxnLst/>
              <a:rect l="l" t="t" r="r" b="b"/>
              <a:pathLst>
                <a:path w="26035" h="236219">
                  <a:moveTo>
                    <a:pt x="0" y="236220"/>
                  </a:moveTo>
                  <a:lnTo>
                    <a:pt x="0" y="0"/>
                  </a:lnTo>
                  <a:lnTo>
                    <a:pt x="25907" y="0"/>
                  </a:lnTo>
                  <a:lnTo>
                    <a:pt x="25907" y="23622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51900" y="3034760"/>
              <a:ext cx="145065" cy="161925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416778" y="2972181"/>
              <a:ext cx="69215" cy="272415"/>
            </a:xfrm>
            <a:custGeom>
              <a:avLst/>
              <a:gdLst/>
              <a:ahLst/>
              <a:cxnLst/>
              <a:rect l="l" t="t" r="r" b="b"/>
              <a:pathLst>
                <a:path w="69214" h="272414">
                  <a:moveTo>
                    <a:pt x="0" y="259556"/>
                  </a:moveTo>
                  <a:lnTo>
                    <a:pt x="23622" y="224301"/>
                  </a:lnTo>
                  <a:lnTo>
                    <a:pt x="38931" y="184737"/>
                  </a:lnTo>
                  <a:lnTo>
                    <a:pt x="44029" y="146829"/>
                  </a:lnTo>
                  <a:lnTo>
                    <a:pt x="44291" y="135921"/>
                  </a:lnTo>
                  <a:lnTo>
                    <a:pt x="44029" y="125603"/>
                  </a:lnTo>
                  <a:lnTo>
                    <a:pt x="38931" y="87051"/>
                  </a:lnTo>
                  <a:lnTo>
                    <a:pt x="30480" y="62579"/>
                  </a:lnTo>
                  <a:lnTo>
                    <a:pt x="27693" y="54838"/>
                  </a:lnTo>
                  <a:lnTo>
                    <a:pt x="24193" y="47517"/>
                  </a:lnTo>
                  <a:lnTo>
                    <a:pt x="16764" y="33527"/>
                  </a:lnTo>
                  <a:lnTo>
                    <a:pt x="4333" y="17025"/>
                  </a:lnTo>
                  <a:lnTo>
                    <a:pt x="0" y="12191"/>
                  </a:lnTo>
                  <a:lnTo>
                    <a:pt x="13716" y="0"/>
                  </a:lnTo>
                  <a:lnTo>
                    <a:pt x="16764" y="1523"/>
                  </a:lnTo>
                  <a:lnTo>
                    <a:pt x="19812" y="6095"/>
                  </a:lnTo>
                  <a:lnTo>
                    <a:pt x="24384" y="9143"/>
                  </a:lnTo>
                  <a:lnTo>
                    <a:pt x="27432" y="13715"/>
                  </a:lnTo>
                  <a:lnTo>
                    <a:pt x="36671" y="25907"/>
                  </a:lnTo>
                  <a:lnTo>
                    <a:pt x="39719" y="32003"/>
                  </a:lnTo>
                  <a:lnTo>
                    <a:pt x="59531" y="71723"/>
                  </a:lnTo>
                  <a:lnTo>
                    <a:pt x="68032" y="110324"/>
                  </a:lnTo>
                  <a:lnTo>
                    <a:pt x="68651" y="144803"/>
                  </a:lnTo>
                  <a:lnTo>
                    <a:pt x="68484" y="153257"/>
                  </a:lnTo>
                  <a:lnTo>
                    <a:pt x="61579" y="193117"/>
                  </a:lnTo>
                  <a:lnTo>
                    <a:pt x="44291" y="233648"/>
                  </a:lnTo>
                  <a:lnTo>
                    <a:pt x="39719" y="239744"/>
                  </a:lnTo>
                  <a:lnTo>
                    <a:pt x="36671" y="245840"/>
                  </a:lnTo>
                  <a:lnTo>
                    <a:pt x="27432" y="258032"/>
                  </a:lnTo>
                  <a:lnTo>
                    <a:pt x="24384" y="262699"/>
                  </a:lnTo>
                  <a:lnTo>
                    <a:pt x="19812" y="265747"/>
                  </a:lnTo>
                  <a:lnTo>
                    <a:pt x="16764" y="270319"/>
                  </a:lnTo>
                  <a:lnTo>
                    <a:pt x="13716" y="271843"/>
                  </a:lnTo>
                  <a:lnTo>
                    <a:pt x="0" y="2595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5559743" y="3037808"/>
            <a:ext cx="26034" cy="154305"/>
          </a:xfrm>
          <a:custGeom>
            <a:avLst/>
            <a:gdLst/>
            <a:ahLst/>
            <a:cxnLst/>
            <a:rect l="l" t="t" r="r" b="b"/>
            <a:pathLst>
              <a:path w="26035" h="154305">
                <a:moveTo>
                  <a:pt x="0" y="154305"/>
                </a:moveTo>
                <a:lnTo>
                  <a:pt x="0" y="0"/>
                </a:lnTo>
                <a:lnTo>
                  <a:pt x="26003" y="0"/>
                </a:lnTo>
                <a:lnTo>
                  <a:pt x="26003" y="154305"/>
                </a:lnTo>
                <a:lnTo>
                  <a:pt x="0" y="1543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245870" y="3034664"/>
            <a:ext cx="1100708" cy="479678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5559743" y="2975229"/>
            <a:ext cx="705485" cy="221615"/>
            <a:chOff x="5559743" y="2975229"/>
            <a:chExt cx="705485" cy="221615"/>
          </a:xfrm>
        </p:grpSpPr>
        <p:sp>
          <p:nvSpPr>
            <p:cNvPr id="81" name="object 81"/>
            <p:cNvSpPr/>
            <p:nvPr/>
          </p:nvSpPr>
          <p:spPr>
            <a:xfrm>
              <a:off x="5559743" y="2975229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39">
                  <a:moveTo>
                    <a:pt x="0" y="27432"/>
                  </a:moveTo>
                  <a:lnTo>
                    <a:pt x="0" y="0"/>
                  </a:lnTo>
                  <a:lnTo>
                    <a:pt x="26003" y="0"/>
                  </a:lnTo>
                  <a:lnTo>
                    <a:pt x="26003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23846" y="2996565"/>
              <a:ext cx="222885" cy="20012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880354" y="3034760"/>
              <a:ext cx="248793" cy="1619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159722" y="3034760"/>
              <a:ext cx="105251" cy="161925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429691" y="2639567"/>
            <a:ext cx="1161668" cy="55711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562725" y="2975228"/>
            <a:ext cx="175545" cy="216884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785515" y="2975228"/>
            <a:ext cx="175545" cy="216884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009924" y="2972228"/>
            <a:ext cx="142017" cy="224456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2227516" y="2332196"/>
            <a:ext cx="3810635" cy="1574800"/>
            <a:chOff x="2227516" y="2332196"/>
            <a:chExt cx="3810635" cy="1574800"/>
          </a:xfrm>
        </p:grpSpPr>
        <p:pic>
          <p:nvPicPr>
            <p:cNvPr id="90" name="object 9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227516" y="2332196"/>
              <a:ext cx="3784092" cy="157467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389149" y="3291369"/>
              <a:ext cx="27940" cy="218440"/>
            </a:xfrm>
            <a:custGeom>
              <a:avLst/>
              <a:gdLst/>
              <a:ahLst/>
              <a:cxnLst/>
              <a:rect l="l" t="t" r="r" b="b"/>
              <a:pathLst>
                <a:path w="27939" h="218439">
                  <a:moveTo>
                    <a:pt x="26009" y="64096"/>
                  </a:moveTo>
                  <a:lnTo>
                    <a:pt x="1625" y="64096"/>
                  </a:lnTo>
                  <a:lnTo>
                    <a:pt x="1625" y="218414"/>
                  </a:lnTo>
                  <a:lnTo>
                    <a:pt x="26009" y="218414"/>
                  </a:lnTo>
                  <a:lnTo>
                    <a:pt x="26009" y="64096"/>
                  </a:lnTo>
                  <a:close/>
                </a:path>
                <a:path w="27939" h="218439">
                  <a:moveTo>
                    <a:pt x="27533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7533" y="28956"/>
                  </a:lnTo>
                  <a:lnTo>
                    <a:pt x="27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453449" y="3352418"/>
              <a:ext cx="105251" cy="16192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48325" y="3352419"/>
              <a:ext cx="225933" cy="15735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913977" y="3352418"/>
              <a:ext cx="123634" cy="161925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6086380" y="3291363"/>
            <a:ext cx="803275" cy="293370"/>
            <a:chOff x="6086380" y="3291363"/>
            <a:chExt cx="803275" cy="293370"/>
          </a:xfrm>
        </p:grpSpPr>
        <p:pic>
          <p:nvPicPr>
            <p:cNvPr id="96" name="object 9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086380" y="3352418"/>
              <a:ext cx="135921" cy="23212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251258" y="3352418"/>
              <a:ext cx="131349" cy="16192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426797" y="3291369"/>
              <a:ext cx="26034" cy="218440"/>
            </a:xfrm>
            <a:custGeom>
              <a:avLst/>
              <a:gdLst/>
              <a:ahLst/>
              <a:cxnLst/>
              <a:rect l="l" t="t" r="r" b="b"/>
              <a:pathLst>
                <a:path w="26035" h="218439">
                  <a:moveTo>
                    <a:pt x="25908" y="64096"/>
                  </a:moveTo>
                  <a:lnTo>
                    <a:pt x="0" y="64096"/>
                  </a:lnTo>
                  <a:lnTo>
                    <a:pt x="0" y="218414"/>
                  </a:lnTo>
                  <a:lnTo>
                    <a:pt x="25908" y="218414"/>
                  </a:lnTo>
                  <a:lnTo>
                    <a:pt x="25908" y="64096"/>
                  </a:lnTo>
                  <a:close/>
                </a:path>
                <a:path w="26035" h="218439">
                  <a:moveTo>
                    <a:pt x="2590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5908" y="28956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491002" y="3352418"/>
              <a:ext cx="131349" cy="16192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63404" y="3352419"/>
              <a:ext cx="225933" cy="157353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7150417" y="3352419"/>
            <a:ext cx="282575" cy="161925"/>
            <a:chOff x="7150417" y="3352419"/>
            <a:chExt cx="282575" cy="161925"/>
          </a:xfrm>
        </p:grpSpPr>
        <p:pic>
          <p:nvPicPr>
            <p:cNvPr id="102" name="object 10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150417" y="3352419"/>
              <a:ext cx="146494" cy="16192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327487" y="3352419"/>
              <a:ext cx="105251" cy="161925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7693819" y="3352419"/>
            <a:ext cx="885825" cy="161925"/>
            <a:chOff x="7693819" y="3352419"/>
            <a:chExt cx="885825" cy="161925"/>
          </a:xfrm>
        </p:grpSpPr>
        <p:pic>
          <p:nvPicPr>
            <p:cNvPr id="105" name="object 10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693819" y="3352419"/>
              <a:ext cx="126682" cy="15735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60221" y="3352419"/>
              <a:ext cx="146494" cy="16192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044911" y="3352419"/>
              <a:ext cx="227456" cy="15735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11992" y="3352419"/>
              <a:ext cx="131349" cy="16187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473821" y="3352419"/>
              <a:ext cx="105346" cy="161925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45965" y="3593782"/>
            <a:ext cx="880776" cy="238220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6115812" y="3610355"/>
            <a:ext cx="27940" cy="216535"/>
          </a:xfrm>
          <a:custGeom>
            <a:avLst/>
            <a:gdLst/>
            <a:ahLst/>
            <a:cxnLst/>
            <a:rect l="l" t="t" r="r" b="b"/>
            <a:pathLst>
              <a:path w="27939" h="216535">
                <a:moveTo>
                  <a:pt x="0" y="216408"/>
                </a:moveTo>
                <a:lnTo>
                  <a:pt x="0" y="0"/>
                </a:lnTo>
                <a:lnTo>
                  <a:pt x="27432" y="0"/>
                </a:lnTo>
                <a:lnTo>
                  <a:pt x="27432" y="216408"/>
                </a:lnTo>
                <a:lnTo>
                  <a:pt x="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6196298" y="3610546"/>
            <a:ext cx="221615" cy="281305"/>
            <a:chOff x="6196298" y="3610546"/>
            <a:chExt cx="221615" cy="281305"/>
          </a:xfrm>
        </p:grpSpPr>
        <p:pic>
          <p:nvPicPr>
            <p:cNvPr id="113" name="object 11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96298" y="3610546"/>
              <a:ext cx="145065" cy="21688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6361176" y="3697605"/>
              <a:ext cx="56515" cy="194310"/>
            </a:xfrm>
            <a:custGeom>
              <a:avLst/>
              <a:gdLst/>
              <a:ahLst/>
              <a:cxnLst/>
              <a:rect l="l" t="t" r="r" b="b"/>
              <a:pathLst>
                <a:path w="56514" h="194310">
                  <a:moveTo>
                    <a:pt x="0" y="193929"/>
                  </a:moveTo>
                  <a:lnTo>
                    <a:pt x="27527" y="94678"/>
                  </a:lnTo>
                  <a:lnTo>
                    <a:pt x="54959" y="94678"/>
                  </a:lnTo>
                  <a:lnTo>
                    <a:pt x="24479" y="193929"/>
                  </a:lnTo>
                  <a:lnTo>
                    <a:pt x="0" y="193929"/>
                  </a:lnTo>
                  <a:close/>
                </a:path>
                <a:path w="56514" h="194310">
                  <a:moveTo>
                    <a:pt x="26003" y="30575"/>
                  </a:moveTo>
                  <a:lnTo>
                    <a:pt x="26003" y="0"/>
                  </a:lnTo>
                  <a:lnTo>
                    <a:pt x="56483" y="0"/>
                  </a:lnTo>
                  <a:lnTo>
                    <a:pt x="56483" y="30575"/>
                  </a:lnTo>
                  <a:lnTo>
                    <a:pt x="26003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/>
          <p:nvPr/>
        </p:nvSpPr>
        <p:spPr>
          <a:xfrm>
            <a:off x="979932" y="4073652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284160" y="4007649"/>
            <a:ext cx="104139" cy="24765"/>
          </a:xfrm>
          <a:custGeom>
            <a:avLst/>
            <a:gdLst/>
            <a:ahLst/>
            <a:cxnLst/>
            <a:rect l="l" t="t" r="r" b="b"/>
            <a:pathLst>
              <a:path w="104140" h="24764">
                <a:moveTo>
                  <a:pt x="104140" y="0"/>
                </a:moveTo>
                <a:lnTo>
                  <a:pt x="91440" y="0"/>
                </a:lnTo>
                <a:lnTo>
                  <a:pt x="0" y="0"/>
                </a:lnTo>
                <a:lnTo>
                  <a:pt x="0" y="24472"/>
                </a:lnTo>
                <a:lnTo>
                  <a:pt x="91440" y="24472"/>
                </a:lnTo>
                <a:lnTo>
                  <a:pt x="104140" y="24472"/>
                </a:lnTo>
                <a:lnTo>
                  <a:pt x="104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258760" y="4007649"/>
            <a:ext cx="116839" cy="217170"/>
          </a:xfrm>
          <a:custGeom>
            <a:avLst/>
            <a:gdLst/>
            <a:ahLst/>
            <a:cxnLst/>
            <a:rect l="l" t="t" r="r" b="b"/>
            <a:pathLst>
              <a:path w="116840" h="217170">
                <a:moveTo>
                  <a:pt x="116840" y="94678"/>
                </a:moveTo>
                <a:lnTo>
                  <a:pt x="25400" y="94678"/>
                </a:lnTo>
                <a:lnTo>
                  <a:pt x="25400" y="0"/>
                </a:lnTo>
                <a:lnTo>
                  <a:pt x="0" y="0"/>
                </a:lnTo>
                <a:lnTo>
                  <a:pt x="0" y="216877"/>
                </a:lnTo>
                <a:lnTo>
                  <a:pt x="25400" y="216877"/>
                </a:lnTo>
                <a:lnTo>
                  <a:pt x="25400" y="117627"/>
                </a:lnTo>
                <a:lnTo>
                  <a:pt x="116840" y="117627"/>
                </a:lnTo>
                <a:lnTo>
                  <a:pt x="116840" y="946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8" name="object 118"/>
          <p:cNvGrpSpPr/>
          <p:nvPr/>
        </p:nvGrpSpPr>
        <p:grpSpPr>
          <a:xfrm>
            <a:off x="1413891" y="4067175"/>
            <a:ext cx="829310" cy="161925"/>
            <a:chOff x="1413891" y="4067175"/>
            <a:chExt cx="829310" cy="161925"/>
          </a:xfrm>
        </p:grpSpPr>
        <p:pic>
          <p:nvPicPr>
            <p:cNvPr id="119" name="object 11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98581" y="4067175"/>
              <a:ext cx="83915" cy="15735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13891" y="4067175"/>
              <a:ext cx="145065" cy="16192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10023" y="4067175"/>
              <a:ext cx="225933" cy="15735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975580" y="4067238"/>
              <a:ext cx="122110" cy="16186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137410" y="4067175"/>
              <a:ext cx="105346" cy="161925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2337435" y="3990879"/>
            <a:ext cx="308610" cy="238760"/>
            <a:chOff x="2337435" y="3990879"/>
            <a:chExt cx="308610" cy="238760"/>
          </a:xfrm>
        </p:grpSpPr>
        <p:pic>
          <p:nvPicPr>
            <p:cNvPr id="125" name="object 12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337435" y="3990879"/>
              <a:ext cx="135826" cy="23822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514505" y="4067174"/>
              <a:ext cx="131254" cy="161925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2732722" y="3986307"/>
            <a:ext cx="1148080" cy="243204"/>
            <a:chOff x="2732722" y="3986307"/>
            <a:chExt cx="1148080" cy="243204"/>
          </a:xfrm>
        </p:grpSpPr>
        <p:pic>
          <p:nvPicPr>
            <p:cNvPr id="128" name="object 12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732722" y="3986307"/>
              <a:ext cx="262604" cy="24279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034951" y="4067175"/>
              <a:ext cx="84010" cy="157352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146393" y="4067175"/>
              <a:ext cx="126777" cy="15735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311271" y="4067270"/>
              <a:ext cx="132778" cy="1618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476149" y="4067175"/>
              <a:ext cx="117538" cy="16192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621119" y="4067175"/>
              <a:ext cx="132873" cy="16180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795141" y="4067175"/>
              <a:ext cx="85534" cy="157352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4037933" y="4067175"/>
            <a:ext cx="403225" cy="236854"/>
            <a:chOff x="4037933" y="4067175"/>
            <a:chExt cx="403225" cy="236854"/>
          </a:xfrm>
        </p:grpSpPr>
        <p:pic>
          <p:nvPicPr>
            <p:cNvPr id="136" name="object 13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037933" y="4067175"/>
              <a:ext cx="233457" cy="161896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305014" y="4067175"/>
              <a:ext cx="135826" cy="236743"/>
            </a:xfrm>
            <a:prstGeom prst="rect">
              <a:avLst/>
            </a:prstGeom>
          </p:spPr>
        </p:pic>
      </p:grpSp>
      <p:grpSp>
        <p:nvGrpSpPr>
          <p:cNvPr id="138" name="object 138"/>
          <p:cNvGrpSpPr/>
          <p:nvPr/>
        </p:nvGrpSpPr>
        <p:grpSpPr>
          <a:xfrm>
            <a:off x="4491228" y="4007643"/>
            <a:ext cx="706755" cy="221615"/>
            <a:chOff x="4491228" y="4007643"/>
            <a:chExt cx="706755" cy="221615"/>
          </a:xfrm>
        </p:grpSpPr>
        <p:sp>
          <p:nvSpPr>
            <p:cNvPr id="139" name="object 139"/>
            <p:cNvSpPr/>
            <p:nvPr/>
          </p:nvSpPr>
          <p:spPr>
            <a:xfrm>
              <a:off x="4491228" y="4007650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4472" y="64096"/>
                  </a:moveTo>
                  <a:lnTo>
                    <a:pt x="0" y="64096"/>
                  </a:lnTo>
                  <a:lnTo>
                    <a:pt x="0" y="216877"/>
                  </a:lnTo>
                  <a:lnTo>
                    <a:pt x="24472" y="216877"/>
                  </a:lnTo>
                  <a:lnTo>
                    <a:pt x="24472" y="64096"/>
                  </a:lnTo>
                  <a:close/>
                </a:path>
                <a:path w="26035" h="217170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558380" y="4029075"/>
              <a:ext cx="222884" cy="20002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814887" y="4067175"/>
              <a:ext cx="248888" cy="16192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094256" y="4067175"/>
              <a:ext cx="103727" cy="161925"/>
            </a:xfrm>
            <a:prstGeom prst="rect">
              <a:avLst/>
            </a:prstGeom>
          </p:spPr>
        </p:pic>
      </p:grpSp>
      <p:pic>
        <p:nvPicPr>
          <p:cNvPr id="143" name="object 14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303330" y="4007643"/>
            <a:ext cx="175545" cy="216884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526215" y="4007643"/>
            <a:ext cx="175545" cy="216884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749100" y="4004595"/>
            <a:ext cx="143446" cy="224504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5941409" y="4193952"/>
            <a:ext cx="31115" cy="31115"/>
          </a:xfrm>
          <a:custGeom>
            <a:avLst/>
            <a:gdLst/>
            <a:ahLst/>
            <a:cxnLst/>
            <a:rect l="l" t="t" r="r" b="b"/>
            <a:pathLst>
              <a:path w="31114" h="31114">
                <a:moveTo>
                  <a:pt x="0" y="30575"/>
                </a:moveTo>
                <a:lnTo>
                  <a:pt x="0" y="0"/>
                </a:lnTo>
                <a:lnTo>
                  <a:pt x="30575" y="0"/>
                </a:lnTo>
                <a:lnTo>
                  <a:pt x="30575" y="30575"/>
                </a:lnTo>
                <a:lnTo>
                  <a:pt x="0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41409" y="4094702"/>
            <a:ext cx="31115" cy="31115"/>
          </a:xfrm>
          <a:custGeom>
            <a:avLst/>
            <a:gdLst/>
            <a:ahLst/>
            <a:cxnLst/>
            <a:rect l="l" t="t" r="r" b="b"/>
            <a:pathLst>
              <a:path w="31114" h="31114">
                <a:moveTo>
                  <a:pt x="0" y="30575"/>
                </a:moveTo>
                <a:lnTo>
                  <a:pt x="0" y="0"/>
                </a:lnTo>
                <a:lnTo>
                  <a:pt x="30575" y="0"/>
                </a:lnTo>
                <a:lnTo>
                  <a:pt x="30575" y="30575"/>
                </a:lnTo>
                <a:lnTo>
                  <a:pt x="0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284732" y="4448555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9" name="object 149"/>
          <p:cNvGrpSpPr/>
          <p:nvPr/>
        </p:nvGrpSpPr>
        <p:grpSpPr>
          <a:xfrm>
            <a:off x="1519428" y="4375403"/>
            <a:ext cx="1473200" cy="261620"/>
            <a:chOff x="1519428" y="4375403"/>
            <a:chExt cx="1473200" cy="261620"/>
          </a:xfrm>
        </p:grpSpPr>
        <p:sp>
          <p:nvSpPr>
            <p:cNvPr id="150" name="object 150"/>
            <p:cNvSpPr/>
            <p:nvPr/>
          </p:nvSpPr>
          <p:spPr>
            <a:xfrm>
              <a:off x="1519428" y="4389119"/>
              <a:ext cx="22860" cy="184785"/>
            </a:xfrm>
            <a:custGeom>
              <a:avLst/>
              <a:gdLst/>
              <a:ahLst/>
              <a:cxnLst/>
              <a:rect l="l" t="t" r="r" b="b"/>
              <a:pathLst>
                <a:path w="22859" h="184785">
                  <a:moveTo>
                    <a:pt x="0" y="184404"/>
                  </a:moveTo>
                  <a:lnTo>
                    <a:pt x="0" y="0"/>
                  </a:lnTo>
                  <a:lnTo>
                    <a:pt x="22859" y="0"/>
                  </a:lnTo>
                  <a:lnTo>
                    <a:pt x="22859" y="184404"/>
                  </a:lnTo>
                  <a:lnTo>
                    <a:pt x="0" y="184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584865" y="4439888"/>
              <a:ext cx="190785" cy="13287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816894" y="4439888"/>
              <a:ext cx="114490" cy="196977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965960" y="4375403"/>
              <a:ext cx="21590" cy="200025"/>
            </a:xfrm>
            <a:custGeom>
              <a:avLst/>
              <a:gdLst/>
              <a:ahLst/>
              <a:cxnLst/>
              <a:rect l="l" t="t" r="r" b="b"/>
              <a:pathLst>
                <a:path w="21589" h="200025">
                  <a:moveTo>
                    <a:pt x="0" y="199644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9644"/>
                  </a:lnTo>
                  <a:lnTo>
                    <a:pt x="0" y="199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022919" y="4439888"/>
              <a:ext cx="111442" cy="135921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169509" y="4439888"/>
              <a:ext cx="190785" cy="13287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393918" y="4439888"/>
              <a:ext cx="109918" cy="13592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540413" y="4439888"/>
              <a:ext cx="105346" cy="132873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668619" y="4407788"/>
              <a:ext cx="87058" cy="16802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777014" y="4439888"/>
              <a:ext cx="103727" cy="135921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922080" y="4439888"/>
              <a:ext cx="70199" cy="132873"/>
            </a:xfrm>
            <a:prstGeom prst="rect">
              <a:avLst/>
            </a:prstGeom>
          </p:spPr>
        </p:pic>
      </p:grpSp>
      <p:grpSp>
        <p:nvGrpSpPr>
          <p:cNvPr id="161" name="object 161"/>
          <p:cNvGrpSpPr/>
          <p:nvPr/>
        </p:nvGrpSpPr>
        <p:grpSpPr>
          <a:xfrm>
            <a:off x="3067050" y="4439888"/>
            <a:ext cx="363855" cy="136525"/>
            <a:chOff x="3067050" y="4439888"/>
            <a:chExt cx="363855" cy="136525"/>
          </a:xfrm>
        </p:grpSpPr>
        <p:pic>
          <p:nvPicPr>
            <p:cNvPr id="162" name="object 16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067050" y="4439888"/>
              <a:ext cx="88582" cy="135921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180017" y="4439888"/>
              <a:ext cx="109918" cy="135921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24987" y="4442936"/>
              <a:ext cx="105346" cy="132873"/>
            </a:xfrm>
            <a:prstGeom prst="rect">
              <a:avLst/>
            </a:prstGeom>
          </p:spPr>
        </p:pic>
      </p:grpSp>
      <p:grpSp>
        <p:nvGrpSpPr>
          <p:cNvPr id="165" name="object 165"/>
          <p:cNvGrpSpPr/>
          <p:nvPr/>
        </p:nvGrpSpPr>
        <p:grpSpPr>
          <a:xfrm>
            <a:off x="3528060" y="4372641"/>
            <a:ext cx="810895" cy="264795"/>
            <a:chOff x="3528060" y="4372641"/>
            <a:chExt cx="810895" cy="264795"/>
          </a:xfrm>
        </p:grpSpPr>
        <p:pic>
          <p:nvPicPr>
            <p:cNvPr id="166" name="object 16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528060" y="4439888"/>
              <a:ext cx="114490" cy="196977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676079" y="4372641"/>
              <a:ext cx="209168" cy="203168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918871" y="4439888"/>
              <a:ext cx="114490" cy="196977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066890" y="4439888"/>
              <a:ext cx="70199" cy="13287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4161561" y="4389500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216527" y="4439888"/>
              <a:ext cx="122110" cy="135921"/>
            </a:xfrm>
            <a:prstGeom prst="rect">
              <a:avLst/>
            </a:prstGeom>
          </p:spPr>
        </p:pic>
      </p:grpSp>
      <p:grpSp>
        <p:nvGrpSpPr>
          <p:cNvPr id="172" name="object 172"/>
          <p:cNvGrpSpPr/>
          <p:nvPr/>
        </p:nvGrpSpPr>
        <p:grpSpPr>
          <a:xfrm>
            <a:off x="4422553" y="4375689"/>
            <a:ext cx="916305" cy="200660"/>
            <a:chOff x="4422553" y="4375689"/>
            <a:chExt cx="916305" cy="200660"/>
          </a:xfrm>
        </p:grpSpPr>
        <p:pic>
          <p:nvPicPr>
            <p:cNvPr id="173" name="object 17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422553" y="4439888"/>
              <a:ext cx="88582" cy="135921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535519" y="4439888"/>
              <a:ext cx="109918" cy="135921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682109" y="4439888"/>
              <a:ext cx="196881" cy="132873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4904892" y="4389501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37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437" y="183261"/>
                  </a:lnTo>
                  <a:lnTo>
                    <a:pt x="21437" y="53441"/>
                  </a:lnTo>
                  <a:close/>
                </a:path>
                <a:path w="23495" h="183514">
                  <a:moveTo>
                    <a:pt x="22961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961" y="24384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961382" y="4375689"/>
              <a:ext cx="114490" cy="200120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111020" y="4439888"/>
              <a:ext cx="123634" cy="13592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266658" y="4439888"/>
              <a:ext cx="71818" cy="132873"/>
            </a:xfrm>
            <a:prstGeom prst="rect">
              <a:avLst/>
            </a:prstGeom>
          </p:spPr>
        </p:pic>
      </p:grpSp>
      <p:grpSp>
        <p:nvGrpSpPr>
          <p:cNvPr id="180" name="object 180"/>
          <p:cNvGrpSpPr/>
          <p:nvPr/>
        </p:nvGrpSpPr>
        <p:grpSpPr>
          <a:xfrm>
            <a:off x="5420868" y="4386453"/>
            <a:ext cx="563880" cy="240029"/>
            <a:chOff x="5420868" y="4386453"/>
            <a:chExt cx="563880" cy="240029"/>
          </a:xfrm>
        </p:grpSpPr>
        <p:pic>
          <p:nvPicPr>
            <p:cNvPr id="181" name="object 18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420868" y="4391025"/>
              <a:ext cx="148113" cy="181737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608701" y="4391025"/>
              <a:ext cx="148018" cy="181737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797963" y="4386453"/>
              <a:ext cx="119062" cy="189356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5936837" y="4462748"/>
              <a:ext cx="47625" cy="163830"/>
            </a:xfrm>
            <a:custGeom>
              <a:avLst/>
              <a:gdLst/>
              <a:ahLst/>
              <a:cxnLst/>
              <a:rect l="l" t="t" r="r" b="b"/>
              <a:pathLst>
                <a:path w="47625" h="163829">
                  <a:moveTo>
                    <a:pt x="0" y="163449"/>
                  </a:moveTo>
                  <a:lnTo>
                    <a:pt x="22860" y="80962"/>
                  </a:lnTo>
                  <a:lnTo>
                    <a:pt x="45815" y="80962"/>
                  </a:lnTo>
                  <a:lnTo>
                    <a:pt x="19812" y="163449"/>
                  </a:lnTo>
                  <a:lnTo>
                    <a:pt x="0" y="163449"/>
                  </a:lnTo>
                  <a:close/>
                </a:path>
                <a:path w="47625" h="163829">
                  <a:moveTo>
                    <a:pt x="21336" y="27527"/>
                  </a:moveTo>
                  <a:lnTo>
                    <a:pt x="21336" y="0"/>
                  </a:lnTo>
                  <a:lnTo>
                    <a:pt x="47339" y="0"/>
                  </a:lnTo>
                  <a:lnTo>
                    <a:pt x="47339" y="27527"/>
                  </a:lnTo>
                  <a:lnTo>
                    <a:pt x="21336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5" name="object 185"/>
          <p:cNvSpPr/>
          <p:nvPr/>
        </p:nvSpPr>
        <p:spPr>
          <a:xfrm>
            <a:off x="1284732" y="4785359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6" name="object 186"/>
          <p:cNvGrpSpPr/>
          <p:nvPr/>
        </p:nvGrpSpPr>
        <p:grpSpPr>
          <a:xfrm>
            <a:off x="1519238" y="4726971"/>
            <a:ext cx="506730" cy="185420"/>
            <a:chOff x="1519238" y="4726971"/>
            <a:chExt cx="506730" cy="185420"/>
          </a:xfrm>
        </p:grpSpPr>
        <p:pic>
          <p:nvPicPr>
            <p:cNvPr id="187" name="object 18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519238" y="4726971"/>
              <a:ext cx="141922" cy="184832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696308" y="4775930"/>
              <a:ext cx="88487" cy="135921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809274" y="4775929"/>
              <a:ext cx="103727" cy="135921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954245" y="4775930"/>
              <a:ext cx="71723" cy="132873"/>
            </a:xfrm>
            <a:prstGeom prst="rect">
              <a:avLst/>
            </a:prstGeom>
          </p:spPr>
        </p:pic>
      </p:grpSp>
      <p:grpSp>
        <p:nvGrpSpPr>
          <p:cNvPr id="191" name="object 191"/>
          <p:cNvGrpSpPr/>
          <p:nvPr/>
        </p:nvGrpSpPr>
        <p:grpSpPr>
          <a:xfrm>
            <a:off x="2114550" y="4775930"/>
            <a:ext cx="335915" cy="136525"/>
            <a:chOff x="2114550" y="4775930"/>
            <a:chExt cx="335915" cy="136525"/>
          </a:xfrm>
        </p:grpSpPr>
        <p:pic>
          <p:nvPicPr>
            <p:cNvPr id="192" name="object 19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114550" y="4778978"/>
              <a:ext cx="105346" cy="132873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259521" y="4775930"/>
              <a:ext cx="190785" cy="132873"/>
            </a:xfrm>
            <a:prstGeom prst="rect">
              <a:avLst/>
            </a:prstGeom>
          </p:spPr>
        </p:pic>
      </p:grpSp>
      <p:grpSp>
        <p:nvGrpSpPr>
          <p:cNvPr id="194" name="object 194"/>
          <p:cNvGrpSpPr/>
          <p:nvPr/>
        </p:nvGrpSpPr>
        <p:grpSpPr>
          <a:xfrm>
            <a:off x="2549557" y="4711731"/>
            <a:ext cx="917575" cy="200660"/>
            <a:chOff x="2549557" y="4711731"/>
            <a:chExt cx="917575" cy="200660"/>
          </a:xfrm>
        </p:grpSpPr>
        <p:pic>
          <p:nvPicPr>
            <p:cNvPr id="195" name="object 19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549557" y="4775930"/>
              <a:ext cx="88582" cy="13592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662523" y="4775930"/>
              <a:ext cx="111442" cy="13592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809113" y="4775930"/>
              <a:ext cx="198405" cy="132873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3033420" y="4725454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437" y="53530"/>
                  </a:moveTo>
                  <a:lnTo>
                    <a:pt x="0" y="53530"/>
                  </a:lnTo>
                  <a:lnTo>
                    <a:pt x="0" y="183349"/>
                  </a:lnTo>
                  <a:lnTo>
                    <a:pt x="21437" y="183349"/>
                  </a:lnTo>
                  <a:lnTo>
                    <a:pt x="21437" y="53530"/>
                  </a:lnTo>
                  <a:close/>
                </a:path>
                <a:path w="21589" h="183514">
                  <a:moveTo>
                    <a:pt x="21437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1437" y="24472"/>
                  </a:lnTo>
                  <a:lnTo>
                    <a:pt x="21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089910" y="4711731"/>
              <a:ext cx="114490" cy="200025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239548" y="4775930"/>
              <a:ext cx="123634" cy="135921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395281" y="4775930"/>
              <a:ext cx="71723" cy="132873"/>
            </a:xfrm>
            <a:prstGeom prst="rect">
              <a:avLst/>
            </a:prstGeom>
          </p:spPr>
        </p:pic>
      </p:grpSp>
      <p:grpSp>
        <p:nvGrpSpPr>
          <p:cNvPr id="202" name="object 202"/>
          <p:cNvGrpSpPr/>
          <p:nvPr/>
        </p:nvGrpSpPr>
        <p:grpSpPr>
          <a:xfrm>
            <a:off x="3558540" y="4722399"/>
            <a:ext cx="496570" cy="189865"/>
            <a:chOff x="3558540" y="4722399"/>
            <a:chExt cx="496570" cy="189865"/>
          </a:xfrm>
        </p:grpSpPr>
        <p:pic>
          <p:nvPicPr>
            <p:cNvPr id="203" name="object 203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58540" y="4726971"/>
              <a:ext cx="148113" cy="181832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746373" y="4726971"/>
              <a:ext cx="148018" cy="181832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935635" y="4722399"/>
              <a:ext cx="119062" cy="189452"/>
            </a:xfrm>
            <a:prstGeom prst="rect">
              <a:avLst/>
            </a:prstGeom>
          </p:spPr>
        </p:pic>
      </p:grpSp>
      <p:grpSp>
        <p:nvGrpSpPr>
          <p:cNvPr id="206" name="object 206"/>
          <p:cNvGrpSpPr/>
          <p:nvPr/>
        </p:nvGrpSpPr>
        <p:grpSpPr>
          <a:xfrm>
            <a:off x="4152329" y="4775930"/>
            <a:ext cx="470534" cy="136525"/>
            <a:chOff x="4152329" y="4775930"/>
            <a:chExt cx="470534" cy="136525"/>
          </a:xfrm>
        </p:grpSpPr>
        <p:pic>
          <p:nvPicPr>
            <p:cNvPr id="207" name="object 207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152329" y="4775930"/>
              <a:ext cx="97726" cy="135921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274534" y="4775930"/>
              <a:ext cx="122110" cy="135921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431697" y="4775930"/>
              <a:ext cx="190881" cy="132873"/>
            </a:xfrm>
            <a:prstGeom prst="rect">
              <a:avLst/>
            </a:prstGeom>
          </p:spPr>
        </p:pic>
      </p:grpSp>
      <p:grpSp>
        <p:nvGrpSpPr>
          <p:cNvPr id="210" name="object 210"/>
          <p:cNvGrpSpPr/>
          <p:nvPr/>
        </p:nvGrpSpPr>
        <p:grpSpPr>
          <a:xfrm>
            <a:off x="4724781" y="4711731"/>
            <a:ext cx="1231900" cy="200660"/>
            <a:chOff x="4724781" y="4711731"/>
            <a:chExt cx="1231900" cy="200660"/>
          </a:xfrm>
        </p:grpSpPr>
        <p:pic>
          <p:nvPicPr>
            <p:cNvPr id="211" name="object 21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724781" y="4775930"/>
              <a:ext cx="103822" cy="135921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866799" y="4778978"/>
              <a:ext cx="106775" cy="132873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4994910" y="4743830"/>
              <a:ext cx="87058" cy="168021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5103400" y="4775930"/>
              <a:ext cx="122110" cy="135921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259133" y="4775930"/>
              <a:ext cx="71723" cy="132873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5353710" y="4725543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2860" y="244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5410200" y="4711731"/>
              <a:ext cx="114490" cy="200120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5559743" y="4775930"/>
              <a:ext cx="103822" cy="135921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5697188" y="4711731"/>
              <a:ext cx="114490" cy="200120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5846731" y="4775930"/>
              <a:ext cx="109918" cy="135921"/>
            </a:xfrm>
            <a:prstGeom prst="rect">
              <a:avLst/>
            </a:prstGeom>
          </p:spPr>
        </p:pic>
      </p:grpSp>
      <p:grpSp>
        <p:nvGrpSpPr>
          <p:cNvPr id="221" name="object 221"/>
          <p:cNvGrpSpPr/>
          <p:nvPr/>
        </p:nvGrpSpPr>
        <p:grpSpPr>
          <a:xfrm>
            <a:off x="6052852" y="4711731"/>
            <a:ext cx="259715" cy="200660"/>
            <a:chOff x="6052852" y="4711731"/>
            <a:chExt cx="259715" cy="200660"/>
          </a:xfrm>
        </p:grpSpPr>
        <p:pic>
          <p:nvPicPr>
            <p:cNvPr id="222" name="object 22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052852" y="4711731"/>
              <a:ext cx="114490" cy="200025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202394" y="4775930"/>
              <a:ext cx="109918" cy="135921"/>
            </a:xfrm>
            <a:prstGeom prst="rect">
              <a:avLst/>
            </a:prstGeom>
          </p:spPr>
        </p:pic>
      </p:grpSp>
      <p:grpSp>
        <p:nvGrpSpPr>
          <p:cNvPr id="224" name="object 224"/>
          <p:cNvGrpSpPr/>
          <p:nvPr/>
        </p:nvGrpSpPr>
        <p:grpSpPr>
          <a:xfrm>
            <a:off x="6406991" y="4712208"/>
            <a:ext cx="691515" cy="264160"/>
            <a:chOff x="6406991" y="4712208"/>
            <a:chExt cx="691515" cy="264160"/>
          </a:xfrm>
        </p:grpSpPr>
        <p:pic>
          <p:nvPicPr>
            <p:cNvPr id="225" name="object 22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406991" y="4775930"/>
              <a:ext cx="102298" cy="135921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6551676" y="4712208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90" h="198120">
                  <a:moveTo>
                    <a:pt x="0" y="198120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2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608445" y="4775930"/>
              <a:ext cx="114490" cy="200025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762655" y="4778978"/>
              <a:ext cx="106870" cy="132873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909149" y="4775930"/>
              <a:ext cx="189357" cy="132873"/>
            </a:xfrm>
            <a:prstGeom prst="rect">
              <a:avLst/>
            </a:prstGeom>
          </p:spPr>
        </p:pic>
      </p:grpSp>
      <p:grpSp>
        <p:nvGrpSpPr>
          <p:cNvPr id="230" name="object 230"/>
          <p:cNvGrpSpPr/>
          <p:nvPr/>
        </p:nvGrpSpPr>
        <p:grpSpPr>
          <a:xfrm>
            <a:off x="7208425" y="4711731"/>
            <a:ext cx="1027430" cy="261620"/>
            <a:chOff x="7208425" y="4711731"/>
            <a:chExt cx="1027430" cy="261620"/>
          </a:xfrm>
        </p:grpSpPr>
        <p:pic>
          <p:nvPicPr>
            <p:cNvPr id="231" name="object 23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7208425" y="4775930"/>
              <a:ext cx="114490" cy="196977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7356443" y="4775930"/>
              <a:ext cx="473202" cy="135921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7858601" y="4711731"/>
              <a:ext cx="114490" cy="200025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008334" y="4775930"/>
              <a:ext cx="122110" cy="13592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163972" y="4775930"/>
              <a:ext cx="71723" cy="132873"/>
            </a:xfrm>
            <a:prstGeom prst="rect">
              <a:avLst/>
            </a:prstGeom>
          </p:spPr>
        </p:pic>
      </p:grpSp>
      <p:pic>
        <p:nvPicPr>
          <p:cNvPr id="236" name="object 236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8318087" y="4711731"/>
            <a:ext cx="114490" cy="200025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509998" y="5044725"/>
            <a:ext cx="88582" cy="135921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8467725" y="4775930"/>
            <a:ext cx="111442" cy="135921"/>
          </a:xfrm>
          <a:prstGeom prst="rect">
            <a:avLst/>
          </a:prstGeom>
        </p:spPr>
      </p:pic>
      <p:grpSp>
        <p:nvGrpSpPr>
          <p:cNvPr id="239" name="object 239"/>
          <p:cNvGrpSpPr/>
          <p:nvPr/>
        </p:nvGrpSpPr>
        <p:grpSpPr>
          <a:xfrm>
            <a:off x="1622965" y="4994243"/>
            <a:ext cx="734695" cy="250825"/>
            <a:chOff x="1622965" y="4994243"/>
            <a:chExt cx="734695" cy="250825"/>
          </a:xfrm>
        </p:grpSpPr>
        <p:pic>
          <p:nvPicPr>
            <p:cNvPr id="240" name="object 240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622965" y="5044725"/>
              <a:ext cx="109918" cy="135921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769555" y="5044725"/>
              <a:ext cx="196881" cy="132873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1992439" y="4994249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62"/>
                  </a:lnTo>
                  <a:lnTo>
                    <a:pt x="21336" y="183362"/>
                  </a:lnTo>
                  <a:lnTo>
                    <a:pt x="21336" y="53530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1336" y="22961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048923" y="5044725"/>
              <a:ext cx="97631" cy="200025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171033" y="5044725"/>
              <a:ext cx="123634" cy="135921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2330196" y="514959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6" name="object 246"/>
          <p:cNvSpPr/>
          <p:nvPr/>
        </p:nvSpPr>
        <p:spPr>
          <a:xfrm>
            <a:off x="979932" y="5411723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8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8"/>
                </a:lnTo>
                <a:lnTo>
                  <a:pt x="0" y="86868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7" name="object 247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258157" y="5347144"/>
            <a:ext cx="167925" cy="219932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1477994" y="5405151"/>
            <a:ext cx="125158" cy="157257"/>
          </a:xfrm>
          <a:prstGeom prst="rect">
            <a:avLst/>
          </a:prstGeom>
        </p:spPr>
      </p:pic>
      <p:grpSp>
        <p:nvGrpSpPr>
          <p:cNvPr id="249" name="object 249"/>
          <p:cNvGrpSpPr/>
          <p:nvPr/>
        </p:nvGrpSpPr>
        <p:grpSpPr>
          <a:xfrm>
            <a:off x="1653540" y="5328761"/>
            <a:ext cx="1488440" cy="238760"/>
            <a:chOff x="1653540" y="5328761"/>
            <a:chExt cx="1488440" cy="238760"/>
          </a:xfrm>
        </p:grpSpPr>
        <p:sp>
          <p:nvSpPr>
            <p:cNvPr id="250" name="object 250"/>
            <p:cNvSpPr/>
            <p:nvPr/>
          </p:nvSpPr>
          <p:spPr>
            <a:xfrm>
              <a:off x="1653540" y="5345531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4472" y="64096"/>
                  </a:moveTo>
                  <a:lnTo>
                    <a:pt x="0" y="64096"/>
                  </a:lnTo>
                  <a:lnTo>
                    <a:pt x="0" y="216877"/>
                  </a:lnTo>
                  <a:lnTo>
                    <a:pt x="24472" y="216877"/>
                  </a:lnTo>
                  <a:lnTo>
                    <a:pt x="24472" y="64096"/>
                  </a:lnTo>
                  <a:close/>
                </a:path>
                <a:path w="26035" h="217170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710023" y="5409723"/>
              <a:ext cx="141922" cy="152685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1873377" y="5405151"/>
              <a:ext cx="131254" cy="161801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2047304" y="5405151"/>
              <a:ext cx="206120" cy="161925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2293137" y="5345531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4485" y="64096"/>
                  </a:moveTo>
                  <a:lnTo>
                    <a:pt x="0" y="64096"/>
                  </a:lnTo>
                  <a:lnTo>
                    <a:pt x="0" y="216877"/>
                  </a:lnTo>
                  <a:lnTo>
                    <a:pt x="24485" y="216877"/>
                  </a:lnTo>
                  <a:lnTo>
                    <a:pt x="24485" y="64096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2358771" y="5328761"/>
              <a:ext cx="137350" cy="238315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2537365" y="5405214"/>
              <a:ext cx="122110" cy="16186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2696146" y="5328761"/>
              <a:ext cx="135826" cy="238315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2873217" y="5405151"/>
              <a:ext cx="132778" cy="16187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3036475" y="5405151"/>
              <a:ext cx="105346" cy="161925"/>
            </a:xfrm>
            <a:prstGeom prst="rect">
              <a:avLst/>
            </a:prstGeom>
          </p:spPr>
        </p:pic>
      </p:grpSp>
      <p:pic>
        <p:nvPicPr>
          <p:cNvPr id="260" name="object 260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3552444" y="5405151"/>
            <a:ext cx="131349" cy="161925"/>
          </a:xfrm>
          <a:prstGeom prst="rect">
            <a:avLst/>
          </a:prstGeom>
        </p:spPr>
      </p:pic>
      <p:grpSp>
        <p:nvGrpSpPr>
          <p:cNvPr id="261" name="object 261"/>
          <p:cNvGrpSpPr/>
          <p:nvPr/>
        </p:nvGrpSpPr>
        <p:grpSpPr>
          <a:xfrm>
            <a:off x="5796439" y="5328761"/>
            <a:ext cx="308610" cy="238760"/>
            <a:chOff x="5796439" y="5328761"/>
            <a:chExt cx="308610" cy="238760"/>
          </a:xfrm>
        </p:grpSpPr>
        <p:pic>
          <p:nvPicPr>
            <p:cNvPr id="262" name="object 26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5796439" y="5328761"/>
              <a:ext cx="135826" cy="238315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5973509" y="5405151"/>
              <a:ext cx="131254" cy="161925"/>
            </a:xfrm>
            <a:prstGeom prst="rect">
              <a:avLst/>
            </a:prstGeom>
          </p:spPr>
        </p:pic>
      </p:grpSp>
      <p:pic>
        <p:nvPicPr>
          <p:cNvPr id="264" name="object 26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6519957" y="5405151"/>
            <a:ext cx="137350" cy="236647"/>
          </a:xfrm>
          <a:prstGeom prst="rect">
            <a:avLst/>
          </a:prstGeom>
        </p:spPr>
      </p:pic>
      <p:pic>
        <p:nvPicPr>
          <p:cNvPr id="265" name="object 26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6706172" y="5405151"/>
            <a:ext cx="224408" cy="161925"/>
          </a:xfrm>
          <a:prstGeom prst="rect">
            <a:avLst/>
          </a:prstGeom>
        </p:spPr>
      </p:pic>
      <p:pic>
        <p:nvPicPr>
          <p:cNvPr id="266" name="object 26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6979444" y="5405151"/>
            <a:ext cx="125158" cy="157257"/>
          </a:xfrm>
          <a:prstGeom prst="rect">
            <a:avLst/>
          </a:prstGeom>
        </p:spPr>
      </p:pic>
      <p:grpSp>
        <p:nvGrpSpPr>
          <p:cNvPr id="267" name="object 267"/>
          <p:cNvGrpSpPr/>
          <p:nvPr/>
        </p:nvGrpSpPr>
        <p:grpSpPr>
          <a:xfrm>
            <a:off x="7144226" y="5328761"/>
            <a:ext cx="308610" cy="238760"/>
            <a:chOff x="7144226" y="5328761"/>
            <a:chExt cx="308610" cy="238760"/>
          </a:xfrm>
        </p:grpSpPr>
        <p:pic>
          <p:nvPicPr>
            <p:cNvPr id="268" name="object 268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319772" y="5405151"/>
              <a:ext cx="132873" cy="161797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7144226" y="5328761"/>
              <a:ext cx="135921" cy="238315"/>
            </a:xfrm>
            <a:prstGeom prst="rect">
              <a:avLst/>
            </a:prstGeom>
          </p:spPr>
        </p:pic>
      </p:grpSp>
      <p:sp>
        <p:nvSpPr>
          <p:cNvPr id="270" name="object 270"/>
          <p:cNvSpPr/>
          <p:nvPr/>
        </p:nvSpPr>
        <p:spPr>
          <a:xfrm>
            <a:off x="1256626" y="5663285"/>
            <a:ext cx="26034" cy="217170"/>
          </a:xfrm>
          <a:custGeom>
            <a:avLst/>
            <a:gdLst/>
            <a:ahLst/>
            <a:cxnLst/>
            <a:rect l="l" t="t" r="r" b="b"/>
            <a:pathLst>
              <a:path w="26034" h="217170">
                <a:moveTo>
                  <a:pt x="24485" y="64109"/>
                </a:moveTo>
                <a:lnTo>
                  <a:pt x="0" y="64109"/>
                </a:lnTo>
                <a:lnTo>
                  <a:pt x="0" y="216890"/>
                </a:lnTo>
                <a:lnTo>
                  <a:pt x="24485" y="216890"/>
                </a:lnTo>
                <a:lnTo>
                  <a:pt x="24485" y="64109"/>
                </a:lnTo>
                <a:close/>
              </a:path>
              <a:path w="26034" h="217170">
                <a:moveTo>
                  <a:pt x="26009" y="0"/>
                </a:moveTo>
                <a:lnTo>
                  <a:pt x="0" y="0"/>
                </a:lnTo>
                <a:lnTo>
                  <a:pt x="0" y="27432"/>
                </a:lnTo>
                <a:lnTo>
                  <a:pt x="26009" y="27432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1" name="object 271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1331405" y="5722810"/>
            <a:ext cx="225933" cy="157353"/>
          </a:xfrm>
          <a:prstGeom prst="rect">
            <a:avLst/>
          </a:prstGeom>
        </p:spPr>
      </p:pic>
      <p:pic>
        <p:nvPicPr>
          <p:cNvPr id="272" name="object 272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1606201" y="5722810"/>
            <a:ext cx="135826" cy="233648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3735610" y="5405151"/>
            <a:ext cx="1921859" cy="479679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1783080" y="5646420"/>
            <a:ext cx="1351121" cy="238410"/>
          </a:xfrm>
          <a:prstGeom prst="rect">
            <a:avLst/>
          </a:prstGeom>
        </p:spPr>
      </p:pic>
      <p:pic>
        <p:nvPicPr>
          <p:cNvPr id="275" name="object 275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3367659" y="5722905"/>
            <a:ext cx="131349" cy="161829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7782306" y="5366956"/>
            <a:ext cx="798385" cy="517874"/>
          </a:xfrm>
          <a:prstGeom prst="rect">
            <a:avLst/>
          </a:prstGeom>
        </p:spPr>
      </p:pic>
      <p:grpSp>
        <p:nvGrpSpPr>
          <p:cNvPr id="277" name="object 277"/>
          <p:cNvGrpSpPr/>
          <p:nvPr/>
        </p:nvGrpSpPr>
        <p:grpSpPr>
          <a:xfrm>
            <a:off x="6639020" y="5663374"/>
            <a:ext cx="348615" cy="221615"/>
            <a:chOff x="6639020" y="5663374"/>
            <a:chExt cx="348615" cy="221615"/>
          </a:xfrm>
        </p:grpSpPr>
        <p:sp>
          <p:nvSpPr>
            <p:cNvPr id="278" name="object 278"/>
            <p:cNvSpPr/>
            <p:nvPr/>
          </p:nvSpPr>
          <p:spPr>
            <a:xfrm>
              <a:off x="6639013" y="5663387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70">
                  <a:moveTo>
                    <a:pt x="26009" y="64096"/>
                  </a:moveTo>
                  <a:lnTo>
                    <a:pt x="1524" y="64096"/>
                  </a:lnTo>
                  <a:lnTo>
                    <a:pt x="1524" y="216789"/>
                  </a:lnTo>
                  <a:lnTo>
                    <a:pt x="26009" y="216789"/>
                  </a:lnTo>
                  <a:lnTo>
                    <a:pt x="26009" y="64096"/>
                  </a:lnTo>
                  <a:close/>
                </a:path>
                <a:path w="26034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9" name="object 279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6706171" y="5722810"/>
              <a:ext cx="146589" cy="161925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6883241" y="5722810"/>
              <a:ext cx="103822" cy="161925"/>
            </a:xfrm>
            <a:prstGeom prst="rect">
              <a:avLst/>
            </a:prstGeom>
          </p:spPr>
        </p:pic>
      </p:grpSp>
      <p:grpSp>
        <p:nvGrpSpPr>
          <p:cNvPr id="281" name="object 281"/>
          <p:cNvGrpSpPr/>
          <p:nvPr/>
        </p:nvGrpSpPr>
        <p:grpSpPr>
          <a:xfrm>
            <a:off x="7208330" y="5722810"/>
            <a:ext cx="543560" cy="162560"/>
            <a:chOff x="7208330" y="5722810"/>
            <a:chExt cx="543560" cy="162560"/>
          </a:xfrm>
        </p:grpSpPr>
        <p:pic>
          <p:nvPicPr>
            <p:cNvPr id="282" name="object 282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7208330" y="5722810"/>
              <a:ext cx="105346" cy="161925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7342728" y="5722905"/>
              <a:ext cx="131254" cy="161925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7516749" y="5722810"/>
              <a:ext cx="235076" cy="157353"/>
            </a:xfrm>
            <a:prstGeom prst="rect">
              <a:avLst/>
            </a:prstGeom>
          </p:spPr>
        </p:pic>
      </p:grpSp>
      <p:pic>
        <p:nvPicPr>
          <p:cNvPr id="285" name="object 285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1258157" y="5982461"/>
            <a:ext cx="175545" cy="215360"/>
          </a:xfrm>
          <a:prstGeom prst="rect">
            <a:avLst/>
          </a:prstGeom>
        </p:spPr>
      </p:pic>
      <p:pic>
        <p:nvPicPr>
          <p:cNvPr id="286" name="object 286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1481042" y="5982461"/>
            <a:ext cx="175545" cy="215360"/>
          </a:xfrm>
          <a:prstGeom prst="rect">
            <a:avLst/>
          </a:prstGeom>
        </p:spPr>
      </p:pic>
      <p:pic>
        <p:nvPicPr>
          <p:cNvPr id="287" name="object 287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1703927" y="5977890"/>
            <a:ext cx="143446" cy="224504"/>
          </a:xfrm>
          <a:prstGeom prst="rect">
            <a:avLst/>
          </a:prstGeom>
        </p:spPr>
      </p:pic>
      <p:grpSp>
        <p:nvGrpSpPr>
          <p:cNvPr id="288" name="object 288"/>
          <p:cNvGrpSpPr/>
          <p:nvPr/>
        </p:nvGrpSpPr>
        <p:grpSpPr>
          <a:xfrm>
            <a:off x="1957292" y="5981033"/>
            <a:ext cx="313055" cy="293370"/>
            <a:chOff x="1957292" y="5981033"/>
            <a:chExt cx="313055" cy="293370"/>
          </a:xfrm>
        </p:grpSpPr>
        <p:pic>
          <p:nvPicPr>
            <p:cNvPr id="289" name="object 289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1957292" y="6040469"/>
              <a:ext cx="135826" cy="233743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2132838" y="6040564"/>
              <a:ext cx="84010" cy="157257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2244280" y="5981039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5996" y="64096"/>
                  </a:moveTo>
                  <a:lnTo>
                    <a:pt x="1524" y="64096"/>
                  </a:lnTo>
                  <a:lnTo>
                    <a:pt x="1524" y="216789"/>
                  </a:lnTo>
                  <a:lnTo>
                    <a:pt x="25996" y="216789"/>
                  </a:lnTo>
                  <a:lnTo>
                    <a:pt x="25996" y="64096"/>
                  </a:lnTo>
                  <a:close/>
                </a:path>
                <a:path w="26035" h="217170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2" name="object 292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2320576" y="6040469"/>
            <a:ext cx="225933" cy="157353"/>
          </a:xfrm>
          <a:prstGeom prst="rect">
            <a:avLst/>
          </a:prstGeom>
        </p:spPr>
      </p:pic>
      <p:pic>
        <p:nvPicPr>
          <p:cNvPr id="293" name="object 293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2757107" y="6040564"/>
            <a:ext cx="85534" cy="157257"/>
          </a:xfrm>
          <a:prstGeom prst="rect">
            <a:avLst/>
          </a:prstGeom>
        </p:spPr>
      </p:pic>
      <p:pic>
        <p:nvPicPr>
          <p:cNvPr id="294" name="object 294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2586228" y="5959506"/>
            <a:ext cx="123634" cy="242887"/>
          </a:xfrm>
          <a:prstGeom prst="rect">
            <a:avLst/>
          </a:prstGeom>
        </p:spPr>
      </p:pic>
      <p:sp>
        <p:nvSpPr>
          <p:cNvPr id="295" name="object 295"/>
          <p:cNvSpPr/>
          <p:nvPr/>
        </p:nvSpPr>
        <p:spPr>
          <a:xfrm>
            <a:off x="2870162" y="5980938"/>
            <a:ext cx="26034" cy="217170"/>
          </a:xfrm>
          <a:custGeom>
            <a:avLst/>
            <a:gdLst/>
            <a:ahLst/>
            <a:cxnLst/>
            <a:rect l="l" t="t" r="r" b="b"/>
            <a:pathLst>
              <a:path w="26035" h="217170">
                <a:moveTo>
                  <a:pt x="26009" y="64109"/>
                </a:moveTo>
                <a:lnTo>
                  <a:pt x="0" y="64109"/>
                </a:lnTo>
                <a:lnTo>
                  <a:pt x="0" y="216890"/>
                </a:lnTo>
                <a:lnTo>
                  <a:pt x="26009" y="216890"/>
                </a:lnTo>
                <a:lnTo>
                  <a:pt x="26009" y="64109"/>
                </a:lnTo>
                <a:close/>
              </a:path>
              <a:path w="26035" h="217170">
                <a:moveTo>
                  <a:pt x="26009" y="0"/>
                </a:moveTo>
                <a:lnTo>
                  <a:pt x="0" y="0"/>
                </a:lnTo>
                <a:lnTo>
                  <a:pt x="0" y="27432"/>
                </a:lnTo>
                <a:lnTo>
                  <a:pt x="26009" y="27432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6" name="object 296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3178493" y="6040469"/>
            <a:ext cx="131254" cy="161925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2937320" y="6040468"/>
            <a:ext cx="144970" cy="161925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5628513" y="5641847"/>
            <a:ext cx="1460849" cy="560546"/>
          </a:xfrm>
          <a:prstGeom prst="rect">
            <a:avLst/>
          </a:prstGeom>
        </p:spPr>
      </p:pic>
      <p:grpSp>
        <p:nvGrpSpPr>
          <p:cNvPr id="299" name="object 299"/>
          <p:cNvGrpSpPr/>
          <p:nvPr/>
        </p:nvGrpSpPr>
        <p:grpSpPr>
          <a:xfrm>
            <a:off x="3408998" y="5959506"/>
            <a:ext cx="1462405" cy="243204"/>
            <a:chOff x="3408998" y="5959506"/>
            <a:chExt cx="1462405" cy="243204"/>
          </a:xfrm>
        </p:grpSpPr>
        <p:pic>
          <p:nvPicPr>
            <p:cNvPr id="300" name="object 300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3408998" y="5959506"/>
              <a:ext cx="1222724" cy="242887"/>
            </a:xfrm>
            <a:prstGeom prst="rect">
              <a:avLst/>
            </a:prstGeom>
          </p:spPr>
        </p:pic>
        <p:sp>
          <p:nvSpPr>
            <p:cNvPr id="301" name="object 301"/>
            <p:cNvSpPr/>
            <p:nvPr/>
          </p:nvSpPr>
          <p:spPr>
            <a:xfrm>
              <a:off x="4659147" y="5980937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4109"/>
                  </a:moveTo>
                  <a:lnTo>
                    <a:pt x="0" y="64109"/>
                  </a:lnTo>
                  <a:lnTo>
                    <a:pt x="0" y="216890"/>
                  </a:lnTo>
                  <a:lnTo>
                    <a:pt x="26009" y="216890"/>
                  </a:lnTo>
                  <a:lnTo>
                    <a:pt x="26009" y="64109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2" name="object 302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4726305" y="6040468"/>
              <a:ext cx="144970" cy="161925"/>
            </a:xfrm>
            <a:prstGeom prst="rect">
              <a:avLst/>
            </a:prstGeom>
          </p:spPr>
        </p:pic>
      </p:grpSp>
      <p:grpSp>
        <p:nvGrpSpPr>
          <p:cNvPr id="303" name="object 303"/>
          <p:cNvGrpSpPr/>
          <p:nvPr/>
        </p:nvGrpSpPr>
        <p:grpSpPr>
          <a:xfrm>
            <a:off x="4967478" y="6040468"/>
            <a:ext cx="557530" cy="161925"/>
            <a:chOff x="4967478" y="6040468"/>
            <a:chExt cx="557530" cy="161925"/>
          </a:xfrm>
        </p:grpSpPr>
        <p:pic>
          <p:nvPicPr>
            <p:cNvPr id="304" name="object 304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4967478" y="6040468"/>
              <a:ext cx="116014" cy="161925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5112544" y="6040468"/>
              <a:ext cx="146494" cy="161925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5298758" y="6040469"/>
              <a:ext cx="225933" cy="157353"/>
            </a:xfrm>
            <a:prstGeom prst="rect">
              <a:avLst/>
            </a:prstGeom>
          </p:spPr>
        </p:pic>
      </p:grpSp>
      <p:sp>
        <p:nvSpPr>
          <p:cNvPr id="307" name="object 307"/>
          <p:cNvSpPr/>
          <p:nvPr/>
        </p:nvSpPr>
        <p:spPr>
          <a:xfrm>
            <a:off x="7135368" y="6166103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32003"/>
                </a:moveTo>
                <a:lnTo>
                  <a:pt x="0" y="0"/>
                </a:lnTo>
                <a:lnTo>
                  <a:pt x="32004" y="0"/>
                </a:lnTo>
                <a:lnTo>
                  <a:pt x="32004" y="32003"/>
                </a:lnTo>
                <a:lnTo>
                  <a:pt x="0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741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3062" y="2225325"/>
            <a:ext cx="7620" cy="29209"/>
          </a:xfrm>
          <a:custGeom>
            <a:avLst/>
            <a:gdLst/>
            <a:ahLst/>
            <a:cxnLst/>
            <a:rect l="l" t="t" r="r" b="b"/>
            <a:pathLst>
              <a:path w="7619" h="29210">
                <a:moveTo>
                  <a:pt x="7620" y="0"/>
                </a:moveTo>
                <a:lnTo>
                  <a:pt x="7620" y="28955"/>
                </a:lnTo>
                <a:lnTo>
                  <a:pt x="0" y="28955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9092" y="1988534"/>
            <a:ext cx="13970" cy="29209"/>
          </a:xfrm>
          <a:custGeom>
            <a:avLst/>
            <a:gdLst/>
            <a:ahLst/>
            <a:cxnLst/>
            <a:rect l="l" t="t" r="r" b="b"/>
            <a:pathLst>
              <a:path w="13969" h="29210">
                <a:moveTo>
                  <a:pt x="13969" y="0"/>
                </a:moveTo>
                <a:lnTo>
                  <a:pt x="13969" y="29051"/>
                </a:lnTo>
                <a:lnTo>
                  <a:pt x="0" y="29051"/>
                </a:lnTo>
                <a:lnTo>
                  <a:pt x="0" y="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9092" y="2225325"/>
            <a:ext cx="13970" cy="29209"/>
          </a:xfrm>
          <a:custGeom>
            <a:avLst/>
            <a:gdLst/>
            <a:ahLst/>
            <a:cxnLst/>
            <a:rect l="l" t="t" r="r" b="b"/>
            <a:pathLst>
              <a:path w="13969" h="29210">
                <a:moveTo>
                  <a:pt x="13969" y="0"/>
                </a:moveTo>
                <a:lnTo>
                  <a:pt x="13969" y="28955"/>
                </a:lnTo>
                <a:lnTo>
                  <a:pt x="0" y="28955"/>
                </a:lnTo>
                <a:lnTo>
                  <a:pt x="0" y="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4792" y="1988534"/>
            <a:ext cx="114300" cy="29209"/>
          </a:xfrm>
          <a:custGeom>
            <a:avLst/>
            <a:gdLst/>
            <a:ahLst/>
            <a:cxnLst/>
            <a:rect l="l" t="t" r="r" b="b"/>
            <a:pathLst>
              <a:path w="114300" h="29210">
                <a:moveTo>
                  <a:pt x="114299" y="0"/>
                </a:moveTo>
                <a:lnTo>
                  <a:pt x="114299" y="29051"/>
                </a:lnTo>
                <a:lnTo>
                  <a:pt x="0" y="29051"/>
                </a:lnTo>
                <a:lnTo>
                  <a:pt x="0" y="0"/>
                </a:lnTo>
                <a:lnTo>
                  <a:pt x="114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4792" y="2103120"/>
            <a:ext cx="114300" cy="29209"/>
          </a:xfrm>
          <a:custGeom>
            <a:avLst/>
            <a:gdLst/>
            <a:ahLst/>
            <a:cxnLst/>
            <a:rect l="l" t="t" r="r" b="b"/>
            <a:pathLst>
              <a:path w="114300" h="29210">
                <a:moveTo>
                  <a:pt x="114300" y="0"/>
                </a:moveTo>
                <a:lnTo>
                  <a:pt x="114300" y="28956"/>
                </a:lnTo>
                <a:lnTo>
                  <a:pt x="0" y="28956"/>
                </a:lnTo>
                <a:lnTo>
                  <a:pt x="0" y="0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1765" y="1988540"/>
            <a:ext cx="147320" cy="266065"/>
          </a:xfrm>
          <a:custGeom>
            <a:avLst/>
            <a:gdLst/>
            <a:ahLst/>
            <a:cxnLst/>
            <a:rect l="l" t="t" r="r" b="b"/>
            <a:pathLst>
              <a:path w="147319" h="266064">
                <a:moveTo>
                  <a:pt x="147320" y="236791"/>
                </a:moveTo>
                <a:lnTo>
                  <a:pt x="33020" y="236791"/>
                </a:lnTo>
                <a:lnTo>
                  <a:pt x="33020" y="0"/>
                </a:lnTo>
                <a:lnTo>
                  <a:pt x="0" y="0"/>
                </a:lnTo>
                <a:lnTo>
                  <a:pt x="0" y="265747"/>
                </a:lnTo>
                <a:lnTo>
                  <a:pt x="33020" y="265747"/>
                </a:lnTo>
                <a:lnTo>
                  <a:pt x="147320" y="265747"/>
                </a:lnTo>
                <a:lnTo>
                  <a:pt x="147320" y="236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729" y="2060352"/>
            <a:ext cx="178593" cy="19850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60386" y="2060352"/>
            <a:ext cx="327025" cy="198755"/>
            <a:chOff x="1560386" y="2060352"/>
            <a:chExt cx="327025" cy="19875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263" y="2060405"/>
              <a:ext cx="161829" cy="1984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0386" y="2060352"/>
              <a:ext cx="129825" cy="19850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939004" y="1987010"/>
            <a:ext cx="358775" cy="267335"/>
            <a:chOff x="1939004" y="1987010"/>
            <a:chExt cx="358775" cy="26733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9004" y="2060352"/>
              <a:ext cx="290036" cy="19392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65616" y="1987016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32092" y="77914"/>
                  </a:moveTo>
                  <a:lnTo>
                    <a:pt x="1524" y="77914"/>
                  </a:lnTo>
                  <a:lnTo>
                    <a:pt x="1524" y="267271"/>
                  </a:lnTo>
                  <a:lnTo>
                    <a:pt x="32092" y="267271"/>
                  </a:lnTo>
                  <a:lnTo>
                    <a:pt x="32092" y="77914"/>
                  </a:lnTo>
                  <a:close/>
                </a:path>
                <a:path w="32385" h="267335">
                  <a:moveTo>
                    <a:pt x="32092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32092" y="33616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2348103" y="1965674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2004" y="277334"/>
                </a:moveTo>
                <a:lnTo>
                  <a:pt x="32004" y="195453"/>
                </a:lnTo>
                <a:lnTo>
                  <a:pt x="32289" y="204088"/>
                </a:lnTo>
                <a:lnTo>
                  <a:pt x="33147" y="211883"/>
                </a:lnTo>
                <a:lnTo>
                  <a:pt x="34575" y="219107"/>
                </a:lnTo>
                <a:lnTo>
                  <a:pt x="36576" y="226028"/>
                </a:lnTo>
                <a:lnTo>
                  <a:pt x="38100" y="235172"/>
                </a:lnTo>
                <a:lnTo>
                  <a:pt x="64103" y="262699"/>
                </a:lnTo>
                <a:lnTo>
                  <a:pt x="70199" y="265747"/>
                </a:lnTo>
                <a:lnTo>
                  <a:pt x="77819" y="267271"/>
                </a:lnTo>
                <a:lnTo>
                  <a:pt x="99393" y="267154"/>
                </a:lnTo>
                <a:lnTo>
                  <a:pt x="105346" y="264223"/>
                </a:lnTo>
                <a:lnTo>
                  <a:pt x="114490" y="261175"/>
                </a:lnTo>
                <a:lnTo>
                  <a:pt x="119062" y="258127"/>
                </a:lnTo>
                <a:lnTo>
                  <a:pt x="123634" y="254984"/>
                </a:lnTo>
                <a:lnTo>
                  <a:pt x="126682" y="253460"/>
                </a:lnTo>
                <a:lnTo>
                  <a:pt x="132778" y="247364"/>
                </a:lnTo>
                <a:lnTo>
                  <a:pt x="134302" y="244316"/>
                </a:lnTo>
                <a:lnTo>
                  <a:pt x="137350" y="241268"/>
                </a:lnTo>
                <a:lnTo>
                  <a:pt x="137350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3446" y="288607"/>
                </a:lnTo>
                <a:lnTo>
                  <a:pt x="137350" y="267271"/>
                </a:lnTo>
                <a:lnTo>
                  <a:pt x="122110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102203" y="291655"/>
                </a:lnTo>
                <a:lnTo>
                  <a:pt x="97631" y="293179"/>
                </a:lnTo>
                <a:lnTo>
                  <a:pt x="82391" y="293179"/>
                </a:lnTo>
                <a:lnTo>
                  <a:pt x="38302" y="281940"/>
                </a:lnTo>
                <a:lnTo>
                  <a:pt x="32004" y="277334"/>
                </a:lnTo>
                <a:close/>
              </a:path>
              <a:path w="168275" h="293369">
                <a:moveTo>
                  <a:pt x="0" y="196977"/>
                </a:moveTo>
                <a:lnTo>
                  <a:pt x="285" y="186998"/>
                </a:lnTo>
                <a:lnTo>
                  <a:pt x="1143" y="177724"/>
                </a:lnTo>
                <a:lnTo>
                  <a:pt x="2571" y="169290"/>
                </a:lnTo>
                <a:lnTo>
                  <a:pt x="4572" y="161829"/>
                </a:lnTo>
                <a:lnTo>
                  <a:pt x="6000" y="154114"/>
                </a:lnTo>
                <a:lnTo>
                  <a:pt x="41148" y="106870"/>
                </a:lnTo>
                <a:lnTo>
                  <a:pt x="47339" y="103822"/>
                </a:lnTo>
                <a:lnTo>
                  <a:pt x="59531" y="97726"/>
                </a:lnTo>
                <a:lnTo>
                  <a:pt x="71723" y="94678"/>
                </a:lnTo>
                <a:lnTo>
                  <a:pt x="82391" y="94678"/>
                </a:lnTo>
                <a:lnTo>
                  <a:pt x="91240" y="94988"/>
                </a:lnTo>
                <a:lnTo>
                  <a:pt x="99393" y="96012"/>
                </a:lnTo>
                <a:lnTo>
                  <a:pt x="106688" y="97893"/>
                </a:lnTo>
                <a:lnTo>
                  <a:pt x="112966" y="100774"/>
                </a:lnTo>
                <a:lnTo>
                  <a:pt x="119538" y="103608"/>
                </a:lnTo>
                <a:lnTo>
                  <a:pt x="125539" y="107442"/>
                </a:lnTo>
                <a:lnTo>
                  <a:pt x="130968" y="112133"/>
                </a:lnTo>
                <a:lnTo>
                  <a:pt x="135826" y="117538"/>
                </a:lnTo>
                <a:lnTo>
                  <a:pt x="137350" y="117538"/>
                </a:lnTo>
                <a:lnTo>
                  <a:pt x="137350" y="142017"/>
                </a:lnTo>
                <a:lnTo>
                  <a:pt x="131849" y="137707"/>
                </a:lnTo>
                <a:lnTo>
                  <a:pt x="126492" y="133826"/>
                </a:lnTo>
                <a:lnTo>
                  <a:pt x="86963" y="120586"/>
                </a:lnTo>
                <a:lnTo>
                  <a:pt x="82391" y="120586"/>
                </a:lnTo>
                <a:lnTo>
                  <a:pt x="76295" y="122110"/>
                </a:lnTo>
                <a:lnTo>
                  <a:pt x="68675" y="123634"/>
                </a:lnTo>
                <a:lnTo>
                  <a:pt x="62579" y="126777"/>
                </a:lnTo>
                <a:lnTo>
                  <a:pt x="56483" y="129825"/>
                </a:lnTo>
                <a:lnTo>
                  <a:pt x="51911" y="135921"/>
                </a:lnTo>
                <a:lnTo>
                  <a:pt x="33337" y="176010"/>
                </a:lnTo>
                <a:lnTo>
                  <a:pt x="32004" y="195453"/>
                </a:lnTo>
                <a:lnTo>
                  <a:pt x="32004" y="277334"/>
                </a:lnTo>
                <a:lnTo>
                  <a:pt x="7620" y="241268"/>
                </a:lnTo>
                <a:lnTo>
                  <a:pt x="547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66321" y="2060352"/>
            <a:ext cx="180213" cy="1985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2254" y="2060352"/>
            <a:ext cx="103822" cy="19392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015139" y="1988534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75164" y="118"/>
                </a:lnTo>
                <a:lnTo>
                  <a:pt x="79009" y="190"/>
                </a:lnTo>
                <a:lnTo>
                  <a:pt x="87281" y="642"/>
                </a:lnTo>
                <a:lnTo>
                  <a:pt x="94678" y="1524"/>
                </a:lnTo>
                <a:lnTo>
                  <a:pt x="102417" y="1809"/>
                </a:lnTo>
                <a:lnTo>
                  <a:pt x="145399" y="14144"/>
                </a:lnTo>
                <a:lnTo>
                  <a:pt x="180498" y="37052"/>
                </a:lnTo>
                <a:lnTo>
                  <a:pt x="204013" y="69139"/>
                </a:lnTo>
                <a:lnTo>
                  <a:pt x="214884" y="109430"/>
                </a:lnTo>
                <a:lnTo>
                  <a:pt x="216789" y="131349"/>
                </a:lnTo>
                <a:lnTo>
                  <a:pt x="216265" y="142811"/>
                </a:lnTo>
                <a:lnTo>
                  <a:pt x="207214" y="185657"/>
                </a:lnTo>
                <a:lnTo>
                  <a:pt x="186928" y="220052"/>
                </a:lnTo>
                <a:lnTo>
                  <a:pt x="181641" y="225434"/>
                </a:lnTo>
                <a:lnTo>
                  <a:pt x="181641" y="131349"/>
                </a:lnTo>
                <a:lnTo>
                  <a:pt x="180736" y="112999"/>
                </a:lnTo>
                <a:lnTo>
                  <a:pt x="164877" y="68770"/>
                </a:lnTo>
                <a:lnTo>
                  <a:pt x="132436" y="40816"/>
                </a:lnTo>
                <a:lnTo>
                  <a:pt x="90106" y="30575"/>
                </a:lnTo>
                <a:lnTo>
                  <a:pt x="82907" y="29694"/>
                </a:lnTo>
                <a:lnTo>
                  <a:pt x="75164" y="29241"/>
                </a:lnTo>
                <a:lnTo>
                  <a:pt x="69952" y="29137"/>
                </a:lnTo>
                <a:lnTo>
                  <a:pt x="33623" y="29051"/>
                </a:lnTo>
                <a:lnTo>
                  <a:pt x="33623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3623" y="265747"/>
                </a:moveTo>
                <a:lnTo>
                  <a:pt x="33623" y="236791"/>
                </a:lnTo>
                <a:lnTo>
                  <a:pt x="69952" y="236705"/>
                </a:lnTo>
                <a:lnTo>
                  <a:pt x="75164" y="236601"/>
                </a:lnTo>
                <a:lnTo>
                  <a:pt x="117538" y="230600"/>
                </a:lnTo>
                <a:lnTo>
                  <a:pt x="155980" y="207025"/>
                </a:lnTo>
                <a:lnTo>
                  <a:pt x="177831" y="166878"/>
                </a:lnTo>
                <a:lnTo>
                  <a:pt x="181641" y="131349"/>
                </a:lnTo>
                <a:lnTo>
                  <a:pt x="181641" y="225434"/>
                </a:lnTo>
                <a:lnTo>
                  <a:pt x="145208" y="251650"/>
                </a:lnTo>
                <a:lnTo>
                  <a:pt x="102417" y="263080"/>
                </a:lnTo>
                <a:lnTo>
                  <a:pt x="75164" y="265621"/>
                </a:lnTo>
                <a:lnTo>
                  <a:pt x="33623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89935" y="1988534"/>
            <a:ext cx="215265" cy="266065"/>
          </a:xfrm>
          <a:custGeom>
            <a:avLst/>
            <a:gdLst/>
            <a:ahLst/>
            <a:cxnLst/>
            <a:rect l="l" t="t" r="r" b="b"/>
            <a:pathLst>
              <a:path w="215264" h="266064">
                <a:moveTo>
                  <a:pt x="0" y="265747"/>
                </a:moveTo>
                <a:lnTo>
                  <a:pt x="0" y="0"/>
                </a:lnTo>
                <a:lnTo>
                  <a:pt x="32003" y="0"/>
                </a:lnTo>
                <a:lnTo>
                  <a:pt x="135826" y="148209"/>
                </a:lnTo>
                <a:lnTo>
                  <a:pt x="148176" y="165630"/>
                </a:lnTo>
                <a:lnTo>
                  <a:pt x="184689" y="219932"/>
                </a:lnTo>
                <a:lnTo>
                  <a:pt x="186213" y="219932"/>
                </a:lnTo>
                <a:lnTo>
                  <a:pt x="184451" y="200461"/>
                </a:lnTo>
                <a:lnTo>
                  <a:pt x="183546" y="180820"/>
                </a:lnTo>
                <a:lnTo>
                  <a:pt x="183213" y="160875"/>
                </a:lnTo>
                <a:lnTo>
                  <a:pt x="183165" y="0"/>
                </a:lnTo>
                <a:lnTo>
                  <a:pt x="215169" y="0"/>
                </a:lnTo>
                <a:lnTo>
                  <a:pt x="215169" y="265747"/>
                </a:lnTo>
                <a:lnTo>
                  <a:pt x="183165" y="265747"/>
                </a:lnTo>
                <a:lnTo>
                  <a:pt x="65935" y="98431"/>
                </a:lnTo>
                <a:lnTo>
                  <a:pt x="53232" y="79819"/>
                </a:lnTo>
                <a:lnTo>
                  <a:pt x="41369" y="61778"/>
                </a:lnTo>
                <a:lnTo>
                  <a:pt x="30479" y="44291"/>
                </a:lnTo>
                <a:lnTo>
                  <a:pt x="28955" y="44291"/>
                </a:lnTo>
                <a:lnTo>
                  <a:pt x="30075" y="63469"/>
                </a:lnTo>
                <a:lnTo>
                  <a:pt x="31051" y="84201"/>
                </a:lnTo>
                <a:lnTo>
                  <a:pt x="31742" y="106361"/>
                </a:lnTo>
                <a:lnTo>
                  <a:pt x="32003" y="129825"/>
                </a:lnTo>
                <a:lnTo>
                  <a:pt x="32003" y="265747"/>
                </a:lnTo>
                <a:lnTo>
                  <a:pt x="0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4636" y="1982438"/>
            <a:ext cx="175895" cy="276860"/>
          </a:xfrm>
          <a:custGeom>
            <a:avLst/>
            <a:gdLst/>
            <a:ahLst/>
            <a:cxnLst/>
            <a:rect l="l" t="t" r="r" b="b"/>
            <a:pathLst>
              <a:path w="175895" h="276860">
                <a:moveTo>
                  <a:pt x="0" y="261175"/>
                </a:moveTo>
                <a:lnTo>
                  <a:pt x="0" y="232124"/>
                </a:lnTo>
                <a:lnTo>
                  <a:pt x="4667" y="233648"/>
                </a:lnTo>
                <a:lnTo>
                  <a:pt x="10763" y="236696"/>
                </a:lnTo>
                <a:lnTo>
                  <a:pt x="15335" y="238220"/>
                </a:lnTo>
                <a:lnTo>
                  <a:pt x="21431" y="239839"/>
                </a:lnTo>
                <a:lnTo>
                  <a:pt x="27527" y="242887"/>
                </a:lnTo>
                <a:lnTo>
                  <a:pt x="35147" y="242887"/>
                </a:lnTo>
                <a:lnTo>
                  <a:pt x="53435" y="247459"/>
                </a:lnTo>
                <a:lnTo>
                  <a:pt x="78676" y="247435"/>
                </a:lnTo>
                <a:lnTo>
                  <a:pt x="85534" y="247268"/>
                </a:lnTo>
                <a:lnTo>
                  <a:pt x="132873" y="229076"/>
                </a:lnTo>
                <a:lnTo>
                  <a:pt x="142017" y="207740"/>
                </a:lnTo>
                <a:lnTo>
                  <a:pt x="142017" y="190880"/>
                </a:lnTo>
                <a:lnTo>
                  <a:pt x="140493" y="183260"/>
                </a:lnTo>
                <a:lnTo>
                  <a:pt x="135921" y="178688"/>
                </a:lnTo>
                <a:lnTo>
                  <a:pt x="129825" y="169544"/>
                </a:lnTo>
                <a:lnTo>
                  <a:pt x="123729" y="166496"/>
                </a:lnTo>
                <a:lnTo>
                  <a:pt x="117538" y="161924"/>
                </a:lnTo>
                <a:lnTo>
                  <a:pt x="111442" y="160400"/>
                </a:lnTo>
                <a:lnTo>
                  <a:pt x="105346" y="157352"/>
                </a:lnTo>
                <a:lnTo>
                  <a:pt x="97726" y="155828"/>
                </a:lnTo>
                <a:lnTo>
                  <a:pt x="90106" y="152780"/>
                </a:lnTo>
                <a:lnTo>
                  <a:pt x="82486" y="151161"/>
                </a:lnTo>
                <a:lnTo>
                  <a:pt x="74722" y="149756"/>
                </a:lnTo>
                <a:lnTo>
                  <a:pt x="67234" y="147923"/>
                </a:lnTo>
                <a:lnTo>
                  <a:pt x="26003" y="131349"/>
                </a:lnTo>
                <a:lnTo>
                  <a:pt x="1381" y="96214"/>
                </a:lnTo>
                <a:lnTo>
                  <a:pt x="0" y="77914"/>
                </a:lnTo>
                <a:lnTo>
                  <a:pt x="348" y="68136"/>
                </a:lnTo>
                <a:lnTo>
                  <a:pt x="15716" y="30194"/>
                </a:lnTo>
                <a:lnTo>
                  <a:pt x="47220" y="7169"/>
                </a:lnTo>
                <a:lnTo>
                  <a:pt x="90106" y="0"/>
                </a:lnTo>
                <a:lnTo>
                  <a:pt x="101014" y="285"/>
                </a:lnTo>
                <a:lnTo>
                  <a:pt x="138922" y="6881"/>
                </a:lnTo>
                <a:lnTo>
                  <a:pt x="163353" y="15239"/>
                </a:lnTo>
                <a:lnTo>
                  <a:pt x="163353" y="45815"/>
                </a:lnTo>
                <a:lnTo>
                  <a:pt x="147161" y="39147"/>
                </a:lnTo>
                <a:lnTo>
                  <a:pt x="138707" y="36171"/>
                </a:lnTo>
                <a:lnTo>
                  <a:pt x="91630" y="29051"/>
                </a:lnTo>
                <a:lnTo>
                  <a:pt x="84796" y="29313"/>
                </a:lnTo>
                <a:lnTo>
                  <a:pt x="47339" y="42767"/>
                </a:lnTo>
                <a:lnTo>
                  <a:pt x="42767" y="45815"/>
                </a:lnTo>
                <a:lnTo>
                  <a:pt x="38195" y="50387"/>
                </a:lnTo>
                <a:lnTo>
                  <a:pt x="36671" y="56483"/>
                </a:lnTo>
                <a:lnTo>
                  <a:pt x="33623" y="62579"/>
                </a:lnTo>
                <a:lnTo>
                  <a:pt x="33623" y="76390"/>
                </a:lnTo>
                <a:lnTo>
                  <a:pt x="33623" y="84010"/>
                </a:lnTo>
                <a:lnTo>
                  <a:pt x="35147" y="90106"/>
                </a:lnTo>
                <a:lnTo>
                  <a:pt x="68770" y="116109"/>
                </a:lnTo>
                <a:lnTo>
                  <a:pt x="76390" y="117633"/>
                </a:lnTo>
                <a:lnTo>
                  <a:pt x="84010" y="120681"/>
                </a:lnTo>
                <a:lnTo>
                  <a:pt x="91630" y="122205"/>
                </a:lnTo>
                <a:lnTo>
                  <a:pt x="106882" y="126206"/>
                </a:lnTo>
                <a:lnTo>
                  <a:pt x="114387" y="128420"/>
                </a:lnTo>
                <a:lnTo>
                  <a:pt x="122205" y="131349"/>
                </a:lnTo>
                <a:lnTo>
                  <a:pt x="129039" y="133040"/>
                </a:lnTo>
                <a:lnTo>
                  <a:pt x="163972" y="158409"/>
                </a:lnTo>
                <a:lnTo>
                  <a:pt x="175545" y="197072"/>
                </a:lnTo>
                <a:lnTo>
                  <a:pt x="174998" y="207073"/>
                </a:lnTo>
                <a:lnTo>
                  <a:pt x="158400" y="247066"/>
                </a:lnTo>
                <a:lnTo>
                  <a:pt x="122760" y="269271"/>
                </a:lnTo>
                <a:lnTo>
                  <a:pt x="82962" y="276129"/>
                </a:lnTo>
                <a:lnTo>
                  <a:pt x="71818" y="276415"/>
                </a:lnTo>
                <a:lnTo>
                  <a:pt x="58007" y="276415"/>
                </a:lnTo>
                <a:lnTo>
                  <a:pt x="50387" y="274891"/>
                </a:lnTo>
                <a:lnTo>
                  <a:pt x="44291" y="274891"/>
                </a:lnTo>
                <a:lnTo>
                  <a:pt x="36671" y="273367"/>
                </a:lnTo>
                <a:lnTo>
                  <a:pt x="30575" y="271843"/>
                </a:lnTo>
                <a:lnTo>
                  <a:pt x="22955" y="270319"/>
                </a:lnTo>
                <a:lnTo>
                  <a:pt x="18383" y="268795"/>
                </a:lnTo>
                <a:lnTo>
                  <a:pt x="12287" y="267271"/>
                </a:lnTo>
                <a:lnTo>
                  <a:pt x="3143" y="264223"/>
                </a:lnTo>
                <a:lnTo>
                  <a:pt x="0" y="2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74008" y="1965960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6"/>
                </a:moveTo>
                <a:lnTo>
                  <a:pt x="0" y="0"/>
                </a:lnTo>
                <a:lnTo>
                  <a:pt x="32004" y="0"/>
                </a:lnTo>
                <a:lnTo>
                  <a:pt x="32004" y="288036"/>
                </a:lnTo>
                <a:lnTo>
                  <a:pt x="0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3955447" y="2060352"/>
            <a:ext cx="548640" cy="198755"/>
            <a:chOff x="3955447" y="2060352"/>
            <a:chExt cx="548640" cy="19875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5447" y="2060352"/>
              <a:ext cx="180117" cy="1985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3760" y="2060352"/>
              <a:ext cx="141922" cy="198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2353" y="2060417"/>
              <a:ext cx="151161" cy="198436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4564380" y="1965960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6"/>
                </a:moveTo>
                <a:lnTo>
                  <a:pt x="0" y="0"/>
                </a:lnTo>
                <a:lnTo>
                  <a:pt x="32003" y="0"/>
                </a:lnTo>
                <a:lnTo>
                  <a:pt x="32003" y="288036"/>
                </a:lnTo>
                <a:lnTo>
                  <a:pt x="0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3914" y="1982487"/>
            <a:ext cx="137795" cy="272415"/>
          </a:xfrm>
          <a:custGeom>
            <a:avLst/>
            <a:gdLst/>
            <a:ahLst/>
            <a:cxnLst/>
            <a:rect l="l" t="t" r="r" b="b"/>
            <a:pathLst>
              <a:path w="137795" h="272414">
                <a:moveTo>
                  <a:pt x="27432" y="271794"/>
                </a:moveTo>
                <a:lnTo>
                  <a:pt x="27432" y="233599"/>
                </a:lnTo>
                <a:lnTo>
                  <a:pt x="65627" y="233599"/>
                </a:lnTo>
                <a:lnTo>
                  <a:pt x="65627" y="271794"/>
                </a:lnTo>
                <a:lnTo>
                  <a:pt x="27432" y="271794"/>
                </a:lnTo>
                <a:close/>
              </a:path>
              <a:path w="137795" h="272414">
                <a:moveTo>
                  <a:pt x="0" y="39670"/>
                </a:moveTo>
                <a:lnTo>
                  <a:pt x="0" y="13666"/>
                </a:lnTo>
                <a:lnTo>
                  <a:pt x="5119" y="10523"/>
                </a:lnTo>
                <a:lnTo>
                  <a:pt x="11239" y="7951"/>
                </a:lnTo>
                <a:lnTo>
                  <a:pt x="18216" y="5951"/>
                </a:lnTo>
                <a:lnTo>
                  <a:pt x="25908" y="4522"/>
                </a:lnTo>
                <a:lnTo>
                  <a:pt x="33042" y="2522"/>
                </a:lnTo>
                <a:lnTo>
                  <a:pt x="40624" y="1093"/>
                </a:lnTo>
                <a:lnTo>
                  <a:pt x="48491" y="236"/>
                </a:lnTo>
                <a:lnTo>
                  <a:pt x="51911" y="114"/>
                </a:lnTo>
                <a:lnTo>
                  <a:pt x="58007" y="0"/>
                </a:lnTo>
                <a:lnTo>
                  <a:pt x="65627" y="263"/>
                </a:lnTo>
                <a:lnTo>
                  <a:pt x="103429" y="10237"/>
                </a:lnTo>
                <a:lnTo>
                  <a:pt x="114490" y="18238"/>
                </a:lnTo>
                <a:lnTo>
                  <a:pt x="119895" y="22246"/>
                </a:lnTo>
                <a:lnTo>
                  <a:pt x="124587" y="27085"/>
                </a:lnTo>
                <a:lnTo>
                  <a:pt x="128420" y="32477"/>
                </a:lnTo>
                <a:lnTo>
                  <a:pt x="131254" y="38146"/>
                </a:lnTo>
                <a:lnTo>
                  <a:pt x="135826" y="45766"/>
                </a:lnTo>
                <a:lnTo>
                  <a:pt x="137350" y="53386"/>
                </a:lnTo>
                <a:lnTo>
                  <a:pt x="137350" y="71769"/>
                </a:lnTo>
                <a:lnTo>
                  <a:pt x="135826" y="77865"/>
                </a:lnTo>
                <a:lnTo>
                  <a:pt x="132778" y="83961"/>
                </a:lnTo>
                <a:lnTo>
                  <a:pt x="131254" y="90057"/>
                </a:lnTo>
                <a:lnTo>
                  <a:pt x="128206" y="96153"/>
                </a:lnTo>
                <a:lnTo>
                  <a:pt x="123634" y="100725"/>
                </a:lnTo>
                <a:lnTo>
                  <a:pt x="119062" y="106821"/>
                </a:lnTo>
                <a:lnTo>
                  <a:pt x="114490" y="111488"/>
                </a:lnTo>
                <a:lnTo>
                  <a:pt x="109918" y="114536"/>
                </a:lnTo>
                <a:lnTo>
                  <a:pt x="105346" y="119108"/>
                </a:lnTo>
                <a:lnTo>
                  <a:pt x="105346" y="57958"/>
                </a:lnTo>
                <a:lnTo>
                  <a:pt x="103822" y="53386"/>
                </a:lnTo>
                <a:lnTo>
                  <a:pt x="100774" y="48814"/>
                </a:lnTo>
                <a:lnTo>
                  <a:pt x="99250" y="44242"/>
                </a:lnTo>
                <a:lnTo>
                  <a:pt x="94583" y="39670"/>
                </a:lnTo>
                <a:lnTo>
                  <a:pt x="91535" y="36622"/>
                </a:lnTo>
                <a:lnTo>
                  <a:pt x="86963" y="33574"/>
                </a:lnTo>
                <a:lnTo>
                  <a:pt x="80867" y="32050"/>
                </a:lnTo>
                <a:lnTo>
                  <a:pt x="74771" y="29002"/>
                </a:lnTo>
                <a:lnTo>
                  <a:pt x="68675" y="27478"/>
                </a:lnTo>
                <a:lnTo>
                  <a:pt x="24384" y="30526"/>
                </a:lnTo>
                <a:lnTo>
                  <a:pt x="5095" y="37384"/>
                </a:lnTo>
                <a:lnTo>
                  <a:pt x="0" y="39670"/>
                </a:lnTo>
                <a:close/>
              </a:path>
              <a:path w="137795" h="272414">
                <a:moveTo>
                  <a:pt x="33528" y="186259"/>
                </a:moveTo>
                <a:lnTo>
                  <a:pt x="39719" y="145016"/>
                </a:lnTo>
                <a:lnTo>
                  <a:pt x="58007" y="123680"/>
                </a:lnTo>
                <a:lnTo>
                  <a:pt x="62579" y="119108"/>
                </a:lnTo>
                <a:lnTo>
                  <a:pt x="68675" y="114536"/>
                </a:lnTo>
                <a:lnTo>
                  <a:pt x="73247" y="109964"/>
                </a:lnTo>
                <a:lnTo>
                  <a:pt x="77819" y="106821"/>
                </a:lnTo>
                <a:lnTo>
                  <a:pt x="82391" y="103773"/>
                </a:lnTo>
                <a:lnTo>
                  <a:pt x="94583" y="91581"/>
                </a:lnTo>
                <a:lnTo>
                  <a:pt x="97726" y="88533"/>
                </a:lnTo>
                <a:lnTo>
                  <a:pt x="100774" y="82437"/>
                </a:lnTo>
                <a:lnTo>
                  <a:pt x="105346" y="68721"/>
                </a:lnTo>
                <a:lnTo>
                  <a:pt x="105346" y="119108"/>
                </a:lnTo>
                <a:lnTo>
                  <a:pt x="100774" y="123680"/>
                </a:lnTo>
                <a:lnTo>
                  <a:pt x="94583" y="126728"/>
                </a:lnTo>
                <a:lnTo>
                  <a:pt x="90011" y="129776"/>
                </a:lnTo>
                <a:lnTo>
                  <a:pt x="86963" y="134348"/>
                </a:lnTo>
                <a:lnTo>
                  <a:pt x="82391" y="137396"/>
                </a:lnTo>
                <a:lnTo>
                  <a:pt x="74771" y="145016"/>
                </a:lnTo>
                <a:lnTo>
                  <a:pt x="71723" y="149588"/>
                </a:lnTo>
                <a:lnTo>
                  <a:pt x="68675" y="154255"/>
                </a:lnTo>
                <a:lnTo>
                  <a:pt x="65627" y="158827"/>
                </a:lnTo>
                <a:lnTo>
                  <a:pt x="64103" y="164923"/>
                </a:lnTo>
                <a:lnTo>
                  <a:pt x="61055" y="169495"/>
                </a:lnTo>
                <a:lnTo>
                  <a:pt x="61055" y="186259"/>
                </a:lnTo>
                <a:lnTo>
                  <a:pt x="33528" y="186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2980" y="2618232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4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59681" y="2547556"/>
            <a:ext cx="189261" cy="23212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494758" y="2538412"/>
            <a:ext cx="331470" cy="246379"/>
            <a:chOff x="1494758" y="2538412"/>
            <a:chExt cx="331470" cy="246379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4758" y="2538412"/>
              <a:ext cx="131254" cy="24584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8780" y="2610135"/>
              <a:ext cx="157257" cy="174117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31314" y="2568892"/>
            <a:ext cx="1344835" cy="29175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3787521" y="2546032"/>
            <a:ext cx="901065" cy="238760"/>
            <a:chOff x="3787521" y="2546032"/>
            <a:chExt cx="901065" cy="238760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87521" y="2610210"/>
              <a:ext cx="140493" cy="1739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64591" y="2568892"/>
              <a:ext cx="239649" cy="2153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40911" y="2610135"/>
              <a:ext cx="91630" cy="16954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361497" y="2546032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80">
                  <a:moveTo>
                    <a:pt x="27520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520" y="233654"/>
                  </a:lnTo>
                  <a:lnTo>
                    <a:pt x="27520" y="68681"/>
                  </a:lnTo>
                  <a:close/>
                </a:path>
                <a:path w="29210" h="233680">
                  <a:moveTo>
                    <a:pt x="290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44" y="30480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19504" y="2568892"/>
              <a:ext cx="109918" cy="2153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56855" y="2610135"/>
              <a:ext cx="131254" cy="174117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4741640" y="2610135"/>
            <a:ext cx="426084" cy="174625"/>
            <a:chOff x="4741640" y="2610135"/>
            <a:chExt cx="426084" cy="174625"/>
          </a:xfrm>
        </p:grpSpPr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41640" y="2610135"/>
              <a:ext cx="242697" cy="1695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27104" y="2610210"/>
              <a:ext cx="140398" cy="173936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5213318" y="2568892"/>
            <a:ext cx="525145" cy="278130"/>
            <a:chOff x="5213318" y="2568892"/>
            <a:chExt cx="525145" cy="278130"/>
          </a:xfrm>
        </p:grpSpPr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13318" y="2610135"/>
              <a:ext cx="135826" cy="16954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78101" y="2568892"/>
              <a:ext cx="109918" cy="2153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15546" y="2610211"/>
              <a:ext cx="140493" cy="1739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678900" y="2741485"/>
              <a:ext cx="59690" cy="106045"/>
            </a:xfrm>
            <a:custGeom>
              <a:avLst/>
              <a:gdLst/>
              <a:ahLst/>
              <a:cxnLst/>
              <a:rect l="l" t="t" r="r" b="b"/>
              <a:pathLst>
                <a:path w="59689" h="106044">
                  <a:moveTo>
                    <a:pt x="0" y="105441"/>
                  </a:moveTo>
                  <a:lnTo>
                    <a:pt x="28955" y="0"/>
                  </a:lnTo>
                  <a:lnTo>
                    <a:pt x="59531" y="0"/>
                  </a:lnTo>
                  <a:lnTo>
                    <a:pt x="25907" y="105441"/>
                  </a:lnTo>
                  <a:lnTo>
                    <a:pt x="0" y="105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6051328" y="2523077"/>
            <a:ext cx="131445" cy="261620"/>
          </a:xfrm>
          <a:custGeom>
            <a:avLst/>
            <a:gdLst/>
            <a:ahLst/>
            <a:cxnLst/>
            <a:rect l="l" t="t" r="r" b="b"/>
            <a:pathLst>
              <a:path w="131445" h="261619">
                <a:moveTo>
                  <a:pt x="13716" y="119157"/>
                </a:moveTo>
                <a:lnTo>
                  <a:pt x="13716" y="96297"/>
                </a:lnTo>
                <a:lnTo>
                  <a:pt x="16764" y="96297"/>
                </a:lnTo>
                <a:lnTo>
                  <a:pt x="19812" y="94678"/>
                </a:lnTo>
                <a:lnTo>
                  <a:pt x="24384" y="93154"/>
                </a:lnTo>
                <a:lnTo>
                  <a:pt x="27432" y="91630"/>
                </a:lnTo>
                <a:lnTo>
                  <a:pt x="32004" y="90106"/>
                </a:lnTo>
                <a:lnTo>
                  <a:pt x="36576" y="90106"/>
                </a:lnTo>
                <a:lnTo>
                  <a:pt x="39719" y="88582"/>
                </a:lnTo>
                <a:lnTo>
                  <a:pt x="48863" y="88582"/>
                </a:lnTo>
                <a:lnTo>
                  <a:pt x="53435" y="87058"/>
                </a:lnTo>
                <a:lnTo>
                  <a:pt x="64103" y="87131"/>
                </a:lnTo>
                <a:lnTo>
                  <a:pt x="74582" y="87631"/>
                </a:lnTo>
                <a:lnTo>
                  <a:pt x="111252" y="101155"/>
                </a:lnTo>
                <a:lnTo>
                  <a:pt x="128206" y="123729"/>
                </a:lnTo>
                <a:lnTo>
                  <a:pt x="129730" y="126777"/>
                </a:lnTo>
                <a:lnTo>
                  <a:pt x="131254" y="131349"/>
                </a:lnTo>
                <a:lnTo>
                  <a:pt x="131254" y="256603"/>
                </a:lnTo>
                <a:lnTo>
                  <a:pt x="108394" y="256603"/>
                </a:lnTo>
                <a:lnTo>
                  <a:pt x="106870" y="238315"/>
                </a:lnTo>
                <a:lnTo>
                  <a:pt x="105346" y="238315"/>
                </a:lnTo>
                <a:lnTo>
                  <a:pt x="105346" y="146685"/>
                </a:lnTo>
                <a:lnTo>
                  <a:pt x="103822" y="142113"/>
                </a:lnTo>
                <a:lnTo>
                  <a:pt x="103822" y="135921"/>
                </a:lnTo>
                <a:lnTo>
                  <a:pt x="67889" y="110537"/>
                </a:lnTo>
                <a:lnTo>
                  <a:pt x="59531" y="110013"/>
                </a:lnTo>
                <a:lnTo>
                  <a:pt x="51911" y="110013"/>
                </a:lnTo>
                <a:lnTo>
                  <a:pt x="21336" y="116109"/>
                </a:lnTo>
                <a:lnTo>
                  <a:pt x="13716" y="119157"/>
                </a:lnTo>
                <a:close/>
              </a:path>
              <a:path w="131445" h="261619">
                <a:moveTo>
                  <a:pt x="0" y="216884"/>
                </a:moveTo>
                <a:lnTo>
                  <a:pt x="0" y="200120"/>
                </a:lnTo>
                <a:lnTo>
                  <a:pt x="1524" y="192500"/>
                </a:lnTo>
                <a:lnTo>
                  <a:pt x="4572" y="186404"/>
                </a:lnTo>
                <a:lnTo>
                  <a:pt x="7620" y="178689"/>
                </a:lnTo>
                <a:lnTo>
                  <a:pt x="44291" y="155829"/>
                </a:lnTo>
                <a:lnTo>
                  <a:pt x="77819" y="155829"/>
                </a:lnTo>
                <a:lnTo>
                  <a:pt x="83915" y="157353"/>
                </a:lnTo>
                <a:lnTo>
                  <a:pt x="91535" y="158877"/>
                </a:lnTo>
                <a:lnTo>
                  <a:pt x="103822" y="161925"/>
                </a:lnTo>
                <a:lnTo>
                  <a:pt x="105346" y="161925"/>
                </a:lnTo>
                <a:lnTo>
                  <a:pt x="105346" y="184880"/>
                </a:lnTo>
                <a:lnTo>
                  <a:pt x="99250" y="183356"/>
                </a:lnTo>
                <a:lnTo>
                  <a:pt x="94583" y="181737"/>
                </a:lnTo>
                <a:lnTo>
                  <a:pt x="86963" y="180213"/>
                </a:lnTo>
                <a:lnTo>
                  <a:pt x="81176" y="178766"/>
                </a:lnTo>
                <a:lnTo>
                  <a:pt x="59531" y="178873"/>
                </a:lnTo>
                <a:lnTo>
                  <a:pt x="56411" y="179000"/>
                </a:lnTo>
                <a:lnTo>
                  <a:pt x="27432" y="197072"/>
                </a:lnTo>
                <a:lnTo>
                  <a:pt x="27432" y="255841"/>
                </a:lnTo>
                <a:lnTo>
                  <a:pt x="19812" y="252031"/>
                </a:lnTo>
                <a:lnTo>
                  <a:pt x="10668" y="242887"/>
                </a:lnTo>
                <a:lnTo>
                  <a:pt x="6096" y="236791"/>
                </a:lnTo>
                <a:lnTo>
                  <a:pt x="4572" y="230695"/>
                </a:lnTo>
                <a:lnTo>
                  <a:pt x="1524" y="222980"/>
                </a:lnTo>
                <a:lnTo>
                  <a:pt x="0" y="216884"/>
                </a:lnTo>
                <a:close/>
              </a:path>
              <a:path w="131445" h="261619">
                <a:moveTo>
                  <a:pt x="27432" y="255841"/>
                </a:moveTo>
                <a:lnTo>
                  <a:pt x="27432" y="212312"/>
                </a:lnTo>
                <a:lnTo>
                  <a:pt x="30480" y="221456"/>
                </a:lnTo>
                <a:lnTo>
                  <a:pt x="32004" y="224504"/>
                </a:lnTo>
                <a:lnTo>
                  <a:pt x="47339" y="236791"/>
                </a:lnTo>
                <a:lnTo>
                  <a:pt x="50387" y="236791"/>
                </a:lnTo>
                <a:lnTo>
                  <a:pt x="54959" y="238315"/>
                </a:lnTo>
                <a:lnTo>
                  <a:pt x="65627" y="238315"/>
                </a:lnTo>
                <a:lnTo>
                  <a:pt x="74582" y="235330"/>
                </a:lnTo>
                <a:lnTo>
                  <a:pt x="74961" y="235219"/>
                </a:lnTo>
                <a:lnTo>
                  <a:pt x="80867" y="233743"/>
                </a:lnTo>
                <a:lnTo>
                  <a:pt x="85451" y="232207"/>
                </a:lnTo>
                <a:lnTo>
                  <a:pt x="88487" y="229171"/>
                </a:lnTo>
                <a:lnTo>
                  <a:pt x="93059" y="227647"/>
                </a:lnTo>
                <a:lnTo>
                  <a:pt x="96107" y="224504"/>
                </a:lnTo>
                <a:lnTo>
                  <a:pt x="99250" y="222980"/>
                </a:lnTo>
                <a:lnTo>
                  <a:pt x="100774" y="219932"/>
                </a:lnTo>
                <a:lnTo>
                  <a:pt x="103822" y="218408"/>
                </a:lnTo>
                <a:lnTo>
                  <a:pt x="105346" y="216884"/>
                </a:lnTo>
                <a:lnTo>
                  <a:pt x="105346" y="238315"/>
                </a:lnTo>
                <a:lnTo>
                  <a:pt x="103822" y="241363"/>
                </a:lnTo>
                <a:lnTo>
                  <a:pt x="97726" y="247459"/>
                </a:lnTo>
                <a:lnTo>
                  <a:pt x="93059" y="248983"/>
                </a:lnTo>
                <a:lnTo>
                  <a:pt x="90011" y="252031"/>
                </a:lnTo>
                <a:lnTo>
                  <a:pt x="85439" y="253555"/>
                </a:lnTo>
                <a:lnTo>
                  <a:pt x="80867" y="256603"/>
                </a:lnTo>
                <a:lnTo>
                  <a:pt x="71723" y="259651"/>
                </a:lnTo>
                <a:lnTo>
                  <a:pt x="65627" y="259651"/>
                </a:lnTo>
                <a:lnTo>
                  <a:pt x="59531" y="261175"/>
                </a:lnTo>
                <a:lnTo>
                  <a:pt x="45815" y="261175"/>
                </a:lnTo>
                <a:lnTo>
                  <a:pt x="39719" y="259651"/>
                </a:lnTo>
                <a:lnTo>
                  <a:pt x="32004" y="258127"/>
                </a:lnTo>
                <a:lnTo>
                  <a:pt x="27432" y="255841"/>
                </a:lnTo>
                <a:close/>
              </a:path>
              <a:path w="131445" h="261619">
                <a:moveTo>
                  <a:pt x="32004" y="0"/>
                </a:moveTo>
                <a:lnTo>
                  <a:pt x="61055" y="0"/>
                </a:lnTo>
                <a:lnTo>
                  <a:pt x="82391" y="61150"/>
                </a:lnTo>
                <a:lnTo>
                  <a:pt x="59531" y="61150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500146" y="2527649"/>
            <a:ext cx="135826" cy="252031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6689407" y="2546032"/>
            <a:ext cx="212725" cy="238125"/>
            <a:chOff x="6689407" y="2546032"/>
            <a:chExt cx="212725" cy="238125"/>
          </a:xfrm>
        </p:grpSpPr>
        <p:sp>
          <p:nvSpPr>
            <p:cNvPr id="54" name="object 54"/>
            <p:cNvSpPr/>
            <p:nvPr/>
          </p:nvSpPr>
          <p:spPr>
            <a:xfrm>
              <a:off x="6689407" y="2546032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40" h="233680">
                  <a:moveTo>
                    <a:pt x="27432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432" y="233654"/>
                  </a:lnTo>
                  <a:lnTo>
                    <a:pt x="27432" y="68681"/>
                  </a:lnTo>
                  <a:close/>
                </a:path>
                <a:path w="27940" h="233680">
                  <a:moveTo>
                    <a:pt x="27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61131" y="2610210"/>
              <a:ext cx="140398" cy="173935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947344" y="2610135"/>
            <a:ext cx="241172" cy="17411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243477" y="2610135"/>
            <a:ext cx="254984" cy="25050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47229" y="2614707"/>
            <a:ext cx="134397" cy="169544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7735062" y="2546032"/>
            <a:ext cx="203200" cy="238760"/>
            <a:chOff x="7735062" y="2546032"/>
            <a:chExt cx="203200" cy="238760"/>
          </a:xfrm>
        </p:grpSpPr>
        <p:sp>
          <p:nvSpPr>
            <p:cNvPr id="60" name="object 60"/>
            <p:cNvSpPr/>
            <p:nvPr/>
          </p:nvSpPr>
          <p:spPr>
            <a:xfrm>
              <a:off x="7735062" y="2546032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40" h="233680">
                  <a:moveTo>
                    <a:pt x="27432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432" y="233654"/>
                  </a:lnTo>
                  <a:lnTo>
                    <a:pt x="27432" y="68681"/>
                  </a:lnTo>
                  <a:close/>
                </a:path>
                <a:path w="27940" h="233680">
                  <a:moveTo>
                    <a:pt x="27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06785" y="2610135"/>
              <a:ext cx="131254" cy="174117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243316" y="2527649"/>
            <a:ext cx="333375" cy="257175"/>
            <a:chOff x="8243316" y="2527649"/>
            <a:chExt cx="333375" cy="257175"/>
          </a:xfrm>
        </p:grpSpPr>
        <p:sp>
          <p:nvSpPr>
            <p:cNvPr id="63" name="object 63"/>
            <p:cNvSpPr/>
            <p:nvPr/>
          </p:nvSpPr>
          <p:spPr>
            <a:xfrm>
              <a:off x="8243316" y="2527649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9051" y="242909"/>
                  </a:moveTo>
                  <a:lnTo>
                    <a:pt x="29051" y="171068"/>
                  </a:lnTo>
                  <a:lnTo>
                    <a:pt x="29098" y="177958"/>
                  </a:lnTo>
                  <a:lnTo>
                    <a:pt x="29432" y="184677"/>
                  </a:lnTo>
                  <a:lnTo>
                    <a:pt x="30337" y="191093"/>
                  </a:lnTo>
                  <a:lnTo>
                    <a:pt x="32099" y="197072"/>
                  </a:lnTo>
                  <a:lnTo>
                    <a:pt x="33623" y="204692"/>
                  </a:lnTo>
                  <a:lnTo>
                    <a:pt x="36671" y="210788"/>
                  </a:lnTo>
                  <a:lnTo>
                    <a:pt x="41243" y="216884"/>
                  </a:lnTo>
                  <a:lnTo>
                    <a:pt x="44291" y="221456"/>
                  </a:lnTo>
                  <a:lnTo>
                    <a:pt x="50387" y="226123"/>
                  </a:lnTo>
                  <a:lnTo>
                    <a:pt x="56483" y="229171"/>
                  </a:lnTo>
                  <a:lnTo>
                    <a:pt x="61055" y="232219"/>
                  </a:lnTo>
                  <a:lnTo>
                    <a:pt x="68675" y="233743"/>
                  </a:lnTo>
                  <a:lnTo>
                    <a:pt x="82486" y="233743"/>
                  </a:lnTo>
                  <a:lnTo>
                    <a:pt x="100774" y="227647"/>
                  </a:lnTo>
                  <a:lnTo>
                    <a:pt x="103822" y="226123"/>
                  </a:lnTo>
                  <a:lnTo>
                    <a:pt x="106870" y="223075"/>
                  </a:lnTo>
                  <a:lnTo>
                    <a:pt x="111442" y="221456"/>
                  </a:lnTo>
                  <a:lnTo>
                    <a:pt x="112966" y="218408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2031"/>
                  </a:lnTo>
                  <a:lnTo>
                    <a:pt x="126682" y="252031"/>
                  </a:lnTo>
                  <a:lnTo>
                    <a:pt x="120586" y="233743"/>
                  </a:lnTo>
                  <a:lnTo>
                    <a:pt x="106870" y="247459"/>
                  </a:lnTo>
                  <a:lnTo>
                    <a:pt x="102298" y="248983"/>
                  </a:lnTo>
                  <a:lnTo>
                    <a:pt x="99250" y="252031"/>
                  </a:lnTo>
                  <a:lnTo>
                    <a:pt x="90106" y="255079"/>
                  </a:lnTo>
                  <a:lnTo>
                    <a:pt x="85534" y="255079"/>
                  </a:lnTo>
                  <a:lnTo>
                    <a:pt x="79438" y="256603"/>
                  </a:lnTo>
                  <a:lnTo>
                    <a:pt x="71723" y="256539"/>
                  </a:lnTo>
                  <a:lnTo>
                    <a:pt x="33242" y="246125"/>
                  </a:lnTo>
                  <a:lnTo>
                    <a:pt x="29051" y="242909"/>
                  </a:lnTo>
                  <a:close/>
                </a:path>
                <a:path w="146684" h="257175">
                  <a:moveTo>
                    <a:pt x="0" y="171068"/>
                  </a:moveTo>
                  <a:lnTo>
                    <a:pt x="12192" y="117633"/>
                  </a:lnTo>
                  <a:lnTo>
                    <a:pt x="16859" y="111537"/>
                  </a:lnTo>
                  <a:lnTo>
                    <a:pt x="19907" y="105441"/>
                  </a:lnTo>
                  <a:lnTo>
                    <a:pt x="26003" y="100869"/>
                  </a:lnTo>
                  <a:lnTo>
                    <a:pt x="30575" y="96297"/>
                  </a:lnTo>
                  <a:lnTo>
                    <a:pt x="35147" y="93249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3247" y="82486"/>
                  </a:lnTo>
                  <a:lnTo>
                    <a:pt x="80136" y="82772"/>
                  </a:lnTo>
                  <a:lnTo>
                    <a:pt x="119062" y="102393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6870" y="114585"/>
                  </a:lnTo>
                  <a:lnTo>
                    <a:pt x="100774" y="111537"/>
                  </a:lnTo>
                  <a:lnTo>
                    <a:pt x="93154" y="106965"/>
                  </a:lnTo>
                  <a:lnTo>
                    <a:pt x="85534" y="105441"/>
                  </a:lnTo>
                  <a:lnTo>
                    <a:pt x="71723" y="105441"/>
                  </a:lnTo>
                  <a:lnTo>
                    <a:pt x="65627" y="106965"/>
                  </a:lnTo>
                  <a:lnTo>
                    <a:pt x="61055" y="108489"/>
                  </a:lnTo>
                  <a:lnTo>
                    <a:pt x="54959" y="110013"/>
                  </a:lnTo>
                  <a:lnTo>
                    <a:pt x="50387" y="114585"/>
                  </a:lnTo>
                  <a:lnTo>
                    <a:pt x="44291" y="119157"/>
                  </a:lnTo>
                  <a:lnTo>
                    <a:pt x="39719" y="123729"/>
                  </a:lnTo>
                  <a:lnTo>
                    <a:pt x="29337" y="162210"/>
                  </a:lnTo>
                  <a:lnTo>
                    <a:pt x="29051" y="171068"/>
                  </a:lnTo>
                  <a:lnTo>
                    <a:pt x="29051" y="242909"/>
                  </a:lnTo>
                  <a:lnTo>
                    <a:pt x="27813" y="241958"/>
                  </a:lnTo>
                  <a:lnTo>
                    <a:pt x="3214" y="202238"/>
                  </a:lnTo>
                  <a:lnTo>
                    <a:pt x="309" y="182244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34102" y="2610210"/>
              <a:ext cx="142017" cy="173945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1247489" y="2955321"/>
            <a:ext cx="1552575" cy="319405"/>
            <a:chOff x="1247489" y="2955321"/>
            <a:chExt cx="1552575" cy="319405"/>
          </a:xfrm>
        </p:grpSpPr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47489" y="3037808"/>
              <a:ext cx="112966" cy="17411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0936" y="3037882"/>
              <a:ext cx="142017" cy="17394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77150" y="3037903"/>
              <a:ext cx="253460" cy="16954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862607" y="2955328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39" h="257175">
                  <a:moveTo>
                    <a:pt x="27533" y="87058"/>
                  </a:moveTo>
                  <a:lnTo>
                    <a:pt x="0" y="87058"/>
                  </a:lnTo>
                  <a:lnTo>
                    <a:pt x="0" y="252031"/>
                  </a:lnTo>
                  <a:lnTo>
                    <a:pt x="27533" y="252031"/>
                  </a:lnTo>
                  <a:lnTo>
                    <a:pt x="27533" y="87058"/>
                  </a:lnTo>
                  <a:close/>
                </a:path>
                <a:path w="218439" h="257175">
                  <a:moveTo>
                    <a:pt x="27533" y="18376"/>
                  </a:moveTo>
                  <a:lnTo>
                    <a:pt x="0" y="18376"/>
                  </a:lnTo>
                  <a:lnTo>
                    <a:pt x="0" y="48869"/>
                  </a:lnTo>
                  <a:lnTo>
                    <a:pt x="27533" y="48869"/>
                  </a:lnTo>
                  <a:lnTo>
                    <a:pt x="27533" y="18376"/>
                  </a:lnTo>
                  <a:close/>
                </a:path>
                <a:path w="218439" h="257175">
                  <a:moveTo>
                    <a:pt x="218313" y="0"/>
                  </a:moveTo>
                  <a:lnTo>
                    <a:pt x="190881" y="0"/>
                  </a:lnTo>
                  <a:lnTo>
                    <a:pt x="190881" y="102298"/>
                  </a:lnTo>
                  <a:lnTo>
                    <a:pt x="190881" y="125260"/>
                  </a:lnTo>
                  <a:lnTo>
                    <a:pt x="190881" y="210794"/>
                  </a:lnTo>
                  <a:lnTo>
                    <a:pt x="189357" y="213842"/>
                  </a:lnTo>
                  <a:lnTo>
                    <a:pt x="184785" y="218414"/>
                  </a:lnTo>
                  <a:lnTo>
                    <a:pt x="181737" y="219938"/>
                  </a:lnTo>
                  <a:lnTo>
                    <a:pt x="175641" y="226034"/>
                  </a:lnTo>
                  <a:lnTo>
                    <a:pt x="170980" y="227558"/>
                  </a:lnTo>
                  <a:lnTo>
                    <a:pt x="167932" y="229082"/>
                  </a:lnTo>
                  <a:lnTo>
                    <a:pt x="158788" y="232130"/>
                  </a:lnTo>
                  <a:lnTo>
                    <a:pt x="152692" y="233654"/>
                  </a:lnTo>
                  <a:lnTo>
                    <a:pt x="140500" y="233654"/>
                  </a:lnTo>
                  <a:lnTo>
                    <a:pt x="132880" y="232130"/>
                  </a:lnTo>
                  <a:lnTo>
                    <a:pt x="120688" y="226034"/>
                  </a:lnTo>
                  <a:lnTo>
                    <a:pt x="116116" y="221462"/>
                  </a:lnTo>
                  <a:lnTo>
                    <a:pt x="111442" y="216890"/>
                  </a:lnTo>
                  <a:lnTo>
                    <a:pt x="99517" y="177901"/>
                  </a:lnTo>
                  <a:lnTo>
                    <a:pt x="99250" y="171069"/>
                  </a:lnTo>
                  <a:lnTo>
                    <a:pt x="99542" y="161975"/>
                  </a:lnTo>
                  <a:lnTo>
                    <a:pt x="111442" y="123736"/>
                  </a:lnTo>
                  <a:lnTo>
                    <a:pt x="116116" y="119164"/>
                  </a:lnTo>
                  <a:lnTo>
                    <a:pt x="120688" y="114592"/>
                  </a:lnTo>
                  <a:lnTo>
                    <a:pt x="126784" y="110020"/>
                  </a:lnTo>
                  <a:lnTo>
                    <a:pt x="131356" y="108496"/>
                  </a:lnTo>
                  <a:lnTo>
                    <a:pt x="143548" y="105448"/>
                  </a:lnTo>
                  <a:lnTo>
                    <a:pt x="155740" y="105448"/>
                  </a:lnTo>
                  <a:lnTo>
                    <a:pt x="164884" y="106972"/>
                  </a:lnTo>
                  <a:lnTo>
                    <a:pt x="170980" y="111544"/>
                  </a:lnTo>
                  <a:lnTo>
                    <a:pt x="178689" y="114592"/>
                  </a:lnTo>
                  <a:lnTo>
                    <a:pt x="184785" y="119164"/>
                  </a:lnTo>
                  <a:lnTo>
                    <a:pt x="190881" y="125260"/>
                  </a:lnTo>
                  <a:lnTo>
                    <a:pt x="190881" y="102298"/>
                  </a:lnTo>
                  <a:lnTo>
                    <a:pt x="184785" y="96202"/>
                  </a:lnTo>
                  <a:lnTo>
                    <a:pt x="177165" y="91630"/>
                  </a:lnTo>
                  <a:lnTo>
                    <a:pt x="170980" y="87058"/>
                  </a:lnTo>
                  <a:lnTo>
                    <a:pt x="164973" y="85064"/>
                  </a:lnTo>
                  <a:lnTo>
                    <a:pt x="158407" y="83629"/>
                  </a:lnTo>
                  <a:lnTo>
                    <a:pt x="151257" y="82778"/>
                  </a:lnTo>
                  <a:lnTo>
                    <a:pt x="143548" y="82486"/>
                  </a:lnTo>
                  <a:lnTo>
                    <a:pt x="138976" y="82486"/>
                  </a:lnTo>
                  <a:lnTo>
                    <a:pt x="134404" y="84010"/>
                  </a:lnTo>
                  <a:lnTo>
                    <a:pt x="128308" y="84010"/>
                  </a:lnTo>
                  <a:lnTo>
                    <a:pt x="123736" y="85534"/>
                  </a:lnTo>
                  <a:lnTo>
                    <a:pt x="117640" y="87058"/>
                  </a:lnTo>
                  <a:lnTo>
                    <a:pt x="112966" y="90106"/>
                  </a:lnTo>
                  <a:lnTo>
                    <a:pt x="84010" y="117640"/>
                  </a:lnTo>
                  <a:lnTo>
                    <a:pt x="79438" y="125260"/>
                  </a:lnTo>
                  <a:lnTo>
                    <a:pt x="77914" y="132880"/>
                  </a:lnTo>
                  <a:lnTo>
                    <a:pt x="74866" y="140500"/>
                  </a:lnTo>
                  <a:lnTo>
                    <a:pt x="73748" y="147662"/>
                  </a:lnTo>
                  <a:lnTo>
                    <a:pt x="72771" y="155244"/>
                  </a:lnTo>
                  <a:lnTo>
                    <a:pt x="72085" y="163093"/>
                  </a:lnTo>
                  <a:lnTo>
                    <a:pt x="71818" y="171069"/>
                  </a:lnTo>
                  <a:lnTo>
                    <a:pt x="72123" y="182206"/>
                  </a:lnTo>
                  <a:lnTo>
                    <a:pt x="85153" y="225463"/>
                  </a:lnTo>
                  <a:lnTo>
                    <a:pt x="94678" y="236791"/>
                  </a:lnTo>
                  <a:lnTo>
                    <a:pt x="99250" y="241655"/>
                  </a:lnTo>
                  <a:lnTo>
                    <a:pt x="136918" y="256324"/>
                  </a:lnTo>
                  <a:lnTo>
                    <a:pt x="143548" y="256603"/>
                  </a:lnTo>
                  <a:lnTo>
                    <a:pt x="151257" y="256578"/>
                  </a:lnTo>
                  <a:lnTo>
                    <a:pt x="155740" y="255079"/>
                  </a:lnTo>
                  <a:lnTo>
                    <a:pt x="160312" y="255079"/>
                  </a:lnTo>
                  <a:lnTo>
                    <a:pt x="166408" y="253555"/>
                  </a:lnTo>
                  <a:lnTo>
                    <a:pt x="170980" y="252031"/>
                  </a:lnTo>
                  <a:lnTo>
                    <a:pt x="174117" y="248983"/>
                  </a:lnTo>
                  <a:lnTo>
                    <a:pt x="177165" y="247459"/>
                  </a:lnTo>
                  <a:lnTo>
                    <a:pt x="181737" y="244411"/>
                  </a:lnTo>
                  <a:lnTo>
                    <a:pt x="183261" y="241363"/>
                  </a:lnTo>
                  <a:lnTo>
                    <a:pt x="186309" y="238315"/>
                  </a:lnTo>
                  <a:lnTo>
                    <a:pt x="189357" y="236791"/>
                  </a:lnTo>
                  <a:lnTo>
                    <a:pt x="190881" y="233654"/>
                  </a:lnTo>
                  <a:lnTo>
                    <a:pt x="192405" y="233654"/>
                  </a:lnTo>
                  <a:lnTo>
                    <a:pt x="196977" y="252031"/>
                  </a:lnTo>
                  <a:lnTo>
                    <a:pt x="218313" y="252031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25218" y="3037808"/>
              <a:ext cx="155733" cy="17411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23624" y="3037808"/>
              <a:ext cx="90106" cy="16954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33542" y="3037884"/>
              <a:ext cx="140493" cy="17393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10612" y="3037808"/>
              <a:ext cx="189262" cy="236696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2996851" y="3037808"/>
            <a:ext cx="652145" cy="236854"/>
            <a:chOff x="2996851" y="3037808"/>
            <a:chExt cx="652145" cy="236854"/>
          </a:xfrm>
        </p:grpSpPr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996851" y="3037808"/>
              <a:ext cx="242696" cy="16954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83839" y="3037808"/>
              <a:ext cx="131254" cy="17411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59384" y="3037808"/>
              <a:ext cx="189261" cy="236696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3847052" y="3037808"/>
            <a:ext cx="1057910" cy="174625"/>
            <a:chOff x="3847052" y="3037808"/>
            <a:chExt cx="1057910" cy="174625"/>
          </a:xfrm>
        </p:grpSpPr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47052" y="3037808"/>
              <a:ext cx="242697" cy="16954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32517" y="3037876"/>
              <a:ext cx="142017" cy="17395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09586" y="3037808"/>
              <a:ext cx="112966" cy="17411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63796" y="3037808"/>
              <a:ext cx="241173" cy="16954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747736" y="3037808"/>
              <a:ext cx="157162" cy="174117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5078920" y="2973705"/>
            <a:ext cx="502284" cy="238760"/>
            <a:chOff x="5078920" y="2973705"/>
            <a:chExt cx="502284" cy="238760"/>
          </a:xfrm>
        </p:grpSpPr>
        <p:pic>
          <p:nvPicPr>
            <p:cNvPr id="85" name="object 8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078920" y="3037808"/>
              <a:ext cx="131349" cy="17411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254466" y="3037808"/>
              <a:ext cx="112966" cy="17411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399532" y="3037808"/>
              <a:ext cx="111442" cy="17411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553646" y="2973704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39" h="233680">
                  <a:moveTo>
                    <a:pt x="27520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520" y="233654"/>
                  </a:lnTo>
                  <a:lnTo>
                    <a:pt x="27520" y="68681"/>
                  </a:lnTo>
                  <a:close/>
                </a:path>
                <a:path w="27939" h="233680">
                  <a:moveTo>
                    <a:pt x="27520" y="0"/>
                  </a:moveTo>
                  <a:lnTo>
                    <a:pt x="0" y="0"/>
                  </a:lnTo>
                  <a:lnTo>
                    <a:pt x="0" y="30492"/>
                  </a:lnTo>
                  <a:lnTo>
                    <a:pt x="27520" y="30492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5636133" y="3037808"/>
            <a:ext cx="331470" cy="236854"/>
            <a:chOff x="5636133" y="3037808"/>
            <a:chExt cx="331470" cy="236854"/>
          </a:xfrm>
        </p:grpSpPr>
        <p:pic>
          <p:nvPicPr>
            <p:cNvPr id="90" name="object 9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36133" y="3037808"/>
              <a:ext cx="242697" cy="16954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907786" y="3169158"/>
              <a:ext cx="59690" cy="105410"/>
            </a:xfrm>
            <a:custGeom>
              <a:avLst/>
              <a:gdLst/>
              <a:ahLst/>
              <a:cxnLst/>
              <a:rect l="l" t="t" r="r" b="b"/>
              <a:pathLst>
                <a:path w="59689" h="105410">
                  <a:moveTo>
                    <a:pt x="0" y="105346"/>
                  </a:moveTo>
                  <a:lnTo>
                    <a:pt x="29051" y="0"/>
                  </a:lnTo>
                  <a:lnTo>
                    <a:pt x="59531" y="0"/>
                  </a:lnTo>
                  <a:lnTo>
                    <a:pt x="26003" y="105346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6155151" y="2950749"/>
            <a:ext cx="140970" cy="261620"/>
          </a:xfrm>
          <a:custGeom>
            <a:avLst/>
            <a:gdLst/>
            <a:ahLst/>
            <a:cxnLst/>
            <a:rect l="l" t="t" r="r" b="b"/>
            <a:pathLst>
              <a:path w="140970" h="261619">
                <a:moveTo>
                  <a:pt x="62579" y="61055"/>
                </a:moveTo>
                <a:lnTo>
                  <a:pt x="83915" y="0"/>
                </a:lnTo>
                <a:lnTo>
                  <a:pt x="112966" y="0"/>
                </a:lnTo>
                <a:lnTo>
                  <a:pt x="83915" y="61055"/>
                </a:lnTo>
                <a:lnTo>
                  <a:pt x="62579" y="61055"/>
                </a:lnTo>
                <a:close/>
              </a:path>
              <a:path w="140970" h="261619">
                <a:moveTo>
                  <a:pt x="0" y="175641"/>
                </a:moveTo>
                <a:lnTo>
                  <a:pt x="6096" y="137445"/>
                </a:lnTo>
                <a:lnTo>
                  <a:pt x="28598" y="104553"/>
                </a:lnTo>
                <a:lnTo>
                  <a:pt x="67911" y="87368"/>
                </a:lnTo>
                <a:lnTo>
                  <a:pt x="76557" y="87133"/>
                </a:lnTo>
                <a:lnTo>
                  <a:pt x="81605" y="87344"/>
                </a:lnTo>
                <a:lnTo>
                  <a:pt x="117475" y="101703"/>
                </a:lnTo>
                <a:lnTo>
                  <a:pt x="137826" y="139675"/>
                </a:lnTo>
                <a:lnTo>
                  <a:pt x="140398" y="169544"/>
                </a:lnTo>
                <a:lnTo>
                  <a:pt x="140398" y="180213"/>
                </a:lnTo>
                <a:lnTo>
                  <a:pt x="112966" y="180213"/>
                </a:lnTo>
                <a:lnTo>
                  <a:pt x="112966" y="149637"/>
                </a:lnTo>
                <a:lnTo>
                  <a:pt x="111442" y="143541"/>
                </a:lnTo>
                <a:lnTo>
                  <a:pt x="109823" y="138969"/>
                </a:lnTo>
                <a:lnTo>
                  <a:pt x="108299" y="132873"/>
                </a:lnTo>
                <a:lnTo>
                  <a:pt x="99155" y="119157"/>
                </a:lnTo>
                <a:lnTo>
                  <a:pt x="96107" y="116109"/>
                </a:lnTo>
                <a:lnTo>
                  <a:pt x="90011" y="114585"/>
                </a:lnTo>
                <a:lnTo>
                  <a:pt x="85439" y="111537"/>
                </a:lnTo>
                <a:lnTo>
                  <a:pt x="80867" y="110013"/>
                </a:lnTo>
                <a:lnTo>
                  <a:pt x="68675" y="110013"/>
                </a:lnTo>
                <a:lnTo>
                  <a:pt x="62579" y="111537"/>
                </a:lnTo>
                <a:lnTo>
                  <a:pt x="56483" y="114585"/>
                </a:lnTo>
                <a:lnTo>
                  <a:pt x="51911" y="116109"/>
                </a:lnTo>
                <a:lnTo>
                  <a:pt x="47244" y="119157"/>
                </a:lnTo>
                <a:lnTo>
                  <a:pt x="42672" y="123729"/>
                </a:lnTo>
                <a:lnTo>
                  <a:pt x="36576" y="132873"/>
                </a:lnTo>
                <a:lnTo>
                  <a:pt x="33528" y="138969"/>
                </a:lnTo>
                <a:lnTo>
                  <a:pt x="30480" y="143541"/>
                </a:lnTo>
                <a:lnTo>
                  <a:pt x="30480" y="149637"/>
                </a:lnTo>
                <a:lnTo>
                  <a:pt x="28956" y="155829"/>
                </a:lnTo>
                <a:lnTo>
                  <a:pt x="28956" y="180213"/>
                </a:lnTo>
                <a:lnTo>
                  <a:pt x="27432" y="180213"/>
                </a:lnTo>
                <a:lnTo>
                  <a:pt x="27432" y="243733"/>
                </a:lnTo>
                <a:lnTo>
                  <a:pt x="24384" y="241363"/>
                </a:lnTo>
                <a:lnTo>
                  <a:pt x="3214" y="206796"/>
                </a:lnTo>
                <a:lnTo>
                  <a:pt x="309" y="186776"/>
                </a:lnTo>
                <a:lnTo>
                  <a:pt x="0" y="175641"/>
                </a:lnTo>
                <a:close/>
              </a:path>
              <a:path w="140970" h="261619">
                <a:moveTo>
                  <a:pt x="27432" y="243733"/>
                </a:moveTo>
                <a:lnTo>
                  <a:pt x="27432" y="180213"/>
                </a:lnTo>
                <a:lnTo>
                  <a:pt x="27717" y="187705"/>
                </a:lnTo>
                <a:lnTo>
                  <a:pt x="28598" y="194458"/>
                </a:lnTo>
                <a:lnTo>
                  <a:pt x="45720" y="224504"/>
                </a:lnTo>
                <a:lnTo>
                  <a:pt x="50292" y="229076"/>
                </a:lnTo>
                <a:lnTo>
                  <a:pt x="58007" y="232124"/>
                </a:lnTo>
                <a:lnTo>
                  <a:pt x="65627" y="233648"/>
                </a:lnTo>
                <a:lnTo>
                  <a:pt x="71723" y="236696"/>
                </a:lnTo>
                <a:lnTo>
                  <a:pt x="80867" y="238220"/>
                </a:lnTo>
                <a:lnTo>
                  <a:pt x="97631" y="238220"/>
                </a:lnTo>
                <a:lnTo>
                  <a:pt x="128206" y="232124"/>
                </a:lnTo>
                <a:lnTo>
                  <a:pt x="135826" y="229076"/>
                </a:lnTo>
                <a:lnTo>
                  <a:pt x="135826" y="252031"/>
                </a:lnTo>
                <a:lnTo>
                  <a:pt x="129730" y="255079"/>
                </a:lnTo>
                <a:lnTo>
                  <a:pt x="122110" y="256603"/>
                </a:lnTo>
                <a:lnTo>
                  <a:pt x="112537" y="258206"/>
                </a:lnTo>
                <a:lnTo>
                  <a:pt x="106910" y="259246"/>
                </a:lnTo>
                <a:lnTo>
                  <a:pt x="100310" y="260223"/>
                </a:lnTo>
                <a:lnTo>
                  <a:pt x="93155" y="260913"/>
                </a:lnTo>
                <a:lnTo>
                  <a:pt x="88296" y="261078"/>
                </a:lnTo>
                <a:lnTo>
                  <a:pt x="80867" y="261028"/>
                </a:lnTo>
                <a:lnTo>
                  <a:pt x="37540" y="250698"/>
                </a:lnTo>
                <a:lnTo>
                  <a:pt x="31029" y="246530"/>
                </a:lnTo>
                <a:lnTo>
                  <a:pt x="27432" y="243733"/>
                </a:lnTo>
                <a:close/>
              </a:path>
              <a:path w="140970" h="261619">
                <a:moveTo>
                  <a:pt x="28956" y="180213"/>
                </a:moveTo>
                <a:lnTo>
                  <a:pt x="28956" y="155829"/>
                </a:lnTo>
                <a:lnTo>
                  <a:pt x="112966" y="155829"/>
                </a:lnTo>
                <a:lnTo>
                  <a:pt x="112966" y="180213"/>
                </a:lnTo>
                <a:lnTo>
                  <a:pt x="28956" y="180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6472619" y="2996565"/>
            <a:ext cx="897890" cy="215900"/>
            <a:chOff x="6472619" y="2996565"/>
            <a:chExt cx="897890" cy="215900"/>
          </a:xfrm>
        </p:grpSpPr>
        <p:pic>
          <p:nvPicPr>
            <p:cNvPr id="94" name="object 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472619" y="3037808"/>
              <a:ext cx="125158" cy="17411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628352" y="3037883"/>
              <a:ext cx="142017" cy="17394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814566" y="3037808"/>
              <a:ext cx="135826" cy="16954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979444" y="2996565"/>
              <a:ext cx="111442" cy="21536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29082" y="3037808"/>
              <a:ext cx="241077" cy="174117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7423404" y="2955035"/>
            <a:ext cx="27940" cy="253365"/>
          </a:xfrm>
          <a:custGeom>
            <a:avLst/>
            <a:gdLst/>
            <a:ahLst/>
            <a:cxnLst/>
            <a:rect l="l" t="t" r="r" b="b"/>
            <a:pathLst>
              <a:path w="27940" h="253364">
                <a:moveTo>
                  <a:pt x="0" y="252983"/>
                </a:moveTo>
                <a:lnTo>
                  <a:pt x="0" y="0"/>
                </a:lnTo>
                <a:lnTo>
                  <a:pt x="27432" y="0"/>
                </a:lnTo>
                <a:lnTo>
                  <a:pt x="27432" y="252983"/>
                </a:lnTo>
                <a:lnTo>
                  <a:pt x="0" y="252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7643431" y="3037808"/>
            <a:ext cx="311785" cy="250825"/>
            <a:chOff x="7643431" y="3037808"/>
            <a:chExt cx="311785" cy="250825"/>
          </a:xfrm>
        </p:grpSpPr>
        <p:pic>
          <p:nvPicPr>
            <p:cNvPr id="101" name="object 10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643431" y="3037808"/>
              <a:ext cx="146494" cy="25050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823644" y="3037808"/>
              <a:ext cx="131254" cy="174117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8008335" y="3037808"/>
            <a:ext cx="241300" cy="174625"/>
            <a:chOff x="8008335" y="3037808"/>
            <a:chExt cx="241300" cy="174625"/>
          </a:xfrm>
        </p:grpSpPr>
        <p:pic>
          <p:nvPicPr>
            <p:cNvPr id="104" name="object 10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008335" y="3037903"/>
              <a:ext cx="90011" cy="16954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18158" y="3037808"/>
              <a:ext cx="131254" cy="174117"/>
            </a:xfrm>
            <a:prstGeom prst="rect">
              <a:avLst/>
            </a:prstGeom>
          </p:spPr>
        </p:pic>
      </p:grpSp>
      <p:pic>
        <p:nvPicPr>
          <p:cNvPr id="106" name="object 10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434102" y="3037808"/>
            <a:ext cx="132873" cy="174117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247489" y="3465480"/>
            <a:ext cx="131254" cy="174117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430750" y="3465385"/>
            <a:ext cx="256317" cy="250507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734407" y="3470052"/>
            <a:ext cx="135921" cy="169544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1922145" y="3401377"/>
            <a:ext cx="640080" cy="238760"/>
            <a:chOff x="1922145" y="3401377"/>
            <a:chExt cx="640080" cy="238760"/>
          </a:xfrm>
        </p:grpSpPr>
        <p:sp>
          <p:nvSpPr>
            <p:cNvPr id="111" name="object 111"/>
            <p:cNvSpPr/>
            <p:nvPr/>
          </p:nvSpPr>
          <p:spPr>
            <a:xfrm>
              <a:off x="1922145" y="3401377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520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520" y="233654"/>
                  </a:lnTo>
                  <a:lnTo>
                    <a:pt x="27520" y="68681"/>
                  </a:lnTo>
                  <a:close/>
                </a:path>
                <a:path w="29210" h="233679">
                  <a:moveTo>
                    <a:pt x="290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44" y="30480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80152" y="3424237"/>
              <a:ext cx="109918" cy="21536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17598" y="3465555"/>
              <a:ext cx="141922" cy="17394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280857" y="3424237"/>
              <a:ext cx="109918" cy="21536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425922" y="3470052"/>
              <a:ext cx="135826" cy="169544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2612136" y="3465385"/>
            <a:ext cx="241300" cy="174625"/>
            <a:chOff x="2612136" y="3465385"/>
            <a:chExt cx="241300" cy="174625"/>
          </a:xfrm>
        </p:grpSpPr>
        <p:pic>
          <p:nvPicPr>
            <p:cNvPr id="117" name="object 11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722055" y="3465480"/>
              <a:ext cx="131254" cy="17411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612136" y="3465385"/>
              <a:ext cx="90106" cy="169545"/>
            </a:xfrm>
            <a:prstGeom prst="rect">
              <a:avLst/>
            </a:prstGeom>
          </p:spPr>
        </p:pic>
      </p:grpSp>
      <p:pic>
        <p:nvPicPr>
          <p:cNvPr id="119" name="object 119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3221260" y="3402806"/>
            <a:ext cx="189261" cy="232219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983135" y="3402806"/>
            <a:ext cx="187737" cy="232219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3460909" y="3398234"/>
            <a:ext cx="238125" cy="304165"/>
            <a:chOff x="3460909" y="3398234"/>
            <a:chExt cx="238125" cy="304165"/>
          </a:xfrm>
        </p:grpSpPr>
        <p:pic>
          <p:nvPicPr>
            <p:cNvPr id="122" name="object 12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460909" y="3398234"/>
              <a:ext cx="152590" cy="241363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3637978" y="3494436"/>
              <a:ext cx="61594" cy="208279"/>
            </a:xfrm>
            <a:custGeom>
              <a:avLst/>
              <a:gdLst/>
              <a:ahLst/>
              <a:cxnLst/>
              <a:rect l="l" t="t" r="r" b="b"/>
              <a:pathLst>
                <a:path w="61595" h="208279">
                  <a:moveTo>
                    <a:pt x="0" y="207740"/>
                  </a:moveTo>
                  <a:lnTo>
                    <a:pt x="28956" y="102393"/>
                  </a:lnTo>
                  <a:lnTo>
                    <a:pt x="59531" y="102393"/>
                  </a:lnTo>
                  <a:lnTo>
                    <a:pt x="27432" y="207740"/>
                  </a:lnTo>
                  <a:lnTo>
                    <a:pt x="0" y="207740"/>
                  </a:lnTo>
                  <a:close/>
                </a:path>
                <a:path w="61595" h="208279">
                  <a:moveTo>
                    <a:pt x="27432" y="33623"/>
                  </a:moveTo>
                  <a:lnTo>
                    <a:pt x="27432" y="0"/>
                  </a:lnTo>
                  <a:lnTo>
                    <a:pt x="61055" y="0"/>
                  </a:lnTo>
                  <a:lnTo>
                    <a:pt x="61055" y="33623"/>
                  </a:lnTo>
                  <a:lnTo>
                    <a:pt x="27432" y="33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/>
          <p:nvPr/>
        </p:nvSpPr>
        <p:spPr>
          <a:xfrm>
            <a:off x="982980" y="3986784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5" name="object 12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252061" y="3897725"/>
            <a:ext cx="1151001" cy="254984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633567" y="3983259"/>
            <a:ext cx="135826" cy="169449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819781" y="3978592"/>
            <a:ext cx="242697" cy="169544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3292983" y="3896867"/>
            <a:ext cx="194310" cy="255904"/>
            <a:chOff x="3292983" y="3896867"/>
            <a:chExt cx="194310" cy="255904"/>
          </a:xfrm>
        </p:grpSpPr>
        <p:pic>
          <p:nvPicPr>
            <p:cNvPr id="129" name="object 12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292983" y="3978592"/>
              <a:ext cx="125158" cy="174117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3459480" y="3896867"/>
              <a:ext cx="27940" cy="251460"/>
            </a:xfrm>
            <a:custGeom>
              <a:avLst/>
              <a:gdLst/>
              <a:ahLst/>
              <a:cxnLst/>
              <a:rect l="l" t="t" r="r" b="b"/>
              <a:pathLst>
                <a:path w="27939" h="251460">
                  <a:moveTo>
                    <a:pt x="0" y="251459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51459"/>
                  </a:lnTo>
                  <a:lnTo>
                    <a:pt x="0" y="251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3541776" y="3914489"/>
            <a:ext cx="702310" cy="238760"/>
            <a:chOff x="3541776" y="3914489"/>
            <a:chExt cx="702310" cy="238760"/>
          </a:xfrm>
        </p:grpSpPr>
        <p:sp>
          <p:nvSpPr>
            <p:cNvPr id="132" name="object 132"/>
            <p:cNvSpPr/>
            <p:nvPr/>
          </p:nvSpPr>
          <p:spPr>
            <a:xfrm>
              <a:off x="3541776" y="3914495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520" y="68668"/>
                  </a:moveTo>
                  <a:lnTo>
                    <a:pt x="1524" y="68668"/>
                  </a:lnTo>
                  <a:lnTo>
                    <a:pt x="1524" y="233641"/>
                  </a:lnTo>
                  <a:lnTo>
                    <a:pt x="27520" y="233641"/>
                  </a:lnTo>
                  <a:lnTo>
                    <a:pt x="27520" y="68668"/>
                  </a:lnTo>
                  <a:close/>
                </a:path>
                <a:path w="29210" h="233679">
                  <a:moveTo>
                    <a:pt x="290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44" y="30480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613499" y="3978592"/>
              <a:ext cx="142017" cy="17399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99713" y="3978592"/>
              <a:ext cx="135921" cy="16954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964591" y="3938968"/>
              <a:ext cx="109918" cy="21374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103561" y="3978667"/>
              <a:ext cx="140398" cy="173994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480560" y="3916013"/>
            <a:ext cx="189261" cy="232124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720209" y="3916013"/>
            <a:ext cx="187737" cy="232124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959858" y="3911441"/>
            <a:ext cx="152685" cy="241268"/>
          </a:xfrm>
          <a:prstGeom prst="rect">
            <a:avLst/>
          </a:prstGeom>
        </p:spPr>
      </p:pic>
      <p:grpSp>
        <p:nvGrpSpPr>
          <p:cNvPr id="140" name="object 140"/>
          <p:cNvGrpSpPr/>
          <p:nvPr/>
        </p:nvGrpSpPr>
        <p:grpSpPr>
          <a:xfrm>
            <a:off x="5327808" y="3893058"/>
            <a:ext cx="429259" cy="259715"/>
            <a:chOff x="5327808" y="3893058"/>
            <a:chExt cx="429259" cy="259715"/>
          </a:xfrm>
        </p:grpSpPr>
        <p:sp>
          <p:nvSpPr>
            <p:cNvPr id="141" name="object 141"/>
            <p:cNvSpPr/>
            <p:nvPr/>
          </p:nvSpPr>
          <p:spPr>
            <a:xfrm>
              <a:off x="5327808" y="3893058"/>
              <a:ext cx="116205" cy="255270"/>
            </a:xfrm>
            <a:custGeom>
              <a:avLst/>
              <a:gdLst/>
              <a:ahLst/>
              <a:cxnLst/>
              <a:rect l="l" t="t" r="r" b="b"/>
              <a:pathLst>
                <a:path w="116204" h="255270">
                  <a:moveTo>
                    <a:pt x="0" y="113061"/>
                  </a:moveTo>
                  <a:lnTo>
                    <a:pt x="0" y="90201"/>
                  </a:lnTo>
                  <a:lnTo>
                    <a:pt x="28955" y="90201"/>
                  </a:lnTo>
                  <a:lnTo>
                    <a:pt x="28955" y="65722"/>
                  </a:lnTo>
                  <a:lnTo>
                    <a:pt x="36575" y="27527"/>
                  </a:lnTo>
                  <a:lnTo>
                    <a:pt x="80867" y="0"/>
                  </a:lnTo>
                  <a:lnTo>
                    <a:pt x="105251" y="0"/>
                  </a:lnTo>
                  <a:lnTo>
                    <a:pt x="109823" y="1619"/>
                  </a:lnTo>
                  <a:lnTo>
                    <a:pt x="116014" y="1619"/>
                  </a:lnTo>
                  <a:lnTo>
                    <a:pt x="116014" y="24479"/>
                  </a:lnTo>
                  <a:lnTo>
                    <a:pt x="108299" y="24479"/>
                  </a:lnTo>
                  <a:lnTo>
                    <a:pt x="103727" y="22955"/>
                  </a:lnTo>
                  <a:lnTo>
                    <a:pt x="82391" y="22955"/>
                  </a:lnTo>
                  <a:lnTo>
                    <a:pt x="58007" y="45910"/>
                  </a:lnTo>
                  <a:lnTo>
                    <a:pt x="56387" y="50482"/>
                  </a:lnTo>
                  <a:lnTo>
                    <a:pt x="54863" y="58102"/>
                  </a:lnTo>
                  <a:lnTo>
                    <a:pt x="54863" y="90201"/>
                  </a:lnTo>
                  <a:lnTo>
                    <a:pt x="103727" y="90201"/>
                  </a:lnTo>
                  <a:lnTo>
                    <a:pt x="103727" y="113061"/>
                  </a:lnTo>
                  <a:lnTo>
                    <a:pt x="54863" y="113061"/>
                  </a:lnTo>
                  <a:lnTo>
                    <a:pt x="54863" y="255079"/>
                  </a:lnTo>
                  <a:lnTo>
                    <a:pt x="28955" y="255079"/>
                  </a:lnTo>
                  <a:lnTo>
                    <a:pt x="28955" y="113061"/>
                  </a:lnTo>
                  <a:lnTo>
                    <a:pt x="0" y="113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451443" y="3978592"/>
              <a:ext cx="131254" cy="17411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622417" y="3983259"/>
              <a:ext cx="134302" cy="164877"/>
            </a:xfrm>
            <a:prstGeom prst="rect">
              <a:avLst/>
            </a:prstGeom>
          </p:spPr>
        </p:pic>
      </p:grpSp>
      <p:pic>
        <p:nvPicPr>
          <p:cNvPr id="144" name="object 144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981129" y="3983259"/>
            <a:ext cx="135826" cy="169449"/>
          </a:xfrm>
          <a:prstGeom prst="rect">
            <a:avLst/>
          </a:prstGeom>
        </p:spPr>
      </p:pic>
      <p:grpSp>
        <p:nvGrpSpPr>
          <p:cNvPr id="145" name="object 145"/>
          <p:cNvGrpSpPr/>
          <p:nvPr/>
        </p:nvGrpSpPr>
        <p:grpSpPr>
          <a:xfrm>
            <a:off x="6167342" y="3978592"/>
            <a:ext cx="417195" cy="174625"/>
            <a:chOff x="6167342" y="3978592"/>
            <a:chExt cx="417195" cy="174625"/>
          </a:xfrm>
        </p:grpSpPr>
        <p:pic>
          <p:nvPicPr>
            <p:cNvPr id="146" name="object 14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167342" y="3978592"/>
              <a:ext cx="242697" cy="16954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452807" y="3978592"/>
              <a:ext cx="131254" cy="174117"/>
            </a:xfrm>
            <a:prstGeom prst="rect">
              <a:avLst/>
            </a:prstGeom>
          </p:spPr>
        </p:pic>
      </p:grpSp>
      <p:grpSp>
        <p:nvGrpSpPr>
          <p:cNvPr id="148" name="object 148"/>
          <p:cNvGrpSpPr/>
          <p:nvPr/>
        </p:nvGrpSpPr>
        <p:grpSpPr>
          <a:xfrm>
            <a:off x="6814566" y="3978592"/>
            <a:ext cx="821690" cy="174625"/>
            <a:chOff x="6814566" y="3978592"/>
            <a:chExt cx="821690" cy="174625"/>
          </a:xfrm>
        </p:grpSpPr>
        <p:pic>
          <p:nvPicPr>
            <p:cNvPr id="149" name="object 14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814566" y="3978592"/>
              <a:ext cx="125158" cy="174117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970300" y="3978592"/>
              <a:ext cx="157162" cy="17411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170229" y="3978592"/>
              <a:ext cx="135826" cy="16954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348823" y="3978592"/>
              <a:ext cx="111442" cy="17411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499985" y="3983259"/>
              <a:ext cx="135826" cy="169449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7687056" y="3896867"/>
            <a:ext cx="328930" cy="255904"/>
            <a:chOff x="7687056" y="3896867"/>
            <a:chExt cx="328930" cy="255904"/>
          </a:xfrm>
        </p:grpSpPr>
        <p:sp>
          <p:nvSpPr>
            <p:cNvPr id="155" name="object 155"/>
            <p:cNvSpPr/>
            <p:nvPr/>
          </p:nvSpPr>
          <p:spPr>
            <a:xfrm>
              <a:off x="7687056" y="3896867"/>
              <a:ext cx="27940" cy="251460"/>
            </a:xfrm>
            <a:custGeom>
              <a:avLst/>
              <a:gdLst/>
              <a:ahLst/>
              <a:cxnLst/>
              <a:rect l="l" t="t" r="r" b="b"/>
              <a:pathLst>
                <a:path w="27940" h="251460">
                  <a:moveTo>
                    <a:pt x="0" y="251459"/>
                  </a:moveTo>
                  <a:lnTo>
                    <a:pt x="0" y="0"/>
                  </a:lnTo>
                  <a:lnTo>
                    <a:pt x="27431" y="0"/>
                  </a:lnTo>
                  <a:lnTo>
                    <a:pt x="27431" y="251459"/>
                  </a:lnTo>
                  <a:lnTo>
                    <a:pt x="0" y="251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744206" y="3938968"/>
              <a:ext cx="111442" cy="21374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884604" y="3978592"/>
              <a:ext cx="131254" cy="174117"/>
            </a:xfrm>
            <a:prstGeom prst="rect">
              <a:avLst/>
            </a:prstGeom>
          </p:spPr>
        </p:pic>
      </p:grpSp>
      <p:grpSp>
        <p:nvGrpSpPr>
          <p:cNvPr id="158" name="object 158"/>
          <p:cNvGrpSpPr/>
          <p:nvPr/>
        </p:nvGrpSpPr>
        <p:grpSpPr>
          <a:xfrm>
            <a:off x="8246364" y="3978592"/>
            <a:ext cx="331470" cy="174625"/>
            <a:chOff x="8246364" y="3978592"/>
            <a:chExt cx="331470" cy="174625"/>
          </a:xfrm>
        </p:grpSpPr>
        <p:pic>
          <p:nvPicPr>
            <p:cNvPr id="159" name="object 15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246364" y="3978592"/>
              <a:ext cx="131349" cy="17411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420386" y="3978592"/>
              <a:ext cx="157257" cy="174117"/>
            </a:xfrm>
            <a:prstGeom prst="rect">
              <a:avLst/>
            </a:prstGeom>
          </p:spPr>
        </p:pic>
      </p:grpSp>
      <p:pic>
        <p:nvPicPr>
          <p:cNvPr id="161" name="object 161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259681" y="4343685"/>
            <a:ext cx="189261" cy="232124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499330" y="4343685"/>
            <a:ext cx="187737" cy="232124"/>
          </a:xfrm>
          <a:prstGeom prst="rect">
            <a:avLst/>
          </a:prstGeom>
        </p:spPr>
      </p:pic>
      <p:grpSp>
        <p:nvGrpSpPr>
          <p:cNvPr id="163" name="object 163"/>
          <p:cNvGrpSpPr/>
          <p:nvPr/>
        </p:nvGrpSpPr>
        <p:grpSpPr>
          <a:xfrm>
            <a:off x="1738979" y="4339113"/>
            <a:ext cx="236854" cy="306070"/>
            <a:chOff x="1738979" y="4339113"/>
            <a:chExt cx="236854" cy="306070"/>
          </a:xfrm>
        </p:grpSpPr>
        <p:pic>
          <p:nvPicPr>
            <p:cNvPr id="164" name="object 16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738979" y="4339113"/>
              <a:ext cx="152685" cy="241268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1916049" y="4537614"/>
              <a:ext cx="59690" cy="107314"/>
            </a:xfrm>
            <a:custGeom>
              <a:avLst/>
              <a:gdLst/>
              <a:ahLst/>
              <a:cxnLst/>
              <a:rect l="l" t="t" r="r" b="b"/>
              <a:pathLst>
                <a:path w="59689" h="107314">
                  <a:moveTo>
                    <a:pt x="0" y="106965"/>
                  </a:moveTo>
                  <a:lnTo>
                    <a:pt x="29051" y="0"/>
                  </a:lnTo>
                  <a:lnTo>
                    <a:pt x="59531" y="0"/>
                  </a:lnTo>
                  <a:lnTo>
                    <a:pt x="27527" y="106965"/>
                  </a:lnTo>
                  <a:lnTo>
                    <a:pt x="0" y="106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6" name="object 166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2164937" y="4406339"/>
            <a:ext cx="140398" cy="173933"/>
          </a:xfrm>
          <a:prstGeom prst="rect">
            <a:avLst/>
          </a:prstGeom>
        </p:spPr>
      </p:pic>
      <p:grpSp>
        <p:nvGrpSpPr>
          <p:cNvPr id="167" name="object 167"/>
          <p:cNvGrpSpPr/>
          <p:nvPr/>
        </p:nvGrpSpPr>
        <p:grpSpPr>
          <a:xfrm>
            <a:off x="2353056" y="4323588"/>
            <a:ext cx="203200" cy="257175"/>
            <a:chOff x="2353056" y="4323588"/>
            <a:chExt cx="203200" cy="257175"/>
          </a:xfrm>
        </p:grpSpPr>
        <p:sp>
          <p:nvSpPr>
            <p:cNvPr id="168" name="object 168"/>
            <p:cNvSpPr/>
            <p:nvPr/>
          </p:nvSpPr>
          <p:spPr>
            <a:xfrm>
              <a:off x="2353056" y="4323588"/>
              <a:ext cx="27940" cy="253365"/>
            </a:xfrm>
            <a:custGeom>
              <a:avLst/>
              <a:gdLst/>
              <a:ahLst/>
              <a:cxnLst/>
              <a:rect l="l" t="t" r="r" b="b"/>
              <a:pathLst>
                <a:path w="27939" h="253364">
                  <a:moveTo>
                    <a:pt x="0" y="252983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52983"/>
                  </a:lnTo>
                  <a:lnTo>
                    <a:pt x="0" y="2529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424399" y="4406265"/>
              <a:ext cx="131254" cy="174117"/>
            </a:xfrm>
            <a:prstGeom prst="rect">
              <a:avLst/>
            </a:prstGeom>
          </p:spPr>
        </p:pic>
      </p:grpSp>
      <p:sp>
        <p:nvSpPr>
          <p:cNvPr id="170" name="object 170"/>
          <p:cNvSpPr/>
          <p:nvPr/>
        </p:nvSpPr>
        <p:spPr>
          <a:xfrm>
            <a:off x="2741866" y="4320730"/>
            <a:ext cx="140970" cy="259715"/>
          </a:xfrm>
          <a:custGeom>
            <a:avLst/>
            <a:gdLst/>
            <a:ahLst/>
            <a:cxnLst/>
            <a:rect l="l" t="t" r="r" b="b"/>
            <a:pathLst>
              <a:path w="140969" h="259714">
                <a:moveTo>
                  <a:pt x="61055" y="59626"/>
                </a:moveTo>
                <a:lnTo>
                  <a:pt x="82486" y="0"/>
                </a:lnTo>
                <a:lnTo>
                  <a:pt x="112966" y="0"/>
                </a:lnTo>
                <a:lnTo>
                  <a:pt x="84010" y="59626"/>
                </a:lnTo>
                <a:lnTo>
                  <a:pt x="61055" y="59626"/>
                </a:lnTo>
                <a:close/>
              </a:path>
              <a:path w="140969" h="259714">
                <a:moveTo>
                  <a:pt x="0" y="175641"/>
                </a:moveTo>
                <a:lnTo>
                  <a:pt x="6191" y="135921"/>
                </a:lnTo>
                <a:lnTo>
                  <a:pt x="28051" y="103029"/>
                </a:lnTo>
                <a:lnTo>
                  <a:pt x="67779" y="86058"/>
                </a:lnTo>
                <a:lnTo>
                  <a:pt x="76650" y="85609"/>
                </a:lnTo>
                <a:lnTo>
                  <a:pt x="81700" y="85820"/>
                </a:lnTo>
                <a:lnTo>
                  <a:pt x="117316" y="100219"/>
                </a:lnTo>
                <a:lnTo>
                  <a:pt x="137922" y="139008"/>
                </a:lnTo>
                <a:lnTo>
                  <a:pt x="140493" y="168020"/>
                </a:lnTo>
                <a:lnTo>
                  <a:pt x="140493" y="178689"/>
                </a:lnTo>
                <a:lnTo>
                  <a:pt x="112966" y="178689"/>
                </a:lnTo>
                <a:lnTo>
                  <a:pt x="112966" y="148209"/>
                </a:lnTo>
                <a:lnTo>
                  <a:pt x="111442" y="142017"/>
                </a:lnTo>
                <a:lnTo>
                  <a:pt x="109918" y="137445"/>
                </a:lnTo>
                <a:lnTo>
                  <a:pt x="108394" y="131349"/>
                </a:lnTo>
                <a:lnTo>
                  <a:pt x="99250" y="117633"/>
                </a:lnTo>
                <a:lnTo>
                  <a:pt x="94678" y="114585"/>
                </a:lnTo>
                <a:lnTo>
                  <a:pt x="90106" y="113061"/>
                </a:lnTo>
                <a:lnTo>
                  <a:pt x="85534" y="110013"/>
                </a:lnTo>
                <a:lnTo>
                  <a:pt x="79438" y="108489"/>
                </a:lnTo>
                <a:lnTo>
                  <a:pt x="67246" y="108489"/>
                </a:lnTo>
                <a:lnTo>
                  <a:pt x="62674" y="110013"/>
                </a:lnTo>
                <a:lnTo>
                  <a:pt x="56483" y="113061"/>
                </a:lnTo>
                <a:lnTo>
                  <a:pt x="51911" y="114585"/>
                </a:lnTo>
                <a:lnTo>
                  <a:pt x="47339" y="119157"/>
                </a:lnTo>
                <a:lnTo>
                  <a:pt x="42767" y="122205"/>
                </a:lnTo>
                <a:lnTo>
                  <a:pt x="39719" y="126777"/>
                </a:lnTo>
                <a:lnTo>
                  <a:pt x="35147" y="131349"/>
                </a:lnTo>
                <a:lnTo>
                  <a:pt x="33623" y="137445"/>
                </a:lnTo>
                <a:lnTo>
                  <a:pt x="30575" y="143541"/>
                </a:lnTo>
                <a:lnTo>
                  <a:pt x="29051" y="148209"/>
                </a:lnTo>
                <a:lnTo>
                  <a:pt x="29051" y="178689"/>
                </a:lnTo>
                <a:lnTo>
                  <a:pt x="27527" y="178689"/>
                </a:lnTo>
                <a:lnTo>
                  <a:pt x="27527" y="243540"/>
                </a:lnTo>
                <a:lnTo>
                  <a:pt x="24479" y="241363"/>
                </a:lnTo>
                <a:lnTo>
                  <a:pt x="3254" y="205524"/>
                </a:lnTo>
                <a:lnTo>
                  <a:pt x="311" y="186578"/>
                </a:lnTo>
                <a:lnTo>
                  <a:pt x="0" y="175641"/>
                </a:lnTo>
                <a:close/>
              </a:path>
              <a:path w="140969" h="259714">
                <a:moveTo>
                  <a:pt x="27527" y="243540"/>
                </a:moveTo>
                <a:lnTo>
                  <a:pt x="27527" y="178689"/>
                </a:lnTo>
                <a:lnTo>
                  <a:pt x="27813" y="186395"/>
                </a:lnTo>
                <a:lnTo>
                  <a:pt x="28670" y="193405"/>
                </a:lnTo>
                <a:lnTo>
                  <a:pt x="45815" y="222980"/>
                </a:lnTo>
                <a:lnTo>
                  <a:pt x="50387" y="227552"/>
                </a:lnTo>
                <a:lnTo>
                  <a:pt x="56483" y="230600"/>
                </a:lnTo>
                <a:lnTo>
                  <a:pt x="64198" y="233743"/>
                </a:lnTo>
                <a:lnTo>
                  <a:pt x="79438" y="236791"/>
                </a:lnTo>
                <a:lnTo>
                  <a:pt x="97726" y="236791"/>
                </a:lnTo>
                <a:lnTo>
                  <a:pt x="112966" y="233743"/>
                </a:lnTo>
                <a:lnTo>
                  <a:pt x="120681" y="232124"/>
                </a:lnTo>
                <a:lnTo>
                  <a:pt x="128301" y="230600"/>
                </a:lnTo>
                <a:lnTo>
                  <a:pt x="134397" y="227552"/>
                </a:lnTo>
                <a:lnTo>
                  <a:pt x="134397" y="250507"/>
                </a:lnTo>
                <a:lnTo>
                  <a:pt x="92392" y="259389"/>
                </a:lnTo>
                <a:lnTo>
                  <a:pt x="88392" y="259542"/>
                </a:lnTo>
                <a:lnTo>
                  <a:pt x="79438" y="259455"/>
                </a:lnTo>
                <a:lnTo>
                  <a:pt x="37052" y="249364"/>
                </a:lnTo>
                <a:lnTo>
                  <a:pt x="30480" y="245649"/>
                </a:lnTo>
                <a:lnTo>
                  <a:pt x="27527" y="243540"/>
                </a:lnTo>
                <a:close/>
              </a:path>
              <a:path w="140969" h="259714">
                <a:moveTo>
                  <a:pt x="29051" y="178689"/>
                </a:moveTo>
                <a:lnTo>
                  <a:pt x="29051" y="155829"/>
                </a:lnTo>
                <a:lnTo>
                  <a:pt x="112966" y="155829"/>
                </a:lnTo>
                <a:lnTo>
                  <a:pt x="112966" y="178689"/>
                </a:lnTo>
                <a:lnTo>
                  <a:pt x="29051" y="178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1" name="object 171"/>
          <p:cNvGrpSpPr/>
          <p:nvPr/>
        </p:nvGrpSpPr>
        <p:grpSpPr>
          <a:xfrm>
            <a:off x="3060954" y="4323778"/>
            <a:ext cx="1106805" cy="257175"/>
            <a:chOff x="3060954" y="4323778"/>
            <a:chExt cx="1106805" cy="257175"/>
          </a:xfrm>
        </p:grpSpPr>
        <p:pic>
          <p:nvPicPr>
            <p:cNvPr id="172" name="object 17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060954" y="4406264"/>
              <a:ext cx="141922" cy="174020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247168" y="4406264"/>
              <a:ext cx="135826" cy="16954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413570" y="4410836"/>
              <a:ext cx="152685" cy="164973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3598253" y="4342167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9057" y="68668"/>
                  </a:moveTo>
                  <a:lnTo>
                    <a:pt x="1524" y="68668"/>
                  </a:lnTo>
                  <a:lnTo>
                    <a:pt x="1524" y="233641"/>
                  </a:lnTo>
                  <a:lnTo>
                    <a:pt x="29057" y="233641"/>
                  </a:lnTo>
                  <a:lnTo>
                    <a:pt x="29057" y="68668"/>
                  </a:lnTo>
                  <a:close/>
                </a:path>
                <a:path w="29210" h="233679">
                  <a:moveTo>
                    <a:pt x="2905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57" y="30480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671507" y="4406264"/>
              <a:ext cx="131349" cy="174117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3845528" y="4323778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527" y="241654"/>
                  </a:moveTo>
                  <a:lnTo>
                    <a:pt x="27527" y="171068"/>
                  </a:lnTo>
                  <a:lnTo>
                    <a:pt x="27789" y="178561"/>
                  </a:lnTo>
                  <a:lnTo>
                    <a:pt x="28479" y="185213"/>
                  </a:lnTo>
                  <a:lnTo>
                    <a:pt x="44291" y="222980"/>
                  </a:lnTo>
                  <a:lnTo>
                    <a:pt x="54959" y="229076"/>
                  </a:lnTo>
                  <a:lnTo>
                    <a:pt x="61055" y="232219"/>
                  </a:lnTo>
                  <a:lnTo>
                    <a:pt x="67151" y="233743"/>
                  </a:lnTo>
                  <a:lnTo>
                    <a:pt x="87058" y="233743"/>
                  </a:lnTo>
                  <a:lnTo>
                    <a:pt x="96202" y="230695"/>
                  </a:lnTo>
                  <a:lnTo>
                    <a:pt x="99250" y="227552"/>
                  </a:lnTo>
                  <a:lnTo>
                    <a:pt x="103822" y="226028"/>
                  </a:lnTo>
                  <a:lnTo>
                    <a:pt x="106870" y="222980"/>
                  </a:lnTo>
                  <a:lnTo>
                    <a:pt x="109918" y="221456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2031"/>
                  </a:lnTo>
                  <a:lnTo>
                    <a:pt x="125158" y="252031"/>
                  </a:lnTo>
                  <a:lnTo>
                    <a:pt x="120586" y="233743"/>
                  </a:lnTo>
                  <a:lnTo>
                    <a:pt x="119062" y="233743"/>
                  </a:lnTo>
                  <a:lnTo>
                    <a:pt x="117538" y="236791"/>
                  </a:lnTo>
                  <a:lnTo>
                    <a:pt x="114490" y="239839"/>
                  </a:lnTo>
                  <a:lnTo>
                    <a:pt x="111442" y="241363"/>
                  </a:lnTo>
                  <a:lnTo>
                    <a:pt x="109918" y="244411"/>
                  </a:lnTo>
                  <a:lnTo>
                    <a:pt x="105346" y="247459"/>
                  </a:lnTo>
                  <a:lnTo>
                    <a:pt x="102298" y="248983"/>
                  </a:lnTo>
                  <a:lnTo>
                    <a:pt x="97726" y="252031"/>
                  </a:lnTo>
                  <a:lnTo>
                    <a:pt x="94678" y="253555"/>
                  </a:lnTo>
                  <a:lnTo>
                    <a:pt x="88582" y="255079"/>
                  </a:lnTo>
                  <a:lnTo>
                    <a:pt x="84010" y="256603"/>
                  </a:lnTo>
                  <a:lnTo>
                    <a:pt x="71723" y="256603"/>
                  </a:lnTo>
                  <a:lnTo>
                    <a:pt x="64889" y="256317"/>
                  </a:lnTo>
                  <a:lnTo>
                    <a:pt x="27789" y="241933"/>
                  </a:lnTo>
                  <a:lnTo>
                    <a:pt x="27527" y="241654"/>
                  </a:lnTo>
                  <a:close/>
                </a:path>
                <a:path w="146685" h="257175">
                  <a:moveTo>
                    <a:pt x="0" y="172592"/>
                  </a:moveTo>
                  <a:lnTo>
                    <a:pt x="47" y="163757"/>
                  </a:lnTo>
                  <a:lnTo>
                    <a:pt x="381" y="155626"/>
                  </a:lnTo>
                  <a:lnTo>
                    <a:pt x="1285" y="148335"/>
                  </a:lnTo>
                  <a:lnTo>
                    <a:pt x="3048" y="142017"/>
                  </a:lnTo>
                  <a:lnTo>
                    <a:pt x="4476" y="135421"/>
                  </a:lnTo>
                  <a:lnTo>
                    <a:pt x="6477" y="129254"/>
                  </a:lnTo>
                  <a:lnTo>
                    <a:pt x="9048" y="123372"/>
                  </a:lnTo>
                  <a:lnTo>
                    <a:pt x="12192" y="117633"/>
                  </a:lnTo>
                  <a:lnTo>
                    <a:pt x="15335" y="111537"/>
                  </a:lnTo>
                  <a:lnTo>
                    <a:pt x="19907" y="105441"/>
                  </a:lnTo>
                  <a:lnTo>
                    <a:pt x="24479" y="102393"/>
                  </a:lnTo>
                  <a:lnTo>
                    <a:pt x="30575" y="97726"/>
                  </a:lnTo>
                  <a:lnTo>
                    <a:pt x="35147" y="93154"/>
                  </a:lnTo>
                  <a:lnTo>
                    <a:pt x="39719" y="90106"/>
                  </a:lnTo>
                  <a:lnTo>
                    <a:pt x="45815" y="88582"/>
                  </a:lnTo>
                  <a:lnTo>
                    <a:pt x="50387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1723" y="82486"/>
                  </a:lnTo>
                  <a:lnTo>
                    <a:pt x="79469" y="82796"/>
                  </a:lnTo>
                  <a:lnTo>
                    <a:pt x="86475" y="83819"/>
                  </a:lnTo>
                  <a:lnTo>
                    <a:pt x="92605" y="85701"/>
                  </a:lnTo>
                  <a:lnTo>
                    <a:pt x="97726" y="88582"/>
                  </a:lnTo>
                  <a:lnTo>
                    <a:pt x="103417" y="91155"/>
                  </a:lnTo>
                  <a:lnTo>
                    <a:pt x="108966" y="94309"/>
                  </a:lnTo>
                  <a:lnTo>
                    <a:pt x="114228" y="98052"/>
                  </a:lnTo>
                  <a:lnTo>
                    <a:pt x="119062" y="102393"/>
                  </a:lnTo>
                  <a:lnTo>
                    <a:pt x="119062" y="125253"/>
                  </a:lnTo>
                  <a:lnTo>
                    <a:pt x="112966" y="119157"/>
                  </a:lnTo>
                  <a:lnTo>
                    <a:pt x="106870" y="114585"/>
                  </a:lnTo>
                  <a:lnTo>
                    <a:pt x="84010" y="105441"/>
                  </a:lnTo>
                  <a:lnTo>
                    <a:pt x="71723" y="105441"/>
                  </a:lnTo>
                  <a:lnTo>
                    <a:pt x="59531" y="108489"/>
                  </a:lnTo>
                  <a:lnTo>
                    <a:pt x="54959" y="111537"/>
                  </a:lnTo>
                  <a:lnTo>
                    <a:pt x="48863" y="114585"/>
                  </a:lnTo>
                  <a:lnTo>
                    <a:pt x="28670" y="153912"/>
                  </a:lnTo>
                  <a:lnTo>
                    <a:pt x="27527" y="171068"/>
                  </a:lnTo>
                  <a:lnTo>
                    <a:pt x="27527" y="241654"/>
                  </a:lnTo>
                  <a:lnTo>
                    <a:pt x="22955" y="236791"/>
                  </a:lnTo>
                  <a:lnTo>
                    <a:pt x="3214" y="202476"/>
                  </a:lnTo>
                  <a:lnTo>
                    <a:pt x="309" y="183530"/>
                  </a:lnTo>
                  <a:lnTo>
                    <a:pt x="0" y="172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036409" y="4406264"/>
              <a:ext cx="131254" cy="174117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4352354" y="4406264"/>
            <a:ext cx="331470" cy="174625"/>
            <a:chOff x="4352354" y="4406264"/>
            <a:chExt cx="331470" cy="174625"/>
          </a:xfrm>
        </p:grpSpPr>
        <p:pic>
          <p:nvPicPr>
            <p:cNvPr id="180" name="object 18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352354" y="4406264"/>
              <a:ext cx="131254" cy="174117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526375" y="4406264"/>
              <a:ext cx="157257" cy="174117"/>
            </a:xfrm>
            <a:prstGeom prst="rect">
              <a:avLst/>
            </a:prstGeom>
          </p:spPr>
        </p:pic>
      </p:grpSp>
      <p:grpSp>
        <p:nvGrpSpPr>
          <p:cNvPr id="182" name="object 182"/>
          <p:cNvGrpSpPr/>
          <p:nvPr/>
        </p:nvGrpSpPr>
        <p:grpSpPr>
          <a:xfrm>
            <a:off x="4857655" y="4323778"/>
            <a:ext cx="1167765" cy="257175"/>
            <a:chOff x="4857655" y="4323778"/>
            <a:chExt cx="1167765" cy="257175"/>
          </a:xfrm>
        </p:grpSpPr>
        <p:pic>
          <p:nvPicPr>
            <p:cNvPr id="183" name="object 183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857655" y="4406264"/>
              <a:ext cx="112871" cy="17411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001102" y="4406264"/>
              <a:ext cx="141922" cy="174020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187315" y="4406264"/>
              <a:ext cx="253364" cy="169545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5472773" y="4323778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39" h="257175">
                  <a:moveTo>
                    <a:pt x="27432" y="87058"/>
                  </a:moveTo>
                  <a:lnTo>
                    <a:pt x="0" y="87058"/>
                  </a:lnTo>
                  <a:lnTo>
                    <a:pt x="0" y="252031"/>
                  </a:lnTo>
                  <a:lnTo>
                    <a:pt x="27432" y="252031"/>
                  </a:lnTo>
                  <a:lnTo>
                    <a:pt x="27432" y="87058"/>
                  </a:lnTo>
                  <a:close/>
                </a:path>
                <a:path w="218439" h="257175">
                  <a:moveTo>
                    <a:pt x="27432" y="18389"/>
                  </a:moveTo>
                  <a:lnTo>
                    <a:pt x="0" y="18389"/>
                  </a:lnTo>
                  <a:lnTo>
                    <a:pt x="0" y="48869"/>
                  </a:lnTo>
                  <a:lnTo>
                    <a:pt x="27432" y="48869"/>
                  </a:lnTo>
                  <a:lnTo>
                    <a:pt x="27432" y="18389"/>
                  </a:lnTo>
                  <a:close/>
                </a:path>
                <a:path w="218439" h="257175">
                  <a:moveTo>
                    <a:pt x="218313" y="0"/>
                  </a:moveTo>
                  <a:lnTo>
                    <a:pt x="190792" y="0"/>
                  </a:lnTo>
                  <a:lnTo>
                    <a:pt x="190792" y="102400"/>
                  </a:lnTo>
                  <a:lnTo>
                    <a:pt x="190792" y="125260"/>
                  </a:lnTo>
                  <a:lnTo>
                    <a:pt x="190792" y="210794"/>
                  </a:lnTo>
                  <a:lnTo>
                    <a:pt x="189268" y="213842"/>
                  </a:lnTo>
                  <a:lnTo>
                    <a:pt x="181648" y="221462"/>
                  </a:lnTo>
                  <a:lnTo>
                    <a:pt x="178600" y="222986"/>
                  </a:lnTo>
                  <a:lnTo>
                    <a:pt x="175552" y="226034"/>
                  </a:lnTo>
                  <a:lnTo>
                    <a:pt x="172504" y="227558"/>
                  </a:lnTo>
                  <a:lnTo>
                    <a:pt x="167932" y="230695"/>
                  </a:lnTo>
                  <a:lnTo>
                    <a:pt x="158788" y="233743"/>
                  </a:lnTo>
                  <a:lnTo>
                    <a:pt x="140398" y="233743"/>
                  </a:lnTo>
                  <a:lnTo>
                    <a:pt x="132778" y="232219"/>
                  </a:lnTo>
                  <a:lnTo>
                    <a:pt x="126682" y="229082"/>
                  </a:lnTo>
                  <a:lnTo>
                    <a:pt x="122110" y="226034"/>
                  </a:lnTo>
                  <a:lnTo>
                    <a:pt x="116014" y="222986"/>
                  </a:lnTo>
                  <a:lnTo>
                    <a:pt x="112966" y="216890"/>
                  </a:lnTo>
                  <a:lnTo>
                    <a:pt x="108394" y="212318"/>
                  </a:lnTo>
                  <a:lnTo>
                    <a:pt x="105346" y="204698"/>
                  </a:lnTo>
                  <a:lnTo>
                    <a:pt x="103822" y="197078"/>
                  </a:lnTo>
                  <a:lnTo>
                    <a:pt x="101828" y="191300"/>
                  </a:lnTo>
                  <a:lnTo>
                    <a:pt x="100393" y="185216"/>
                  </a:lnTo>
                  <a:lnTo>
                    <a:pt x="99542" y="178562"/>
                  </a:lnTo>
                  <a:lnTo>
                    <a:pt x="99250" y="171069"/>
                  </a:lnTo>
                  <a:lnTo>
                    <a:pt x="99542" y="162217"/>
                  </a:lnTo>
                  <a:lnTo>
                    <a:pt x="100393" y="153924"/>
                  </a:lnTo>
                  <a:lnTo>
                    <a:pt x="101828" y="146177"/>
                  </a:lnTo>
                  <a:lnTo>
                    <a:pt x="103822" y="138976"/>
                  </a:lnTo>
                  <a:lnTo>
                    <a:pt x="108394" y="131356"/>
                  </a:lnTo>
                  <a:lnTo>
                    <a:pt x="111442" y="123736"/>
                  </a:lnTo>
                  <a:lnTo>
                    <a:pt x="120586" y="114592"/>
                  </a:lnTo>
                  <a:lnTo>
                    <a:pt x="126682" y="111544"/>
                  </a:lnTo>
                  <a:lnTo>
                    <a:pt x="131254" y="108496"/>
                  </a:lnTo>
                  <a:lnTo>
                    <a:pt x="143446" y="105448"/>
                  </a:lnTo>
                  <a:lnTo>
                    <a:pt x="157264" y="105448"/>
                  </a:lnTo>
                  <a:lnTo>
                    <a:pt x="164884" y="108496"/>
                  </a:lnTo>
                  <a:lnTo>
                    <a:pt x="170980" y="111544"/>
                  </a:lnTo>
                  <a:lnTo>
                    <a:pt x="178600" y="114592"/>
                  </a:lnTo>
                  <a:lnTo>
                    <a:pt x="184696" y="119164"/>
                  </a:lnTo>
                  <a:lnTo>
                    <a:pt x="190792" y="125260"/>
                  </a:lnTo>
                  <a:lnTo>
                    <a:pt x="190792" y="102400"/>
                  </a:lnTo>
                  <a:lnTo>
                    <a:pt x="184696" y="96202"/>
                  </a:lnTo>
                  <a:lnTo>
                    <a:pt x="178600" y="91630"/>
                  </a:lnTo>
                  <a:lnTo>
                    <a:pt x="170980" y="88582"/>
                  </a:lnTo>
                  <a:lnTo>
                    <a:pt x="164998" y="85712"/>
                  </a:lnTo>
                  <a:lnTo>
                    <a:pt x="158584" y="83820"/>
                  </a:lnTo>
                  <a:lnTo>
                    <a:pt x="151853" y="82804"/>
                  </a:lnTo>
                  <a:lnTo>
                    <a:pt x="144970" y="82486"/>
                  </a:lnTo>
                  <a:lnTo>
                    <a:pt x="138874" y="82486"/>
                  </a:lnTo>
                  <a:lnTo>
                    <a:pt x="134302" y="84010"/>
                  </a:lnTo>
                  <a:lnTo>
                    <a:pt x="128206" y="84010"/>
                  </a:lnTo>
                  <a:lnTo>
                    <a:pt x="123634" y="85534"/>
                  </a:lnTo>
                  <a:lnTo>
                    <a:pt x="117538" y="88582"/>
                  </a:lnTo>
                  <a:lnTo>
                    <a:pt x="112966" y="90106"/>
                  </a:lnTo>
                  <a:lnTo>
                    <a:pt x="106870" y="93154"/>
                  </a:lnTo>
                  <a:lnTo>
                    <a:pt x="102298" y="97726"/>
                  </a:lnTo>
                  <a:lnTo>
                    <a:pt x="97726" y="102400"/>
                  </a:lnTo>
                  <a:lnTo>
                    <a:pt x="91630" y="105448"/>
                  </a:lnTo>
                  <a:lnTo>
                    <a:pt x="74777" y="142024"/>
                  </a:lnTo>
                  <a:lnTo>
                    <a:pt x="71729" y="172593"/>
                  </a:lnTo>
                  <a:lnTo>
                    <a:pt x="72034" y="183540"/>
                  </a:lnTo>
                  <a:lnTo>
                    <a:pt x="85064" y="225513"/>
                  </a:lnTo>
                  <a:lnTo>
                    <a:pt x="94678" y="236791"/>
                  </a:lnTo>
                  <a:lnTo>
                    <a:pt x="99250" y="241655"/>
                  </a:lnTo>
                  <a:lnTo>
                    <a:pt x="136829" y="256324"/>
                  </a:lnTo>
                  <a:lnTo>
                    <a:pt x="143446" y="256603"/>
                  </a:lnTo>
                  <a:lnTo>
                    <a:pt x="155740" y="256603"/>
                  </a:lnTo>
                  <a:lnTo>
                    <a:pt x="161836" y="255079"/>
                  </a:lnTo>
                  <a:lnTo>
                    <a:pt x="170980" y="252031"/>
                  </a:lnTo>
                  <a:lnTo>
                    <a:pt x="174028" y="248983"/>
                  </a:lnTo>
                  <a:lnTo>
                    <a:pt x="178600" y="247459"/>
                  </a:lnTo>
                  <a:lnTo>
                    <a:pt x="189268" y="236791"/>
                  </a:lnTo>
                  <a:lnTo>
                    <a:pt x="190792" y="233743"/>
                  </a:lnTo>
                  <a:lnTo>
                    <a:pt x="192316" y="233743"/>
                  </a:lnTo>
                  <a:lnTo>
                    <a:pt x="196888" y="252031"/>
                  </a:lnTo>
                  <a:lnTo>
                    <a:pt x="218313" y="252031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735289" y="4406264"/>
              <a:ext cx="155733" cy="174117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933789" y="4406264"/>
              <a:ext cx="91535" cy="169545"/>
            </a:xfrm>
            <a:prstGeom prst="rect">
              <a:avLst/>
            </a:prstGeom>
          </p:spPr>
        </p:pic>
      </p:grpSp>
      <p:grpSp>
        <p:nvGrpSpPr>
          <p:cNvPr id="189" name="object 189"/>
          <p:cNvGrpSpPr/>
          <p:nvPr/>
        </p:nvGrpSpPr>
        <p:grpSpPr>
          <a:xfrm>
            <a:off x="6185630" y="4323778"/>
            <a:ext cx="331470" cy="257175"/>
            <a:chOff x="6185630" y="4323778"/>
            <a:chExt cx="331470" cy="257175"/>
          </a:xfrm>
        </p:grpSpPr>
        <p:sp>
          <p:nvSpPr>
            <p:cNvPr id="190" name="object 190"/>
            <p:cNvSpPr/>
            <p:nvPr/>
          </p:nvSpPr>
          <p:spPr>
            <a:xfrm>
              <a:off x="6185630" y="4323778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527" y="241654"/>
                  </a:moveTo>
                  <a:lnTo>
                    <a:pt x="27527" y="171068"/>
                  </a:lnTo>
                  <a:lnTo>
                    <a:pt x="27813" y="178561"/>
                  </a:lnTo>
                  <a:lnTo>
                    <a:pt x="28670" y="185213"/>
                  </a:lnTo>
                  <a:lnTo>
                    <a:pt x="30099" y="191294"/>
                  </a:lnTo>
                  <a:lnTo>
                    <a:pt x="32099" y="197072"/>
                  </a:lnTo>
                  <a:lnTo>
                    <a:pt x="33623" y="204692"/>
                  </a:lnTo>
                  <a:lnTo>
                    <a:pt x="36671" y="212312"/>
                  </a:lnTo>
                  <a:lnTo>
                    <a:pt x="41243" y="216884"/>
                  </a:lnTo>
                  <a:lnTo>
                    <a:pt x="44291" y="222980"/>
                  </a:lnTo>
                  <a:lnTo>
                    <a:pt x="50387" y="226028"/>
                  </a:lnTo>
                  <a:lnTo>
                    <a:pt x="54959" y="229076"/>
                  </a:lnTo>
                  <a:lnTo>
                    <a:pt x="61055" y="232219"/>
                  </a:lnTo>
                  <a:lnTo>
                    <a:pt x="68675" y="233743"/>
                  </a:lnTo>
                  <a:lnTo>
                    <a:pt x="87058" y="233743"/>
                  </a:lnTo>
                  <a:lnTo>
                    <a:pt x="96202" y="230695"/>
                  </a:lnTo>
                  <a:lnTo>
                    <a:pt x="100774" y="227552"/>
                  </a:lnTo>
                  <a:lnTo>
                    <a:pt x="103822" y="226028"/>
                  </a:lnTo>
                  <a:lnTo>
                    <a:pt x="106870" y="222980"/>
                  </a:lnTo>
                  <a:lnTo>
                    <a:pt x="109918" y="221456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2031"/>
                  </a:lnTo>
                  <a:lnTo>
                    <a:pt x="125158" y="252031"/>
                  </a:lnTo>
                  <a:lnTo>
                    <a:pt x="120586" y="233743"/>
                  </a:lnTo>
                  <a:lnTo>
                    <a:pt x="119062" y="233743"/>
                  </a:lnTo>
                  <a:lnTo>
                    <a:pt x="117538" y="236791"/>
                  </a:lnTo>
                  <a:lnTo>
                    <a:pt x="106870" y="247459"/>
                  </a:lnTo>
                  <a:lnTo>
                    <a:pt x="102298" y="248983"/>
                  </a:lnTo>
                  <a:lnTo>
                    <a:pt x="99250" y="252031"/>
                  </a:lnTo>
                  <a:lnTo>
                    <a:pt x="90106" y="255079"/>
                  </a:lnTo>
                  <a:lnTo>
                    <a:pt x="84010" y="256603"/>
                  </a:lnTo>
                  <a:lnTo>
                    <a:pt x="71723" y="256603"/>
                  </a:lnTo>
                  <a:lnTo>
                    <a:pt x="33242" y="246125"/>
                  </a:lnTo>
                  <a:lnTo>
                    <a:pt x="27813" y="241958"/>
                  </a:lnTo>
                  <a:lnTo>
                    <a:pt x="27527" y="241654"/>
                  </a:lnTo>
                  <a:close/>
                </a:path>
                <a:path w="146685" h="257175">
                  <a:moveTo>
                    <a:pt x="0" y="172592"/>
                  </a:moveTo>
                  <a:lnTo>
                    <a:pt x="7620" y="129254"/>
                  </a:lnTo>
                  <a:lnTo>
                    <a:pt x="26003" y="102393"/>
                  </a:lnTo>
                  <a:lnTo>
                    <a:pt x="30575" y="97726"/>
                  </a:lnTo>
                  <a:lnTo>
                    <a:pt x="35147" y="93154"/>
                  </a:lnTo>
                  <a:lnTo>
                    <a:pt x="41243" y="90106"/>
                  </a:lnTo>
                  <a:lnTo>
                    <a:pt x="45815" y="88582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3247" y="82486"/>
                  </a:lnTo>
                  <a:lnTo>
                    <a:pt x="80136" y="82796"/>
                  </a:lnTo>
                  <a:lnTo>
                    <a:pt x="86856" y="83819"/>
                  </a:lnTo>
                  <a:lnTo>
                    <a:pt x="93272" y="85701"/>
                  </a:lnTo>
                  <a:lnTo>
                    <a:pt x="99250" y="88582"/>
                  </a:lnTo>
                  <a:lnTo>
                    <a:pt x="106870" y="91630"/>
                  </a:lnTo>
                  <a:lnTo>
                    <a:pt x="112966" y="96202"/>
                  </a:lnTo>
                  <a:lnTo>
                    <a:pt x="119062" y="102393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6870" y="114585"/>
                  </a:lnTo>
                  <a:lnTo>
                    <a:pt x="100774" y="111537"/>
                  </a:lnTo>
                  <a:lnTo>
                    <a:pt x="85534" y="105441"/>
                  </a:lnTo>
                  <a:lnTo>
                    <a:pt x="71723" y="105441"/>
                  </a:lnTo>
                  <a:lnTo>
                    <a:pt x="30741" y="146168"/>
                  </a:lnTo>
                  <a:lnTo>
                    <a:pt x="27527" y="171068"/>
                  </a:lnTo>
                  <a:lnTo>
                    <a:pt x="27527" y="241654"/>
                  </a:lnTo>
                  <a:lnTo>
                    <a:pt x="22955" y="236791"/>
                  </a:lnTo>
                  <a:lnTo>
                    <a:pt x="3214" y="202476"/>
                  </a:lnTo>
                  <a:lnTo>
                    <a:pt x="309" y="183530"/>
                  </a:lnTo>
                  <a:lnTo>
                    <a:pt x="0" y="172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376511" y="4406264"/>
              <a:ext cx="140398" cy="174019"/>
            </a:xfrm>
            <a:prstGeom prst="rect">
              <a:avLst/>
            </a:prstGeom>
          </p:spPr>
        </p:pic>
      </p:grpSp>
      <p:grpSp>
        <p:nvGrpSpPr>
          <p:cNvPr id="192" name="object 192"/>
          <p:cNvGrpSpPr/>
          <p:nvPr/>
        </p:nvGrpSpPr>
        <p:grpSpPr>
          <a:xfrm>
            <a:off x="6704648" y="4406264"/>
            <a:ext cx="951230" cy="174625"/>
            <a:chOff x="6704648" y="4406264"/>
            <a:chExt cx="951230" cy="174625"/>
          </a:xfrm>
        </p:grpSpPr>
        <p:pic>
          <p:nvPicPr>
            <p:cNvPr id="193" name="object 19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704648" y="4406264"/>
              <a:ext cx="135826" cy="169544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883241" y="4406264"/>
              <a:ext cx="157257" cy="17411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081647" y="4406264"/>
              <a:ext cx="241268" cy="169544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365587" y="4406304"/>
              <a:ext cx="142017" cy="174025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542657" y="4406264"/>
              <a:ext cx="112966" cy="174117"/>
            </a:xfrm>
            <a:prstGeom prst="rect">
              <a:avLst/>
            </a:prstGeom>
          </p:spPr>
        </p:pic>
      </p:grpSp>
      <p:grpSp>
        <p:nvGrpSpPr>
          <p:cNvPr id="198" name="object 198"/>
          <p:cNvGrpSpPr/>
          <p:nvPr/>
        </p:nvGrpSpPr>
        <p:grpSpPr>
          <a:xfrm>
            <a:off x="7839456" y="4323588"/>
            <a:ext cx="549275" cy="257175"/>
            <a:chOff x="7839456" y="4323588"/>
            <a:chExt cx="549275" cy="257175"/>
          </a:xfrm>
        </p:grpSpPr>
        <p:sp>
          <p:nvSpPr>
            <p:cNvPr id="199" name="object 199"/>
            <p:cNvSpPr/>
            <p:nvPr/>
          </p:nvSpPr>
          <p:spPr>
            <a:xfrm>
              <a:off x="7839456" y="4323588"/>
              <a:ext cx="27940" cy="253365"/>
            </a:xfrm>
            <a:custGeom>
              <a:avLst/>
              <a:gdLst/>
              <a:ahLst/>
              <a:cxnLst/>
              <a:rect l="l" t="t" r="r" b="b"/>
              <a:pathLst>
                <a:path w="27940" h="253364">
                  <a:moveTo>
                    <a:pt x="0" y="252983"/>
                  </a:moveTo>
                  <a:lnTo>
                    <a:pt x="0" y="0"/>
                  </a:lnTo>
                  <a:lnTo>
                    <a:pt x="27431" y="0"/>
                  </a:lnTo>
                  <a:lnTo>
                    <a:pt x="27431" y="252983"/>
                  </a:lnTo>
                  <a:lnTo>
                    <a:pt x="0" y="2529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910608" y="4406264"/>
              <a:ext cx="157162" cy="17411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099869" y="4406264"/>
              <a:ext cx="125158" cy="174117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8257032" y="4406265"/>
              <a:ext cx="131349" cy="174117"/>
            </a:xfrm>
            <a:prstGeom prst="rect">
              <a:avLst/>
            </a:prstGeom>
          </p:spPr>
        </p:pic>
      </p:grpSp>
      <p:sp>
        <p:nvSpPr>
          <p:cNvPr id="203" name="object 203"/>
          <p:cNvSpPr/>
          <p:nvPr/>
        </p:nvSpPr>
        <p:spPr>
          <a:xfrm>
            <a:off x="8441436" y="4323600"/>
            <a:ext cx="118110" cy="321310"/>
          </a:xfrm>
          <a:custGeom>
            <a:avLst/>
            <a:gdLst/>
            <a:ahLst/>
            <a:cxnLst/>
            <a:rect l="l" t="t" r="r" b="b"/>
            <a:pathLst>
              <a:path w="118109" h="321310">
                <a:moveTo>
                  <a:pt x="27432" y="0"/>
                </a:moveTo>
                <a:lnTo>
                  <a:pt x="0" y="0"/>
                </a:lnTo>
                <a:lnTo>
                  <a:pt x="0" y="252984"/>
                </a:lnTo>
                <a:lnTo>
                  <a:pt x="27432" y="252984"/>
                </a:lnTo>
                <a:lnTo>
                  <a:pt x="27432" y="0"/>
                </a:lnTo>
                <a:close/>
              </a:path>
              <a:path w="118109" h="321310">
                <a:moveTo>
                  <a:pt x="117919" y="214020"/>
                </a:moveTo>
                <a:lnTo>
                  <a:pt x="88861" y="214020"/>
                </a:lnTo>
                <a:lnTo>
                  <a:pt x="59905" y="320979"/>
                </a:lnTo>
                <a:lnTo>
                  <a:pt x="85813" y="320979"/>
                </a:lnTo>
                <a:lnTo>
                  <a:pt x="117919" y="214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4" name="object 204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245965" y="4833937"/>
            <a:ext cx="146494" cy="250507"/>
          </a:xfrm>
          <a:prstGeom prst="rect">
            <a:avLst/>
          </a:prstGeom>
        </p:spPr>
      </p:pic>
      <p:grpSp>
        <p:nvGrpSpPr>
          <p:cNvPr id="205" name="object 205"/>
          <p:cNvGrpSpPr/>
          <p:nvPr/>
        </p:nvGrpSpPr>
        <p:grpSpPr>
          <a:xfrm>
            <a:off x="1441323" y="4833997"/>
            <a:ext cx="318135" cy="174625"/>
            <a:chOff x="1441323" y="4833997"/>
            <a:chExt cx="318135" cy="174625"/>
          </a:xfrm>
        </p:grpSpPr>
        <p:pic>
          <p:nvPicPr>
            <p:cNvPr id="206" name="object 20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441323" y="4838509"/>
              <a:ext cx="135921" cy="169544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618393" y="4833997"/>
              <a:ext cx="140493" cy="173947"/>
            </a:xfrm>
            <a:prstGeom prst="rect">
              <a:avLst/>
            </a:prstGeom>
          </p:spPr>
        </p:pic>
      </p:grpSp>
      <p:grpSp>
        <p:nvGrpSpPr>
          <p:cNvPr id="208" name="object 208"/>
          <p:cNvGrpSpPr/>
          <p:nvPr/>
        </p:nvGrpSpPr>
        <p:grpSpPr>
          <a:xfrm>
            <a:off x="2138934" y="4833937"/>
            <a:ext cx="504190" cy="255270"/>
            <a:chOff x="2138934" y="4833937"/>
            <a:chExt cx="504190" cy="255270"/>
          </a:xfrm>
        </p:grpSpPr>
        <p:pic>
          <p:nvPicPr>
            <p:cNvPr id="209" name="object 209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138934" y="4833937"/>
              <a:ext cx="131254" cy="174117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2312956" y="4833937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0" y="90106"/>
                  </a:moveTo>
                  <a:lnTo>
                    <a:pt x="6096" y="50387"/>
                  </a:lnTo>
                  <a:lnTo>
                    <a:pt x="28027" y="17454"/>
                  </a:lnTo>
                  <a:lnTo>
                    <a:pt x="66389" y="309"/>
                  </a:lnTo>
                  <a:lnTo>
                    <a:pt x="80962" y="0"/>
                  </a:lnTo>
                  <a:lnTo>
                    <a:pt x="93154" y="3048"/>
                  </a:lnTo>
                  <a:lnTo>
                    <a:pt x="97726" y="4572"/>
                  </a:lnTo>
                  <a:lnTo>
                    <a:pt x="102298" y="7620"/>
                  </a:lnTo>
                  <a:lnTo>
                    <a:pt x="106870" y="9144"/>
                  </a:lnTo>
                  <a:lnTo>
                    <a:pt x="112966" y="15240"/>
                  </a:lnTo>
                  <a:lnTo>
                    <a:pt x="116014" y="16764"/>
                  </a:lnTo>
                  <a:lnTo>
                    <a:pt x="117538" y="19812"/>
                  </a:lnTo>
                  <a:lnTo>
                    <a:pt x="120586" y="22860"/>
                  </a:lnTo>
                  <a:lnTo>
                    <a:pt x="126682" y="4572"/>
                  </a:lnTo>
                  <a:lnTo>
                    <a:pt x="146589" y="4572"/>
                  </a:lnTo>
                  <a:lnTo>
                    <a:pt x="146589" y="180213"/>
                  </a:lnTo>
                  <a:lnTo>
                    <a:pt x="146280" y="189072"/>
                  </a:lnTo>
                  <a:lnTo>
                    <a:pt x="132409" y="226218"/>
                  </a:lnTo>
                  <a:lnTo>
                    <a:pt x="119062" y="238964"/>
                  </a:lnTo>
                  <a:lnTo>
                    <a:pt x="119062" y="45815"/>
                  </a:lnTo>
                  <a:lnTo>
                    <a:pt x="117538" y="44291"/>
                  </a:lnTo>
                  <a:lnTo>
                    <a:pt x="116014" y="41243"/>
                  </a:lnTo>
                  <a:lnTo>
                    <a:pt x="111442" y="36671"/>
                  </a:lnTo>
                  <a:lnTo>
                    <a:pt x="106870" y="33623"/>
                  </a:lnTo>
                  <a:lnTo>
                    <a:pt x="103822" y="32099"/>
                  </a:lnTo>
                  <a:lnTo>
                    <a:pt x="100774" y="29051"/>
                  </a:lnTo>
                  <a:lnTo>
                    <a:pt x="96202" y="27432"/>
                  </a:lnTo>
                  <a:lnTo>
                    <a:pt x="82486" y="22860"/>
                  </a:lnTo>
                  <a:lnTo>
                    <a:pt x="68675" y="22860"/>
                  </a:lnTo>
                  <a:lnTo>
                    <a:pt x="62579" y="24384"/>
                  </a:lnTo>
                  <a:lnTo>
                    <a:pt x="56483" y="27432"/>
                  </a:lnTo>
                  <a:lnTo>
                    <a:pt x="50387" y="32099"/>
                  </a:lnTo>
                  <a:lnTo>
                    <a:pt x="44291" y="35147"/>
                  </a:lnTo>
                  <a:lnTo>
                    <a:pt x="41243" y="41243"/>
                  </a:lnTo>
                  <a:lnTo>
                    <a:pt x="36671" y="47339"/>
                  </a:lnTo>
                  <a:lnTo>
                    <a:pt x="33623" y="53435"/>
                  </a:lnTo>
                  <a:lnTo>
                    <a:pt x="32099" y="62579"/>
                  </a:lnTo>
                  <a:lnTo>
                    <a:pt x="30337" y="68356"/>
                  </a:lnTo>
                  <a:lnTo>
                    <a:pt x="29432" y="74437"/>
                  </a:lnTo>
                  <a:lnTo>
                    <a:pt x="29098" y="81090"/>
                  </a:lnTo>
                  <a:lnTo>
                    <a:pt x="29051" y="160369"/>
                  </a:lnTo>
                  <a:lnTo>
                    <a:pt x="26003" y="157257"/>
                  </a:lnTo>
                  <a:lnTo>
                    <a:pt x="19812" y="152685"/>
                  </a:lnTo>
                  <a:lnTo>
                    <a:pt x="16764" y="148113"/>
                  </a:lnTo>
                  <a:lnTo>
                    <a:pt x="12192" y="142017"/>
                  </a:lnTo>
                  <a:lnTo>
                    <a:pt x="261" y="98728"/>
                  </a:lnTo>
                  <a:lnTo>
                    <a:pt x="0" y="90106"/>
                  </a:lnTo>
                  <a:close/>
                </a:path>
                <a:path w="146685" h="255270">
                  <a:moveTo>
                    <a:pt x="29051" y="160369"/>
                  </a:moveTo>
                  <a:lnTo>
                    <a:pt x="29051" y="88582"/>
                  </a:lnTo>
                  <a:lnTo>
                    <a:pt x="29337" y="97442"/>
                  </a:lnTo>
                  <a:lnTo>
                    <a:pt x="30194" y="105739"/>
                  </a:lnTo>
                  <a:lnTo>
                    <a:pt x="50387" y="143541"/>
                  </a:lnTo>
                  <a:lnTo>
                    <a:pt x="61055" y="148113"/>
                  </a:lnTo>
                  <a:lnTo>
                    <a:pt x="65627" y="149637"/>
                  </a:lnTo>
                  <a:lnTo>
                    <a:pt x="71723" y="151161"/>
                  </a:lnTo>
                  <a:lnTo>
                    <a:pt x="85903" y="151087"/>
                  </a:lnTo>
                  <a:lnTo>
                    <a:pt x="93154" y="149637"/>
                  </a:lnTo>
                  <a:lnTo>
                    <a:pt x="100774" y="146589"/>
                  </a:lnTo>
                  <a:lnTo>
                    <a:pt x="106870" y="143541"/>
                  </a:lnTo>
                  <a:lnTo>
                    <a:pt x="114490" y="138969"/>
                  </a:lnTo>
                  <a:lnTo>
                    <a:pt x="119062" y="132873"/>
                  </a:lnTo>
                  <a:lnTo>
                    <a:pt x="119062" y="154209"/>
                  </a:lnTo>
                  <a:lnTo>
                    <a:pt x="85903" y="172974"/>
                  </a:lnTo>
                  <a:lnTo>
                    <a:pt x="62579" y="174117"/>
                  </a:lnTo>
                  <a:lnTo>
                    <a:pt x="56483" y="172593"/>
                  </a:lnTo>
                  <a:lnTo>
                    <a:pt x="51911" y="171069"/>
                  </a:lnTo>
                  <a:lnTo>
                    <a:pt x="45815" y="169545"/>
                  </a:lnTo>
                  <a:lnTo>
                    <a:pt x="41243" y="168021"/>
                  </a:lnTo>
                  <a:lnTo>
                    <a:pt x="35147" y="164973"/>
                  </a:lnTo>
                  <a:lnTo>
                    <a:pt x="30575" y="161925"/>
                  </a:lnTo>
                  <a:lnTo>
                    <a:pt x="29051" y="160369"/>
                  </a:lnTo>
                  <a:close/>
                </a:path>
                <a:path w="146685" h="255270">
                  <a:moveTo>
                    <a:pt x="10668" y="245840"/>
                  </a:moveTo>
                  <a:lnTo>
                    <a:pt x="10668" y="222980"/>
                  </a:lnTo>
                  <a:lnTo>
                    <a:pt x="15240" y="224504"/>
                  </a:lnTo>
                  <a:lnTo>
                    <a:pt x="18288" y="226028"/>
                  </a:lnTo>
                  <a:lnTo>
                    <a:pt x="22955" y="226028"/>
                  </a:lnTo>
                  <a:lnTo>
                    <a:pt x="26003" y="227552"/>
                  </a:lnTo>
                  <a:lnTo>
                    <a:pt x="30575" y="229076"/>
                  </a:lnTo>
                  <a:lnTo>
                    <a:pt x="33813" y="229139"/>
                  </a:lnTo>
                  <a:lnTo>
                    <a:pt x="38195" y="230600"/>
                  </a:lnTo>
                  <a:lnTo>
                    <a:pt x="45815" y="230600"/>
                  </a:lnTo>
                  <a:lnTo>
                    <a:pt x="50387" y="232124"/>
                  </a:lnTo>
                  <a:lnTo>
                    <a:pt x="61055" y="232029"/>
                  </a:lnTo>
                  <a:lnTo>
                    <a:pt x="103822" y="218408"/>
                  </a:lnTo>
                  <a:lnTo>
                    <a:pt x="119062" y="177165"/>
                  </a:lnTo>
                  <a:lnTo>
                    <a:pt x="119062" y="238964"/>
                  </a:lnTo>
                  <a:lnTo>
                    <a:pt x="79200" y="253936"/>
                  </a:lnTo>
                  <a:lnTo>
                    <a:pt x="62579" y="255031"/>
                  </a:lnTo>
                  <a:lnTo>
                    <a:pt x="56483" y="254940"/>
                  </a:lnTo>
                  <a:lnTo>
                    <a:pt x="15240" y="247364"/>
                  </a:lnTo>
                  <a:lnTo>
                    <a:pt x="10668" y="245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502313" y="4834012"/>
              <a:ext cx="140398" cy="173936"/>
            </a:xfrm>
            <a:prstGeom prst="rect">
              <a:avLst/>
            </a:prstGeom>
          </p:spPr>
        </p:pic>
      </p:grpSp>
      <p:grpSp>
        <p:nvGrpSpPr>
          <p:cNvPr id="212" name="object 212"/>
          <p:cNvGrpSpPr/>
          <p:nvPr/>
        </p:nvGrpSpPr>
        <p:grpSpPr>
          <a:xfrm>
            <a:off x="3021235" y="4833937"/>
            <a:ext cx="796925" cy="174625"/>
            <a:chOff x="3021235" y="4833937"/>
            <a:chExt cx="796925" cy="174625"/>
          </a:xfrm>
        </p:grpSpPr>
        <p:pic>
          <p:nvPicPr>
            <p:cNvPr id="213" name="object 21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021235" y="4833937"/>
              <a:ext cx="125158" cy="174117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176969" y="4833937"/>
              <a:ext cx="157257" cy="174117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376898" y="4833937"/>
              <a:ext cx="242697" cy="169544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660838" y="4833937"/>
              <a:ext cx="157257" cy="174117"/>
            </a:xfrm>
            <a:prstGeom prst="rect">
              <a:avLst/>
            </a:prstGeom>
          </p:spPr>
        </p:pic>
      </p:grpSp>
      <p:grpSp>
        <p:nvGrpSpPr>
          <p:cNvPr id="217" name="object 217"/>
          <p:cNvGrpSpPr/>
          <p:nvPr/>
        </p:nvGrpSpPr>
        <p:grpSpPr>
          <a:xfrm>
            <a:off x="4202715" y="4833937"/>
            <a:ext cx="800100" cy="250825"/>
            <a:chOff x="4202715" y="4833937"/>
            <a:chExt cx="800100" cy="250825"/>
          </a:xfrm>
        </p:grpSpPr>
        <p:pic>
          <p:nvPicPr>
            <p:cNvPr id="218" name="object 218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392073" y="4833937"/>
              <a:ext cx="90011" cy="169545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202715" y="4833937"/>
              <a:ext cx="146589" cy="25050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501896" y="4833937"/>
              <a:ext cx="157257" cy="174117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678965" y="4838509"/>
              <a:ext cx="323659" cy="245935"/>
            </a:xfrm>
            <a:prstGeom prst="rect">
              <a:avLst/>
            </a:prstGeom>
          </p:spPr>
        </p:pic>
      </p:grpSp>
      <p:sp>
        <p:nvSpPr>
          <p:cNvPr id="222" name="object 222"/>
          <p:cNvSpPr/>
          <p:nvPr/>
        </p:nvSpPr>
        <p:spPr>
          <a:xfrm>
            <a:off x="5370525" y="4766703"/>
            <a:ext cx="143510" cy="293370"/>
          </a:xfrm>
          <a:custGeom>
            <a:avLst/>
            <a:gdLst/>
            <a:ahLst/>
            <a:cxnLst/>
            <a:rect l="l" t="t" r="r" b="b"/>
            <a:pathLst>
              <a:path w="143510" h="293370">
                <a:moveTo>
                  <a:pt x="74815" y="13804"/>
                </a:moveTo>
                <a:lnTo>
                  <a:pt x="35102" y="27520"/>
                </a:lnTo>
                <a:lnTo>
                  <a:pt x="22910" y="50380"/>
                </a:lnTo>
                <a:lnTo>
                  <a:pt x="19481" y="56438"/>
                </a:lnTo>
                <a:lnTo>
                  <a:pt x="6235" y="92811"/>
                </a:lnTo>
                <a:lnTo>
                  <a:pt x="2997" y="110007"/>
                </a:lnTo>
                <a:lnTo>
                  <a:pt x="1231" y="118516"/>
                </a:lnTo>
                <a:lnTo>
                  <a:pt x="330" y="127736"/>
                </a:lnTo>
                <a:lnTo>
                  <a:pt x="0" y="137261"/>
                </a:lnTo>
                <a:lnTo>
                  <a:pt x="0" y="156679"/>
                </a:lnTo>
                <a:lnTo>
                  <a:pt x="330" y="166116"/>
                </a:lnTo>
                <a:lnTo>
                  <a:pt x="1231" y="174967"/>
                </a:lnTo>
                <a:lnTo>
                  <a:pt x="2997" y="183261"/>
                </a:lnTo>
                <a:lnTo>
                  <a:pt x="4406" y="192163"/>
                </a:lnTo>
                <a:lnTo>
                  <a:pt x="16192" y="230263"/>
                </a:lnTo>
                <a:lnTo>
                  <a:pt x="22910" y="242887"/>
                </a:lnTo>
                <a:lnTo>
                  <a:pt x="29006" y="255460"/>
                </a:lnTo>
                <a:lnTo>
                  <a:pt x="31902" y="260883"/>
                </a:lnTo>
                <a:lnTo>
                  <a:pt x="35102" y="265747"/>
                </a:lnTo>
                <a:lnTo>
                  <a:pt x="44246" y="278028"/>
                </a:lnTo>
                <a:lnTo>
                  <a:pt x="59486" y="293268"/>
                </a:lnTo>
                <a:lnTo>
                  <a:pt x="74815" y="279552"/>
                </a:lnTo>
                <a:lnTo>
                  <a:pt x="70192" y="274459"/>
                </a:lnTo>
                <a:lnTo>
                  <a:pt x="65582" y="268643"/>
                </a:lnTo>
                <a:lnTo>
                  <a:pt x="44640" y="234048"/>
                </a:lnTo>
                <a:lnTo>
                  <a:pt x="30530" y="189445"/>
                </a:lnTo>
                <a:lnTo>
                  <a:pt x="25958" y="146685"/>
                </a:lnTo>
                <a:lnTo>
                  <a:pt x="26238" y="135458"/>
                </a:lnTo>
                <a:lnTo>
                  <a:pt x="32829" y="93853"/>
                </a:lnTo>
                <a:lnTo>
                  <a:pt x="48247" y="51574"/>
                </a:lnTo>
                <a:lnTo>
                  <a:pt x="65582" y="25425"/>
                </a:lnTo>
                <a:lnTo>
                  <a:pt x="74815" y="13804"/>
                </a:lnTo>
                <a:close/>
              </a:path>
              <a:path w="143510" h="293370">
                <a:moveTo>
                  <a:pt x="141973" y="71805"/>
                </a:moveTo>
                <a:lnTo>
                  <a:pt x="114439" y="71805"/>
                </a:lnTo>
                <a:lnTo>
                  <a:pt x="114439" y="236778"/>
                </a:lnTo>
                <a:lnTo>
                  <a:pt x="141973" y="236778"/>
                </a:lnTo>
                <a:lnTo>
                  <a:pt x="141973" y="71805"/>
                </a:lnTo>
                <a:close/>
              </a:path>
              <a:path w="143510" h="293370">
                <a:moveTo>
                  <a:pt x="143497" y="3136"/>
                </a:moveTo>
                <a:lnTo>
                  <a:pt x="114439" y="3136"/>
                </a:lnTo>
                <a:lnTo>
                  <a:pt x="114439" y="33616"/>
                </a:lnTo>
                <a:lnTo>
                  <a:pt x="143497" y="33616"/>
                </a:lnTo>
                <a:lnTo>
                  <a:pt x="143497" y="3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3" name="object 223"/>
          <p:cNvGrpSpPr/>
          <p:nvPr/>
        </p:nvGrpSpPr>
        <p:grpSpPr>
          <a:xfrm>
            <a:off x="5565934" y="4751451"/>
            <a:ext cx="1216660" cy="257175"/>
            <a:chOff x="5565934" y="4751451"/>
            <a:chExt cx="1216660" cy="257175"/>
          </a:xfrm>
        </p:grpSpPr>
        <p:pic>
          <p:nvPicPr>
            <p:cNvPr id="224" name="object 22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5565934" y="4833937"/>
              <a:ext cx="135826" cy="16954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5729192" y="4792694"/>
              <a:ext cx="109918" cy="2153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5866638" y="4834012"/>
              <a:ext cx="141922" cy="173945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052756" y="4833937"/>
              <a:ext cx="91630" cy="169544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171914" y="4833937"/>
              <a:ext cx="244221" cy="169544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458903" y="4833998"/>
              <a:ext cx="140398" cy="173946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6635972" y="4751451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7432" y="241609"/>
                  </a:moveTo>
                  <a:lnTo>
                    <a:pt x="27432" y="171068"/>
                  </a:lnTo>
                  <a:lnTo>
                    <a:pt x="27693" y="177903"/>
                  </a:lnTo>
                  <a:lnTo>
                    <a:pt x="28384" y="184594"/>
                  </a:lnTo>
                  <a:lnTo>
                    <a:pt x="44291" y="222980"/>
                  </a:lnTo>
                  <a:lnTo>
                    <a:pt x="67151" y="233648"/>
                  </a:lnTo>
                  <a:lnTo>
                    <a:pt x="85439" y="233648"/>
                  </a:lnTo>
                  <a:lnTo>
                    <a:pt x="91535" y="232124"/>
                  </a:lnTo>
                  <a:lnTo>
                    <a:pt x="96107" y="230600"/>
                  </a:lnTo>
                  <a:lnTo>
                    <a:pt x="99250" y="227552"/>
                  </a:lnTo>
                  <a:lnTo>
                    <a:pt x="103822" y="226028"/>
                  </a:lnTo>
                  <a:lnTo>
                    <a:pt x="106870" y="222980"/>
                  </a:lnTo>
                  <a:lnTo>
                    <a:pt x="109918" y="221456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2031"/>
                  </a:lnTo>
                  <a:lnTo>
                    <a:pt x="125158" y="252031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7538" y="236696"/>
                  </a:lnTo>
                  <a:lnTo>
                    <a:pt x="114490" y="239744"/>
                  </a:lnTo>
                  <a:lnTo>
                    <a:pt x="111442" y="241268"/>
                  </a:lnTo>
                  <a:lnTo>
                    <a:pt x="108394" y="244411"/>
                  </a:lnTo>
                  <a:lnTo>
                    <a:pt x="105346" y="247459"/>
                  </a:lnTo>
                  <a:lnTo>
                    <a:pt x="102298" y="248983"/>
                  </a:lnTo>
                  <a:lnTo>
                    <a:pt x="97631" y="252031"/>
                  </a:lnTo>
                  <a:lnTo>
                    <a:pt x="94583" y="253555"/>
                  </a:lnTo>
                  <a:lnTo>
                    <a:pt x="88487" y="255079"/>
                  </a:lnTo>
                  <a:lnTo>
                    <a:pt x="83915" y="256603"/>
                  </a:lnTo>
                  <a:lnTo>
                    <a:pt x="45815" y="252031"/>
                  </a:lnTo>
                  <a:lnTo>
                    <a:pt x="27693" y="241891"/>
                  </a:lnTo>
                  <a:lnTo>
                    <a:pt x="27432" y="241609"/>
                  </a:lnTo>
                  <a:close/>
                </a:path>
                <a:path w="146684" h="257175">
                  <a:moveTo>
                    <a:pt x="0" y="171068"/>
                  </a:moveTo>
                  <a:lnTo>
                    <a:pt x="47" y="163076"/>
                  </a:lnTo>
                  <a:lnTo>
                    <a:pt x="381" y="155209"/>
                  </a:lnTo>
                  <a:lnTo>
                    <a:pt x="1285" y="147628"/>
                  </a:lnTo>
                  <a:lnTo>
                    <a:pt x="3048" y="140493"/>
                  </a:lnTo>
                  <a:lnTo>
                    <a:pt x="4572" y="132873"/>
                  </a:lnTo>
                  <a:lnTo>
                    <a:pt x="7620" y="125253"/>
                  </a:lnTo>
                  <a:lnTo>
                    <a:pt x="12192" y="117633"/>
                  </a:lnTo>
                  <a:lnTo>
                    <a:pt x="15240" y="111537"/>
                  </a:lnTo>
                  <a:lnTo>
                    <a:pt x="19812" y="105346"/>
                  </a:lnTo>
                  <a:lnTo>
                    <a:pt x="24384" y="100774"/>
                  </a:lnTo>
                  <a:lnTo>
                    <a:pt x="30480" y="97726"/>
                  </a:lnTo>
                  <a:lnTo>
                    <a:pt x="35052" y="93154"/>
                  </a:lnTo>
                  <a:lnTo>
                    <a:pt x="39624" y="90106"/>
                  </a:lnTo>
                  <a:lnTo>
                    <a:pt x="45815" y="87058"/>
                  </a:lnTo>
                  <a:lnTo>
                    <a:pt x="50387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1723" y="82486"/>
                  </a:lnTo>
                  <a:lnTo>
                    <a:pt x="79414" y="82772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2966" y="119157"/>
                  </a:lnTo>
                  <a:lnTo>
                    <a:pt x="106870" y="114585"/>
                  </a:lnTo>
                  <a:lnTo>
                    <a:pt x="99250" y="111537"/>
                  </a:lnTo>
                  <a:lnTo>
                    <a:pt x="91535" y="106870"/>
                  </a:lnTo>
                  <a:lnTo>
                    <a:pt x="83915" y="105346"/>
                  </a:lnTo>
                  <a:lnTo>
                    <a:pt x="70199" y="105346"/>
                  </a:lnTo>
                  <a:lnTo>
                    <a:pt x="65627" y="106870"/>
                  </a:lnTo>
                  <a:lnTo>
                    <a:pt x="59531" y="108394"/>
                  </a:lnTo>
                  <a:lnTo>
                    <a:pt x="54959" y="109918"/>
                  </a:lnTo>
                  <a:lnTo>
                    <a:pt x="48863" y="114585"/>
                  </a:lnTo>
                  <a:lnTo>
                    <a:pt x="44291" y="119157"/>
                  </a:lnTo>
                  <a:lnTo>
                    <a:pt x="39624" y="123729"/>
                  </a:lnTo>
                  <a:lnTo>
                    <a:pt x="27717" y="162195"/>
                  </a:lnTo>
                  <a:lnTo>
                    <a:pt x="27432" y="171068"/>
                  </a:lnTo>
                  <a:lnTo>
                    <a:pt x="27432" y="241609"/>
                  </a:lnTo>
                  <a:lnTo>
                    <a:pt x="22860" y="236696"/>
                  </a:lnTo>
                  <a:lnTo>
                    <a:pt x="3214" y="202438"/>
                  </a:lnTo>
                  <a:lnTo>
                    <a:pt x="309" y="182847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1" name="object 231"/>
          <p:cNvSpPr/>
          <p:nvPr/>
        </p:nvSpPr>
        <p:spPr>
          <a:xfrm>
            <a:off x="6837426" y="4746878"/>
            <a:ext cx="201930" cy="261620"/>
          </a:xfrm>
          <a:custGeom>
            <a:avLst/>
            <a:gdLst/>
            <a:ahLst/>
            <a:cxnLst/>
            <a:rect l="l" t="t" r="r" b="b"/>
            <a:pathLst>
              <a:path w="201929" h="261620">
                <a:moveTo>
                  <a:pt x="27520" y="91630"/>
                </a:moveTo>
                <a:lnTo>
                  <a:pt x="0" y="91630"/>
                </a:lnTo>
                <a:lnTo>
                  <a:pt x="0" y="256603"/>
                </a:lnTo>
                <a:lnTo>
                  <a:pt x="27520" y="256603"/>
                </a:lnTo>
                <a:lnTo>
                  <a:pt x="27520" y="91630"/>
                </a:lnTo>
                <a:close/>
              </a:path>
              <a:path w="201929" h="261620">
                <a:moveTo>
                  <a:pt x="27520" y="22961"/>
                </a:moveTo>
                <a:lnTo>
                  <a:pt x="0" y="22961"/>
                </a:lnTo>
                <a:lnTo>
                  <a:pt x="0" y="53441"/>
                </a:lnTo>
                <a:lnTo>
                  <a:pt x="27520" y="53441"/>
                </a:lnTo>
                <a:lnTo>
                  <a:pt x="27520" y="22961"/>
                </a:lnTo>
                <a:close/>
              </a:path>
              <a:path w="201929" h="261620">
                <a:moveTo>
                  <a:pt x="175539" y="0"/>
                </a:moveTo>
                <a:lnTo>
                  <a:pt x="146583" y="0"/>
                </a:lnTo>
                <a:lnTo>
                  <a:pt x="125158" y="61061"/>
                </a:lnTo>
                <a:lnTo>
                  <a:pt x="148107" y="61061"/>
                </a:lnTo>
                <a:lnTo>
                  <a:pt x="175539" y="0"/>
                </a:lnTo>
                <a:close/>
              </a:path>
              <a:path w="201929" h="261620">
                <a:moveTo>
                  <a:pt x="201549" y="131356"/>
                </a:moveTo>
                <a:lnTo>
                  <a:pt x="200025" y="126784"/>
                </a:lnTo>
                <a:lnTo>
                  <a:pt x="198501" y="123736"/>
                </a:lnTo>
                <a:lnTo>
                  <a:pt x="196977" y="119164"/>
                </a:lnTo>
                <a:lnTo>
                  <a:pt x="165442" y="92202"/>
                </a:lnTo>
                <a:lnTo>
                  <a:pt x="123634" y="87058"/>
                </a:lnTo>
                <a:lnTo>
                  <a:pt x="119062" y="88582"/>
                </a:lnTo>
                <a:lnTo>
                  <a:pt x="109918" y="88582"/>
                </a:lnTo>
                <a:lnTo>
                  <a:pt x="106870" y="90106"/>
                </a:lnTo>
                <a:lnTo>
                  <a:pt x="102298" y="91630"/>
                </a:lnTo>
                <a:lnTo>
                  <a:pt x="97726" y="91630"/>
                </a:lnTo>
                <a:lnTo>
                  <a:pt x="94678" y="93154"/>
                </a:lnTo>
                <a:lnTo>
                  <a:pt x="90106" y="94678"/>
                </a:lnTo>
                <a:lnTo>
                  <a:pt x="84010" y="97726"/>
                </a:lnTo>
                <a:lnTo>
                  <a:pt x="84010" y="119164"/>
                </a:lnTo>
                <a:lnTo>
                  <a:pt x="91630" y="117640"/>
                </a:lnTo>
                <a:lnTo>
                  <a:pt x="99250" y="114490"/>
                </a:lnTo>
                <a:lnTo>
                  <a:pt x="114490" y="111442"/>
                </a:lnTo>
                <a:lnTo>
                  <a:pt x="157251" y="116116"/>
                </a:lnTo>
                <a:lnTo>
                  <a:pt x="174015" y="135928"/>
                </a:lnTo>
                <a:lnTo>
                  <a:pt x="174015" y="138976"/>
                </a:lnTo>
                <a:lnTo>
                  <a:pt x="175539" y="143548"/>
                </a:lnTo>
                <a:lnTo>
                  <a:pt x="175539" y="163449"/>
                </a:lnTo>
                <a:lnTo>
                  <a:pt x="175539" y="184785"/>
                </a:lnTo>
                <a:lnTo>
                  <a:pt x="175539" y="216890"/>
                </a:lnTo>
                <a:lnTo>
                  <a:pt x="169443" y="222986"/>
                </a:lnTo>
                <a:lnTo>
                  <a:pt x="166395" y="224510"/>
                </a:lnTo>
                <a:lnTo>
                  <a:pt x="163347" y="227558"/>
                </a:lnTo>
                <a:lnTo>
                  <a:pt x="158775" y="229082"/>
                </a:lnTo>
                <a:lnTo>
                  <a:pt x="155727" y="232130"/>
                </a:lnTo>
                <a:lnTo>
                  <a:pt x="146583" y="235178"/>
                </a:lnTo>
                <a:lnTo>
                  <a:pt x="140487" y="238226"/>
                </a:lnTo>
                <a:lnTo>
                  <a:pt x="120586" y="238226"/>
                </a:lnTo>
                <a:lnTo>
                  <a:pt x="117538" y="236702"/>
                </a:lnTo>
                <a:lnTo>
                  <a:pt x="112966" y="235178"/>
                </a:lnTo>
                <a:lnTo>
                  <a:pt x="109918" y="233654"/>
                </a:lnTo>
                <a:lnTo>
                  <a:pt x="106870" y="230606"/>
                </a:lnTo>
                <a:lnTo>
                  <a:pt x="103822" y="229082"/>
                </a:lnTo>
                <a:lnTo>
                  <a:pt x="102298" y="224510"/>
                </a:lnTo>
                <a:lnTo>
                  <a:pt x="100774" y="221462"/>
                </a:lnTo>
                <a:lnTo>
                  <a:pt x="99250" y="216890"/>
                </a:lnTo>
                <a:lnTo>
                  <a:pt x="97726" y="213842"/>
                </a:lnTo>
                <a:lnTo>
                  <a:pt x="97726" y="198501"/>
                </a:lnTo>
                <a:lnTo>
                  <a:pt x="100774" y="190881"/>
                </a:lnTo>
                <a:lnTo>
                  <a:pt x="108394" y="186309"/>
                </a:lnTo>
                <a:lnTo>
                  <a:pt x="113512" y="182549"/>
                </a:lnTo>
                <a:lnTo>
                  <a:pt x="119634" y="180213"/>
                </a:lnTo>
                <a:lnTo>
                  <a:pt x="126644" y="179031"/>
                </a:lnTo>
                <a:lnTo>
                  <a:pt x="132867" y="178765"/>
                </a:lnTo>
                <a:lnTo>
                  <a:pt x="151460" y="178777"/>
                </a:lnTo>
                <a:lnTo>
                  <a:pt x="157251" y="180213"/>
                </a:lnTo>
                <a:lnTo>
                  <a:pt x="164871" y="181737"/>
                </a:lnTo>
                <a:lnTo>
                  <a:pt x="169443" y="183261"/>
                </a:lnTo>
                <a:lnTo>
                  <a:pt x="175539" y="184785"/>
                </a:lnTo>
                <a:lnTo>
                  <a:pt x="175539" y="163449"/>
                </a:lnTo>
                <a:lnTo>
                  <a:pt x="174015" y="163449"/>
                </a:lnTo>
                <a:lnTo>
                  <a:pt x="167919" y="160401"/>
                </a:lnTo>
                <a:lnTo>
                  <a:pt x="161823" y="158788"/>
                </a:lnTo>
                <a:lnTo>
                  <a:pt x="154203" y="157264"/>
                </a:lnTo>
                <a:lnTo>
                  <a:pt x="148107" y="155740"/>
                </a:lnTo>
                <a:lnTo>
                  <a:pt x="114490" y="155740"/>
                </a:lnTo>
                <a:lnTo>
                  <a:pt x="106870" y="158788"/>
                </a:lnTo>
                <a:lnTo>
                  <a:pt x="74866" y="186309"/>
                </a:lnTo>
                <a:lnTo>
                  <a:pt x="71716" y="192405"/>
                </a:lnTo>
                <a:lnTo>
                  <a:pt x="70192" y="200025"/>
                </a:lnTo>
                <a:lnTo>
                  <a:pt x="70192" y="216890"/>
                </a:lnTo>
                <a:lnTo>
                  <a:pt x="71716" y="224510"/>
                </a:lnTo>
                <a:lnTo>
                  <a:pt x="74866" y="230606"/>
                </a:lnTo>
                <a:lnTo>
                  <a:pt x="76390" y="236702"/>
                </a:lnTo>
                <a:lnTo>
                  <a:pt x="80962" y="242798"/>
                </a:lnTo>
                <a:lnTo>
                  <a:pt x="85534" y="247370"/>
                </a:lnTo>
                <a:lnTo>
                  <a:pt x="90106" y="252031"/>
                </a:lnTo>
                <a:lnTo>
                  <a:pt x="97726" y="255841"/>
                </a:lnTo>
                <a:lnTo>
                  <a:pt x="102298" y="258127"/>
                </a:lnTo>
                <a:lnTo>
                  <a:pt x="109918" y="259651"/>
                </a:lnTo>
                <a:lnTo>
                  <a:pt x="116014" y="261175"/>
                </a:lnTo>
                <a:lnTo>
                  <a:pt x="135915" y="261175"/>
                </a:lnTo>
                <a:lnTo>
                  <a:pt x="142011" y="259651"/>
                </a:lnTo>
                <a:lnTo>
                  <a:pt x="151155" y="256603"/>
                </a:lnTo>
                <a:lnTo>
                  <a:pt x="155727" y="253555"/>
                </a:lnTo>
                <a:lnTo>
                  <a:pt x="160299" y="252031"/>
                </a:lnTo>
                <a:lnTo>
                  <a:pt x="164871" y="248983"/>
                </a:lnTo>
                <a:lnTo>
                  <a:pt x="167919" y="247370"/>
                </a:lnTo>
                <a:lnTo>
                  <a:pt x="174015" y="241274"/>
                </a:lnTo>
                <a:lnTo>
                  <a:pt x="175539" y="238226"/>
                </a:lnTo>
                <a:lnTo>
                  <a:pt x="177063" y="238226"/>
                </a:lnTo>
                <a:lnTo>
                  <a:pt x="180111" y="256603"/>
                </a:lnTo>
                <a:lnTo>
                  <a:pt x="201549" y="256603"/>
                </a:lnTo>
                <a:lnTo>
                  <a:pt x="201549" y="13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2" name="object 232"/>
          <p:cNvGrpSpPr/>
          <p:nvPr/>
        </p:nvGrpSpPr>
        <p:grpSpPr>
          <a:xfrm>
            <a:off x="7092410" y="4766691"/>
            <a:ext cx="444500" cy="293370"/>
            <a:chOff x="7092410" y="4766691"/>
            <a:chExt cx="444500" cy="293370"/>
          </a:xfrm>
        </p:grpSpPr>
        <p:pic>
          <p:nvPicPr>
            <p:cNvPr id="233" name="object 233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092410" y="4833937"/>
              <a:ext cx="90011" cy="169545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7211466" y="4769840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09" h="233679">
                  <a:moveTo>
                    <a:pt x="27533" y="68668"/>
                  </a:moveTo>
                  <a:lnTo>
                    <a:pt x="1524" y="68668"/>
                  </a:lnTo>
                  <a:lnTo>
                    <a:pt x="1524" y="233641"/>
                  </a:lnTo>
                  <a:lnTo>
                    <a:pt x="27533" y="233641"/>
                  </a:lnTo>
                  <a:lnTo>
                    <a:pt x="27533" y="68668"/>
                  </a:lnTo>
                  <a:close/>
                </a:path>
                <a:path w="29209" h="233679">
                  <a:moveTo>
                    <a:pt x="2905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57" y="30480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283196" y="4833937"/>
              <a:ext cx="157257" cy="174117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7461789" y="4766691"/>
              <a:ext cx="74930" cy="293370"/>
            </a:xfrm>
            <a:custGeom>
              <a:avLst/>
              <a:gdLst/>
              <a:ahLst/>
              <a:cxnLst/>
              <a:rect l="l" t="t" r="r" b="b"/>
              <a:pathLst>
                <a:path w="74929" h="293370">
                  <a:moveTo>
                    <a:pt x="0" y="279558"/>
                  </a:moveTo>
                  <a:lnTo>
                    <a:pt x="26479" y="241923"/>
                  </a:lnTo>
                  <a:lnTo>
                    <a:pt x="41979" y="199453"/>
                  </a:lnTo>
                  <a:lnTo>
                    <a:pt x="48577" y="158068"/>
                  </a:lnTo>
                  <a:lnTo>
                    <a:pt x="48863" y="146685"/>
                  </a:lnTo>
                  <a:lnTo>
                    <a:pt x="48577" y="135461"/>
                  </a:lnTo>
                  <a:lnTo>
                    <a:pt x="41979" y="93861"/>
                  </a:lnTo>
                  <a:lnTo>
                    <a:pt x="26479" y="51577"/>
                  </a:lnTo>
                  <a:lnTo>
                    <a:pt x="4571" y="19550"/>
                  </a:lnTo>
                  <a:lnTo>
                    <a:pt x="0" y="13811"/>
                  </a:lnTo>
                  <a:lnTo>
                    <a:pt x="15239" y="0"/>
                  </a:lnTo>
                  <a:lnTo>
                    <a:pt x="53435" y="50387"/>
                  </a:lnTo>
                  <a:lnTo>
                    <a:pt x="68484" y="92821"/>
                  </a:lnTo>
                  <a:lnTo>
                    <a:pt x="71723" y="110013"/>
                  </a:lnTo>
                  <a:lnTo>
                    <a:pt x="73485" y="118516"/>
                  </a:lnTo>
                  <a:lnTo>
                    <a:pt x="74390" y="127742"/>
                  </a:lnTo>
                  <a:lnTo>
                    <a:pt x="74723" y="137271"/>
                  </a:lnTo>
                  <a:lnTo>
                    <a:pt x="74723" y="156686"/>
                  </a:lnTo>
                  <a:lnTo>
                    <a:pt x="74390" y="166116"/>
                  </a:lnTo>
                  <a:lnTo>
                    <a:pt x="73485" y="174974"/>
                  </a:lnTo>
                  <a:lnTo>
                    <a:pt x="71723" y="183261"/>
                  </a:lnTo>
                  <a:lnTo>
                    <a:pt x="70318" y="192174"/>
                  </a:lnTo>
                  <a:lnTo>
                    <a:pt x="58769" y="230266"/>
                  </a:lnTo>
                  <a:lnTo>
                    <a:pt x="39719" y="265747"/>
                  </a:lnTo>
                  <a:lnTo>
                    <a:pt x="25907" y="282606"/>
                  </a:lnTo>
                  <a:lnTo>
                    <a:pt x="22859" y="287178"/>
                  </a:lnTo>
                  <a:lnTo>
                    <a:pt x="18287" y="290226"/>
                  </a:lnTo>
                  <a:lnTo>
                    <a:pt x="15239" y="293274"/>
                  </a:lnTo>
                  <a:lnTo>
                    <a:pt x="0" y="279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7" name="object 237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7915180" y="4833937"/>
            <a:ext cx="142017" cy="174020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1256633" y="5261610"/>
            <a:ext cx="90106" cy="169449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8434102" y="4833937"/>
            <a:ext cx="132873" cy="174117"/>
          </a:xfrm>
          <a:prstGeom prst="rect">
            <a:avLst/>
          </a:prstGeom>
        </p:spPr>
      </p:pic>
      <p:grpSp>
        <p:nvGrpSpPr>
          <p:cNvPr id="240" name="object 240"/>
          <p:cNvGrpSpPr/>
          <p:nvPr/>
        </p:nvGrpSpPr>
        <p:grpSpPr>
          <a:xfrm>
            <a:off x="1366552" y="5221890"/>
            <a:ext cx="551180" cy="213995"/>
            <a:chOff x="1366552" y="5221890"/>
            <a:chExt cx="551180" cy="213995"/>
          </a:xfrm>
        </p:grpSpPr>
        <p:pic>
          <p:nvPicPr>
            <p:cNvPr id="241" name="object 241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529905" y="5221890"/>
              <a:ext cx="109918" cy="213836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366552" y="5261610"/>
              <a:ext cx="140398" cy="174117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676400" y="5261610"/>
              <a:ext cx="90106" cy="16944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786318" y="5261610"/>
              <a:ext cx="131254" cy="174117"/>
            </a:xfrm>
            <a:prstGeom prst="rect">
              <a:avLst/>
            </a:prstGeom>
          </p:spPr>
        </p:pic>
      </p:grpSp>
      <p:grpSp>
        <p:nvGrpSpPr>
          <p:cNvPr id="245" name="object 245"/>
          <p:cNvGrpSpPr/>
          <p:nvPr/>
        </p:nvGrpSpPr>
        <p:grpSpPr>
          <a:xfrm>
            <a:off x="1969484" y="5261609"/>
            <a:ext cx="574040" cy="174625"/>
            <a:chOff x="1969484" y="5261609"/>
            <a:chExt cx="574040" cy="174625"/>
          </a:xfrm>
        </p:grpSpPr>
        <p:pic>
          <p:nvPicPr>
            <p:cNvPr id="246" name="object 246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148078" y="5261610"/>
              <a:ext cx="112966" cy="174117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969484" y="5261610"/>
              <a:ext cx="135921" cy="169449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300764" y="5261609"/>
              <a:ext cx="242696" cy="169449"/>
            </a:xfrm>
            <a:prstGeom prst="rect">
              <a:avLst/>
            </a:prstGeom>
          </p:spPr>
        </p:pic>
      </p:grpSp>
      <p:grpSp>
        <p:nvGrpSpPr>
          <p:cNvPr id="249" name="object 249"/>
          <p:cNvGrpSpPr/>
          <p:nvPr/>
        </p:nvGrpSpPr>
        <p:grpSpPr>
          <a:xfrm>
            <a:off x="2596896" y="5197411"/>
            <a:ext cx="335915" cy="238760"/>
            <a:chOff x="2596896" y="5197411"/>
            <a:chExt cx="335915" cy="238760"/>
          </a:xfrm>
        </p:grpSpPr>
        <p:sp>
          <p:nvSpPr>
            <p:cNvPr id="250" name="object 250"/>
            <p:cNvSpPr/>
            <p:nvPr/>
          </p:nvSpPr>
          <p:spPr>
            <a:xfrm>
              <a:off x="2596896" y="5197411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432" y="68770"/>
                  </a:moveTo>
                  <a:lnTo>
                    <a:pt x="0" y="68770"/>
                  </a:lnTo>
                  <a:lnTo>
                    <a:pt x="0" y="233654"/>
                  </a:lnTo>
                  <a:lnTo>
                    <a:pt x="27432" y="233654"/>
                  </a:lnTo>
                  <a:lnTo>
                    <a:pt x="27432" y="68770"/>
                  </a:lnTo>
                  <a:close/>
                </a:path>
                <a:path w="29210" h="233679">
                  <a:moveTo>
                    <a:pt x="28956" y="0"/>
                  </a:moveTo>
                  <a:lnTo>
                    <a:pt x="0" y="0"/>
                  </a:lnTo>
                  <a:lnTo>
                    <a:pt x="0" y="30581"/>
                  </a:lnTo>
                  <a:lnTo>
                    <a:pt x="28956" y="30581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654904" y="5221890"/>
              <a:ext cx="109918" cy="213836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792254" y="5261610"/>
              <a:ext cx="140493" cy="174117"/>
            </a:xfrm>
            <a:prstGeom prst="rect">
              <a:avLst/>
            </a:prstGeom>
          </p:spPr>
        </p:pic>
      </p:grpSp>
      <p:grpSp>
        <p:nvGrpSpPr>
          <p:cNvPr id="253" name="object 253"/>
          <p:cNvGrpSpPr/>
          <p:nvPr/>
        </p:nvGrpSpPr>
        <p:grpSpPr>
          <a:xfrm>
            <a:off x="3053334" y="5261610"/>
            <a:ext cx="311785" cy="250825"/>
            <a:chOff x="3053334" y="5261610"/>
            <a:chExt cx="311785" cy="250825"/>
          </a:xfrm>
        </p:grpSpPr>
        <p:pic>
          <p:nvPicPr>
            <p:cNvPr id="254" name="object 25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053334" y="5261610"/>
              <a:ext cx="146494" cy="25041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233452" y="5261610"/>
              <a:ext cx="131254" cy="174117"/>
            </a:xfrm>
            <a:prstGeom prst="rect">
              <a:avLst/>
            </a:prstGeom>
          </p:spPr>
        </p:pic>
      </p:grpSp>
      <p:grpSp>
        <p:nvGrpSpPr>
          <p:cNvPr id="256" name="object 256"/>
          <p:cNvGrpSpPr/>
          <p:nvPr/>
        </p:nvGrpSpPr>
        <p:grpSpPr>
          <a:xfrm>
            <a:off x="3416523" y="5261514"/>
            <a:ext cx="241300" cy="174625"/>
            <a:chOff x="3416523" y="5261514"/>
            <a:chExt cx="241300" cy="174625"/>
          </a:xfrm>
        </p:grpSpPr>
        <p:pic>
          <p:nvPicPr>
            <p:cNvPr id="257" name="object 257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416523" y="5261514"/>
              <a:ext cx="90106" cy="169544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526536" y="5261610"/>
              <a:ext cx="131254" cy="174117"/>
            </a:xfrm>
            <a:prstGeom prst="rect">
              <a:avLst/>
            </a:prstGeom>
          </p:spPr>
        </p:pic>
      </p:grpSp>
      <p:pic>
        <p:nvPicPr>
          <p:cNvPr id="259" name="object 259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3773805" y="5261610"/>
            <a:ext cx="131254" cy="174117"/>
          </a:xfrm>
          <a:prstGeom prst="rect">
            <a:avLst/>
          </a:prstGeom>
        </p:spPr>
      </p:pic>
      <p:pic>
        <p:nvPicPr>
          <p:cNvPr id="260" name="object 260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4031742" y="5180647"/>
            <a:ext cx="135921" cy="250412"/>
          </a:xfrm>
          <a:prstGeom prst="rect">
            <a:avLst/>
          </a:prstGeom>
        </p:spPr>
      </p:pic>
      <p:grpSp>
        <p:nvGrpSpPr>
          <p:cNvPr id="261" name="object 261"/>
          <p:cNvGrpSpPr/>
          <p:nvPr/>
        </p:nvGrpSpPr>
        <p:grpSpPr>
          <a:xfrm>
            <a:off x="4221099" y="5197411"/>
            <a:ext cx="212725" cy="238760"/>
            <a:chOff x="4221099" y="5197411"/>
            <a:chExt cx="212725" cy="238760"/>
          </a:xfrm>
        </p:grpSpPr>
        <p:sp>
          <p:nvSpPr>
            <p:cNvPr id="262" name="object 262"/>
            <p:cNvSpPr/>
            <p:nvPr/>
          </p:nvSpPr>
          <p:spPr>
            <a:xfrm>
              <a:off x="4221099" y="5197411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39" h="233679">
                  <a:moveTo>
                    <a:pt x="27432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432" y="233654"/>
                  </a:lnTo>
                  <a:lnTo>
                    <a:pt x="27432" y="68681"/>
                  </a:lnTo>
                  <a:close/>
                </a:path>
                <a:path w="27939" h="233679">
                  <a:moveTo>
                    <a:pt x="27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4292822" y="5261610"/>
              <a:ext cx="140398" cy="174117"/>
            </a:xfrm>
            <a:prstGeom prst="rect">
              <a:avLst/>
            </a:prstGeom>
          </p:spPr>
        </p:pic>
      </p:grpSp>
      <p:pic>
        <p:nvPicPr>
          <p:cNvPr id="264" name="object 26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479036" y="5261610"/>
            <a:ext cx="241173" cy="174117"/>
          </a:xfrm>
          <a:prstGeom prst="rect">
            <a:avLst/>
          </a:prstGeom>
        </p:spPr>
      </p:pic>
      <p:pic>
        <p:nvPicPr>
          <p:cNvPr id="265" name="object 26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772120" y="5261610"/>
            <a:ext cx="254888" cy="250412"/>
          </a:xfrm>
          <a:prstGeom prst="rect">
            <a:avLst/>
          </a:prstGeom>
        </p:spPr>
      </p:pic>
      <p:pic>
        <p:nvPicPr>
          <p:cNvPr id="266" name="object 266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5075873" y="5266182"/>
            <a:ext cx="135921" cy="169544"/>
          </a:xfrm>
          <a:prstGeom prst="rect">
            <a:avLst/>
          </a:prstGeom>
        </p:spPr>
      </p:pic>
      <p:grpSp>
        <p:nvGrpSpPr>
          <p:cNvPr id="267" name="object 267"/>
          <p:cNvGrpSpPr/>
          <p:nvPr/>
        </p:nvGrpSpPr>
        <p:grpSpPr>
          <a:xfrm>
            <a:off x="5263610" y="5197411"/>
            <a:ext cx="203200" cy="238760"/>
            <a:chOff x="5263610" y="5197411"/>
            <a:chExt cx="203200" cy="238760"/>
          </a:xfrm>
        </p:grpSpPr>
        <p:sp>
          <p:nvSpPr>
            <p:cNvPr id="268" name="object 268"/>
            <p:cNvSpPr/>
            <p:nvPr/>
          </p:nvSpPr>
          <p:spPr>
            <a:xfrm>
              <a:off x="5263604" y="5197411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39" h="233679">
                  <a:moveTo>
                    <a:pt x="27533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533" y="233654"/>
                  </a:lnTo>
                  <a:lnTo>
                    <a:pt x="27533" y="68681"/>
                  </a:lnTo>
                  <a:close/>
                </a:path>
                <a:path w="27939" h="233679">
                  <a:moveTo>
                    <a:pt x="27533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533" y="30480"/>
                  </a:lnTo>
                  <a:lnTo>
                    <a:pt x="27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9" name="object 269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335429" y="5261610"/>
              <a:ext cx="131254" cy="174117"/>
            </a:xfrm>
            <a:prstGeom prst="rect">
              <a:avLst/>
            </a:prstGeom>
          </p:spPr>
        </p:pic>
      </p:grpSp>
      <p:grpSp>
        <p:nvGrpSpPr>
          <p:cNvPr id="270" name="object 270"/>
          <p:cNvGrpSpPr/>
          <p:nvPr/>
        </p:nvGrpSpPr>
        <p:grpSpPr>
          <a:xfrm>
            <a:off x="5582698" y="5180647"/>
            <a:ext cx="347980" cy="255270"/>
            <a:chOff x="5582698" y="5180647"/>
            <a:chExt cx="347980" cy="255270"/>
          </a:xfrm>
        </p:grpSpPr>
        <p:sp>
          <p:nvSpPr>
            <p:cNvPr id="271" name="object 271"/>
            <p:cNvSpPr/>
            <p:nvPr/>
          </p:nvSpPr>
          <p:spPr>
            <a:xfrm>
              <a:off x="5582698" y="5180647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27432" y="240729"/>
                  </a:moveTo>
                  <a:lnTo>
                    <a:pt x="27432" y="169544"/>
                  </a:lnTo>
                  <a:lnTo>
                    <a:pt x="27719" y="177033"/>
                  </a:lnTo>
                  <a:lnTo>
                    <a:pt x="28575" y="183641"/>
                  </a:lnTo>
                  <a:lnTo>
                    <a:pt x="30003" y="189690"/>
                  </a:lnTo>
                  <a:lnTo>
                    <a:pt x="32004" y="195452"/>
                  </a:lnTo>
                  <a:lnTo>
                    <a:pt x="33528" y="203072"/>
                  </a:lnTo>
                  <a:lnTo>
                    <a:pt x="36576" y="210788"/>
                  </a:lnTo>
                  <a:lnTo>
                    <a:pt x="41243" y="215360"/>
                  </a:lnTo>
                  <a:lnTo>
                    <a:pt x="44291" y="221456"/>
                  </a:lnTo>
                  <a:lnTo>
                    <a:pt x="50387" y="224504"/>
                  </a:lnTo>
                  <a:lnTo>
                    <a:pt x="54959" y="227552"/>
                  </a:lnTo>
                  <a:lnTo>
                    <a:pt x="61055" y="230600"/>
                  </a:lnTo>
                  <a:lnTo>
                    <a:pt x="68675" y="232124"/>
                  </a:lnTo>
                  <a:lnTo>
                    <a:pt x="86963" y="232124"/>
                  </a:lnTo>
                  <a:lnTo>
                    <a:pt x="96202" y="229076"/>
                  </a:lnTo>
                  <a:lnTo>
                    <a:pt x="100774" y="226028"/>
                  </a:lnTo>
                  <a:lnTo>
                    <a:pt x="103822" y="224504"/>
                  </a:lnTo>
                  <a:lnTo>
                    <a:pt x="106870" y="221456"/>
                  </a:lnTo>
                  <a:lnTo>
                    <a:pt x="109918" y="219932"/>
                  </a:lnTo>
                  <a:lnTo>
                    <a:pt x="117538" y="212312"/>
                  </a:lnTo>
                  <a:lnTo>
                    <a:pt x="119062" y="20916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0412"/>
                  </a:lnTo>
                  <a:lnTo>
                    <a:pt x="126682" y="250412"/>
                  </a:lnTo>
                  <a:lnTo>
                    <a:pt x="120586" y="232124"/>
                  </a:lnTo>
                  <a:lnTo>
                    <a:pt x="119062" y="232124"/>
                  </a:lnTo>
                  <a:lnTo>
                    <a:pt x="117538" y="235172"/>
                  </a:lnTo>
                  <a:lnTo>
                    <a:pt x="114490" y="238220"/>
                  </a:lnTo>
                  <a:lnTo>
                    <a:pt x="112966" y="241268"/>
                  </a:lnTo>
                  <a:lnTo>
                    <a:pt x="109918" y="242792"/>
                  </a:lnTo>
                  <a:lnTo>
                    <a:pt x="106870" y="245840"/>
                  </a:lnTo>
                  <a:lnTo>
                    <a:pt x="102298" y="247364"/>
                  </a:lnTo>
                  <a:lnTo>
                    <a:pt x="99250" y="250412"/>
                  </a:lnTo>
                  <a:lnTo>
                    <a:pt x="90011" y="253460"/>
                  </a:lnTo>
                  <a:lnTo>
                    <a:pt x="85439" y="255079"/>
                  </a:lnTo>
                  <a:lnTo>
                    <a:pt x="71723" y="255079"/>
                  </a:lnTo>
                  <a:lnTo>
                    <a:pt x="65627" y="254762"/>
                  </a:lnTo>
                  <a:lnTo>
                    <a:pt x="27717" y="240981"/>
                  </a:lnTo>
                  <a:lnTo>
                    <a:pt x="27432" y="240729"/>
                  </a:lnTo>
                  <a:close/>
                </a:path>
                <a:path w="146685" h="255270">
                  <a:moveTo>
                    <a:pt x="0" y="171068"/>
                  </a:moveTo>
                  <a:lnTo>
                    <a:pt x="6096" y="131349"/>
                  </a:lnTo>
                  <a:lnTo>
                    <a:pt x="25908" y="100774"/>
                  </a:lnTo>
                  <a:lnTo>
                    <a:pt x="35052" y="91630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4010"/>
                  </a:lnTo>
                  <a:lnTo>
                    <a:pt x="56483" y="84010"/>
                  </a:lnTo>
                  <a:lnTo>
                    <a:pt x="62579" y="82486"/>
                  </a:lnTo>
                  <a:lnTo>
                    <a:pt x="67151" y="80962"/>
                  </a:lnTo>
                  <a:lnTo>
                    <a:pt x="73247" y="80962"/>
                  </a:lnTo>
                  <a:lnTo>
                    <a:pt x="112966" y="94678"/>
                  </a:lnTo>
                  <a:lnTo>
                    <a:pt x="119062" y="100774"/>
                  </a:lnTo>
                  <a:lnTo>
                    <a:pt x="119062" y="123729"/>
                  </a:lnTo>
                  <a:lnTo>
                    <a:pt x="114490" y="117538"/>
                  </a:lnTo>
                  <a:lnTo>
                    <a:pt x="106870" y="112966"/>
                  </a:lnTo>
                  <a:lnTo>
                    <a:pt x="100774" y="109918"/>
                  </a:lnTo>
                  <a:lnTo>
                    <a:pt x="93059" y="106870"/>
                  </a:lnTo>
                  <a:lnTo>
                    <a:pt x="85439" y="105346"/>
                  </a:lnTo>
                  <a:lnTo>
                    <a:pt x="65627" y="105346"/>
                  </a:lnTo>
                  <a:lnTo>
                    <a:pt x="30646" y="144590"/>
                  </a:lnTo>
                  <a:lnTo>
                    <a:pt x="27432" y="169544"/>
                  </a:lnTo>
                  <a:lnTo>
                    <a:pt x="27432" y="240729"/>
                  </a:lnTo>
                  <a:lnTo>
                    <a:pt x="22860" y="236696"/>
                  </a:lnTo>
                  <a:lnTo>
                    <a:pt x="3214" y="200858"/>
                  </a:lnTo>
                  <a:lnTo>
                    <a:pt x="309" y="181951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5773484" y="5261609"/>
              <a:ext cx="157162" cy="174117"/>
            </a:xfrm>
            <a:prstGeom prst="rect">
              <a:avLst/>
            </a:prstGeom>
          </p:spPr>
        </p:pic>
      </p:grpSp>
      <p:grpSp>
        <p:nvGrpSpPr>
          <p:cNvPr id="273" name="object 273"/>
          <p:cNvGrpSpPr/>
          <p:nvPr/>
        </p:nvGrpSpPr>
        <p:grpSpPr>
          <a:xfrm>
            <a:off x="6033040" y="5180647"/>
            <a:ext cx="1166495" cy="255270"/>
            <a:chOff x="6033040" y="5180647"/>
            <a:chExt cx="1166495" cy="255270"/>
          </a:xfrm>
        </p:grpSpPr>
        <p:pic>
          <p:nvPicPr>
            <p:cNvPr id="274" name="object 274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033040" y="5261610"/>
              <a:ext cx="112871" cy="174117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6176486" y="5261610"/>
              <a:ext cx="141922" cy="174117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6362700" y="5261610"/>
              <a:ext cx="253364" cy="169544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6648158" y="5180660"/>
              <a:ext cx="218440" cy="255270"/>
            </a:xfrm>
            <a:custGeom>
              <a:avLst/>
              <a:gdLst/>
              <a:ahLst/>
              <a:cxnLst/>
              <a:rect l="l" t="t" r="r" b="b"/>
              <a:pathLst>
                <a:path w="218440" h="255270">
                  <a:moveTo>
                    <a:pt x="27432" y="85432"/>
                  </a:moveTo>
                  <a:lnTo>
                    <a:pt x="0" y="85432"/>
                  </a:lnTo>
                  <a:lnTo>
                    <a:pt x="0" y="250405"/>
                  </a:lnTo>
                  <a:lnTo>
                    <a:pt x="27432" y="250405"/>
                  </a:lnTo>
                  <a:lnTo>
                    <a:pt x="27432" y="85432"/>
                  </a:lnTo>
                  <a:close/>
                </a:path>
                <a:path w="218440" h="255270">
                  <a:moveTo>
                    <a:pt x="27432" y="16751"/>
                  </a:moveTo>
                  <a:lnTo>
                    <a:pt x="0" y="16751"/>
                  </a:lnTo>
                  <a:lnTo>
                    <a:pt x="0" y="47231"/>
                  </a:lnTo>
                  <a:lnTo>
                    <a:pt x="27432" y="47231"/>
                  </a:lnTo>
                  <a:lnTo>
                    <a:pt x="27432" y="16751"/>
                  </a:lnTo>
                  <a:close/>
                </a:path>
                <a:path w="218440" h="255270">
                  <a:moveTo>
                    <a:pt x="218313" y="0"/>
                  </a:moveTo>
                  <a:lnTo>
                    <a:pt x="190792" y="0"/>
                  </a:lnTo>
                  <a:lnTo>
                    <a:pt x="190792" y="100774"/>
                  </a:lnTo>
                  <a:lnTo>
                    <a:pt x="190792" y="123723"/>
                  </a:lnTo>
                  <a:lnTo>
                    <a:pt x="190792" y="209169"/>
                  </a:lnTo>
                  <a:lnTo>
                    <a:pt x="189268" y="212305"/>
                  </a:lnTo>
                  <a:lnTo>
                    <a:pt x="181648" y="219925"/>
                  </a:lnTo>
                  <a:lnTo>
                    <a:pt x="178600" y="221449"/>
                  </a:lnTo>
                  <a:lnTo>
                    <a:pt x="175552" y="224497"/>
                  </a:lnTo>
                  <a:lnTo>
                    <a:pt x="170980" y="226021"/>
                  </a:lnTo>
                  <a:lnTo>
                    <a:pt x="167932" y="229069"/>
                  </a:lnTo>
                  <a:lnTo>
                    <a:pt x="158788" y="232117"/>
                  </a:lnTo>
                  <a:lnTo>
                    <a:pt x="140398" y="232117"/>
                  </a:lnTo>
                  <a:lnTo>
                    <a:pt x="132778" y="230593"/>
                  </a:lnTo>
                  <a:lnTo>
                    <a:pt x="120586" y="224497"/>
                  </a:lnTo>
                  <a:lnTo>
                    <a:pt x="116014" y="221449"/>
                  </a:lnTo>
                  <a:lnTo>
                    <a:pt x="112966" y="215353"/>
                  </a:lnTo>
                  <a:lnTo>
                    <a:pt x="108394" y="210781"/>
                  </a:lnTo>
                  <a:lnTo>
                    <a:pt x="99250" y="169545"/>
                  </a:lnTo>
                  <a:lnTo>
                    <a:pt x="99542" y="160629"/>
                  </a:lnTo>
                  <a:lnTo>
                    <a:pt x="111442" y="122199"/>
                  </a:lnTo>
                  <a:lnTo>
                    <a:pt x="126682" y="109918"/>
                  </a:lnTo>
                  <a:lnTo>
                    <a:pt x="131254" y="106870"/>
                  </a:lnTo>
                  <a:lnTo>
                    <a:pt x="137350" y="105346"/>
                  </a:lnTo>
                  <a:lnTo>
                    <a:pt x="157264" y="105346"/>
                  </a:lnTo>
                  <a:lnTo>
                    <a:pt x="164884" y="106870"/>
                  </a:lnTo>
                  <a:lnTo>
                    <a:pt x="170980" y="109918"/>
                  </a:lnTo>
                  <a:lnTo>
                    <a:pt x="178600" y="112966"/>
                  </a:lnTo>
                  <a:lnTo>
                    <a:pt x="184696" y="117538"/>
                  </a:lnTo>
                  <a:lnTo>
                    <a:pt x="190792" y="123723"/>
                  </a:lnTo>
                  <a:lnTo>
                    <a:pt x="190792" y="100774"/>
                  </a:lnTo>
                  <a:lnTo>
                    <a:pt x="151218" y="81483"/>
                  </a:lnTo>
                  <a:lnTo>
                    <a:pt x="143446" y="80962"/>
                  </a:lnTo>
                  <a:lnTo>
                    <a:pt x="138874" y="80962"/>
                  </a:lnTo>
                  <a:lnTo>
                    <a:pt x="134302" y="82486"/>
                  </a:lnTo>
                  <a:lnTo>
                    <a:pt x="128206" y="84010"/>
                  </a:lnTo>
                  <a:lnTo>
                    <a:pt x="123634" y="84010"/>
                  </a:lnTo>
                  <a:lnTo>
                    <a:pt x="117538" y="87058"/>
                  </a:lnTo>
                  <a:lnTo>
                    <a:pt x="112966" y="90106"/>
                  </a:lnTo>
                  <a:lnTo>
                    <a:pt x="106870" y="91630"/>
                  </a:lnTo>
                  <a:lnTo>
                    <a:pt x="97726" y="100774"/>
                  </a:lnTo>
                  <a:lnTo>
                    <a:pt x="91630" y="105346"/>
                  </a:lnTo>
                  <a:lnTo>
                    <a:pt x="87058" y="109918"/>
                  </a:lnTo>
                  <a:lnTo>
                    <a:pt x="83921" y="117538"/>
                  </a:lnTo>
                  <a:lnTo>
                    <a:pt x="80873" y="123723"/>
                  </a:lnTo>
                  <a:lnTo>
                    <a:pt x="77825" y="131343"/>
                  </a:lnTo>
                  <a:lnTo>
                    <a:pt x="71729" y="171069"/>
                  </a:lnTo>
                  <a:lnTo>
                    <a:pt x="72034" y="181940"/>
                  </a:lnTo>
                  <a:lnTo>
                    <a:pt x="85102" y="224104"/>
                  </a:lnTo>
                  <a:lnTo>
                    <a:pt x="117538" y="250405"/>
                  </a:lnTo>
                  <a:lnTo>
                    <a:pt x="143446" y="255079"/>
                  </a:lnTo>
                  <a:lnTo>
                    <a:pt x="155740" y="255079"/>
                  </a:lnTo>
                  <a:lnTo>
                    <a:pt x="161836" y="253453"/>
                  </a:lnTo>
                  <a:lnTo>
                    <a:pt x="170980" y="250405"/>
                  </a:lnTo>
                  <a:lnTo>
                    <a:pt x="174028" y="247357"/>
                  </a:lnTo>
                  <a:lnTo>
                    <a:pt x="178600" y="245833"/>
                  </a:lnTo>
                  <a:lnTo>
                    <a:pt x="189268" y="235165"/>
                  </a:lnTo>
                  <a:lnTo>
                    <a:pt x="190792" y="232117"/>
                  </a:lnTo>
                  <a:lnTo>
                    <a:pt x="192316" y="232117"/>
                  </a:lnTo>
                  <a:lnTo>
                    <a:pt x="196888" y="250405"/>
                  </a:lnTo>
                  <a:lnTo>
                    <a:pt x="218313" y="250405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6910769" y="5261609"/>
              <a:ext cx="155638" cy="174117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7109174" y="5261610"/>
              <a:ext cx="90011" cy="169449"/>
            </a:xfrm>
            <a:prstGeom prst="rect">
              <a:avLst/>
            </a:prstGeom>
          </p:spPr>
        </p:pic>
      </p:grpSp>
      <p:pic>
        <p:nvPicPr>
          <p:cNvPr id="280" name="object 280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7304532" y="5198935"/>
            <a:ext cx="187737" cy="232124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7542657" y="5198935"/>
            <a:ext cx="189356" cy="232124"/>
          </a:xfrm>
          <a:prstGeom prst="rect">
            <a:avLst/>
          </a:prstGeom>
        </p:spPr>
      </p:pic>
      <p:pic>
        <p:nvPicPr>
          <p:cNvPr id="282" name="object 282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7782306" y="5194363"/>
            <a:ext cx="154209" cy="241363"/>
          </a:xfrm>
          <a:prstGeom prst="rect">
            <a:avLst/>
          </a:prstGeom>
        </p:spPr>
      </p:pic>
      <p:sp>
        <p:nvSpPr>
          <p:cNvPr id="283" name="object 283"/>
          <p:cNvSpPr/>
          <p:nvPr/>
        </p:nvSpPr>
        <p:spPr>
          <a:xfrm>
            <a:off x="7987284" y="5398007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0" y="35052"/>
                </a:moveTo>
                <a:lnTo>
                  <a:pt x="0" y="0"/>
                </a:lnTo>
                <a:lnTo>
                  <a:pt x="33527" y="0"/>
                </a:lnTo>
                <a:lnTo>
                  <a:pt x="33527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1605" y="1978151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8872"/>
                </a:moveTo>
                <a:lnTo>
                  <a:pt x="0" y="0"/>
                </a:lnTo>
                <a:lnTo>
                  <a:pt x="118871" y="0"/>
                </a:lnTo>
                <a:lnTo>
                  <a:pt x="118871" y="118872"/>
                </a:lnTo>
                <a:lnTo>
                  <a:pt x="0" y="118872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5197" y="1896909"/>
            <a:ext cx="264795" cy="250825"/>
          </a:xfrm>
          <a:custGeom>
            <a:avLst/>
            <a:gdLst/>
            <a:ahLst/>
            <a:cxnLst/>
            <a:rect l="l" t="t" r="r" b="b"/>
            <a:pathLst>
              <a:path w="264794" h="250825">
                <a:moveTo>
                  <a:pt x="196850" y="1524"/>
                </a:moveTo>
                <a:lnTo>
                  <a:pt x="113030" y="1524"/>
                </a:lnTo>
                <a:lnTo>
                  <a:pt x="83820" y="1524"/>
                </a:lnTo>
                <a:lnTo>
                  <a:pt x="0" y="1524"/>
                </a:lnTo>
                <a:lnTo>
                  <a:pt x="0" y="29044"/>
                </a:lnTo>
                <a:lnTo>
                  <a:pt x="83820" y="29044"/>
                </a:lnTo>
                <a:lnTo>
                  <a:pt x="83820" y="250507"/>
                </a:lnTo>
                <a:lnTo>
                  <a:pt x="113030" y="250507"/>
                </a:lnTo>
                <a:lnTo>
                  <a:pt x="113030" y="29044"/>
                </a:lnTo>
                <a:lnTo>
                  <a:pt x="196850" y="29044"/>
                </a:lnTo>
                <a:lnTo>
                  <a:pt x="196850" y="1524"/>
                </a:lnTo>
                <a:close/>
              </a:path>
              <a:path w="264794" h="250825">
                <a:moveTo>
                  <a:pt x="262661" y="73342"/>
                </a:moveTo>
                <a:lnTo>
                  <a:pt x="233616" y="73342"/>
                </a:lnTo>
                <a:lnTo>
                  <a:pt x="233616" y="250507"/>
                </a:lnTo>
                <a:lnTo>
                  <a:pt x="262661" y="250507"/>
                </a:lnTo>
                <a:lnTo>
                  <a:pt x="262661" y="73342"/>
                </a:lnTo>
                <a:close/>
              </a:path>
              <a:path w="264794" h="250825">
                <a:moveTo>
                  <a:pt x="264185" y="0"/>
                </a:moveTo>
                <a:lnTo>
                  <a:pt x="233616" y="0"/>
                </a:lnTo>
                <a:lnTo>
                  <a:pt x="233616" y="32092"/>
                </a:lnTo>
                <a:lnTo>
                  <a:pt x="264185" y="32092"/>
                </a:lnTo>
                <a:lnTo>
                  <a:pt x="264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65777" y="1965674"/>
            <a:ext cx="517525" cy="269240"/>
            <a:chOff x="1265777" y="1965674"/>
            <a:chExt cx="517525" cy="269240"/>
          </a:xfrm>
        </p:grpSpPr>
        <p:sp>
          <p:nvSpPr>
            <p:cNvPr id="6" name="object 6"/>
            <p:cNvSpPr/>
            <p:nvPr/>
          </p:nvSpPr>
          <p:spPr>
            <a:xfrm>
              <a:off x="1265777" y="1965674"/>
              <a:ext cx="157480" cy="269240"/>
            </a:xfrm>
            <a:custGeom>
              <a:avLst/>
              <a:gdLst/>
              <a:ahLst/>
              <a:cxnLst/>
              <a:rect l="l" t="t" r="r" b="b"/>
              <a:pathLst>
                <a:path w="157480" h="269239">
                  <a:moveTo>
                    <a:pt x="0" y="268795"/>
                  </a:moveTo>
                  <a:lnTo>
                    <a:pt x="0" y="4572"/>
                  </a:lnTo>
                  <a:lnTo>
                    <a:pt x="21431" y="4572"/>
                  </a:lnTo>
                  <a:lnTo>
                    <a:pt x="27527" y="24384"/>
                  </a:lnTo>
                  <a:lnTo>
                    <a:pt x="29051" y="24384"/>
                  </a:lnTo>
                  <a:lnTo>
                    <a:pt x="30575" y="22860"/>
                  </a:lnTo>
                  <a:lnTo>
                    <a:pt x="32099" y="19812"/>
                  </a:lnTo>
                  <a:lnTo>
                    <a:pt x="35147" y="18288"/>
                  </a:lnTo>
                  <a:lnTo>
                    <a:pt x="41243" y="12192"/>
                  </a:lnTo>
                  <a:lnTo>
                    <a:pt x="45815" y="10668"/>
                  </a:lnTo>
                  <a:lnTo>
                    <a:pt x="48863" y="7620"/>
                  </a:lnTo>
                  <a:lnTo>
                    <a:pt x="54959" y="4572"/>
                  </a:lnTo>
                  <a:lnTo>
                    <a:pt x="67151" y="1524"/>
                  </a:lnTo>
                  <a:lnTo>
                    <a:pt x="73342" y="0"/>
                  </a:lnTo>
                  <a:lnTo>
                    <a:pt x="84010" y="126"/>
                  </a:lnTo>
                  <a:lnTo>
                    <a:pt x="122693" y="11811"/>
                  </a:lnTo>
                  <a:lnTo>
                    <a:pt x="147470" y="41133"/>
                  </a:lnTo>
                  <a:lnTo>
                    <a:pt x="156948" y="79550"/>
                  </a:lnTo>
                  <a:lnTo>
                    <a:pt x="157257" y="91630"/>
                  </a:lnTo>
                  <a:lnTo>
                    <a:pt x="156995" y="100488"/>
                  </a:lnTo>
                  <a:lnTo>
                    <a:pt x="146708" y="143016"/>
                  </a:lnTo>
                  <a:lnTo>
                    <a:pt x="143541" y="148113"/>
                  </a:lnTo>
                  <a:lnTo>
                    <a:pt x="140493" y="155733"/>
                  </a:lnTo>
                  <a:lnTo>
                    <a:pt x="135921" y="161829"/>
                  </a:lnTo>
                  <a:lnTo>
                    <a:pt x="129825" y="166401"/>
                  </a:lnTo>
                  <a:lnTo>
                    <a:pt x="126682" y="169545"/>
                  </a:lnTo>
                  <a:lnTo>
                    <a:pt x="126682" y="91630"/>
                  </a:lnTo>
                  <a:lnTo>
                    <a:pt x="126634" y="83900"/>
                  </a:lnTo>
                  <a:lnTo>
                    <a:pt x="126301" y="76723"/>
                  </a:lnTo>
                  <a:lnTo>
                    <a:pt x="125396" y="70118"/>
                  </a:lnTo>
                  <a:lnTo>
                    <a:pt x="123634" y="64103"/>
                  </a:lnTo>
                  <a:lnTo>
                    <a:pt x="122110" y="54959"/>
                  </a:lnTo>
                  <a:lnTo>
                    <a:pt x="91630" y="25908"/>
                  </a:lnTo>
                  <a:lnTo>
                    <a:pt x="84010" y="24384"/>
                  </a:lnTo>
                  <a:lnTo>
                    <a:pt x="70199" y="24384"/>
                  </a:lnTo>
                  <a:lnTo>
                    <a:pt x="64103" y="25908"/>
                  </a:lnTo>
                  <a:lnTo>
                    <a:pt x="50387" y="30480"/>
                  </a:lnTo>
                  <a:lnTo>
                    <a:pt x="45815" y="33528"/>
                  </a:lnTo>
                  <a:lnTo>
                    <a:pt x="42767" y="35052"/>
                  </a:lnTo>
                  <a:lnTo>
                    <a:pt x="39719" y="38195"/>
                  </a:lnTo>
                  <a:lnTo>
                    <a:pt x="29051" y="48863"/>
                  </a:lnTo>
                  <a:lnTo>
                    <a:pt x="29051" y="268795"/>
                  </a:lnTo>
                  <a:lnTo>
                    <a:pt x="0" y="268795"/>
                  </a:lnTo>
                  <a:close/>
                </a:path>
                <a:path w="157480" h="269239">
                  <a:moveTo>
                    <a:pt x="29051" y="164877"/>
                  </a:moveTo>
                  <a:lnTo>
                    <a:pt x="29051" y="142017"/>
                  </a:lnTo>
                  <a:lnTo>
                    <a:pt x="35147" y="148113"/>
                  </a:lnTo>
                  <a:lnTo>
                    <a:pt x="42767" y="152685"/>
                  </a:lnTo>
                  <a:lnTo>
                    <a:pt x="50387" y="155733"/>
                  </a:lnTo>
                  <a:lnTo>
                    <a:pt x="58007" y="160305"/>
                  </a:lnTo>
                  <a:lnTo>
                    <a:pt x="65627" y="161829"/>
                  </a:lnTo>
                  <a:lnTo>
                    <a:pt x="80962" y="161829"/>
                  </a:lnTo>
                  <a:lnTo>
                    <a:pt x="85534" y="160305"/>
                  </a:lnTo>
                  <a:lnTo>
                    <a:pt x="97726" y="157257"/>
                  </a:lnTo>
                  <a:lnTo>
                    <a:pt x="122110" y="126777"/>
                  </a:lnTo>
                  <a:lnTo>
                    <a:pt x="126682" y="91630"/>
                  </a:lnTo>
                  <a:lnTo>
                    <a:pt x="126682" y="169545"/>
                  </a:lnTo>
                  <a:lnTo>
                    <a:pt x="125158" y="171069"/>
                  </a:lnTo>
                  <a:lnTo>
                    <a:pt x="119062" y="175641"/>
                  </a:lnTo>
                  <a:lnTo>
                    <a:pt x="112966" y="178689"/>
                  </a:lnTo>
                  <a:lnTo>
                    <a:pt x="108394" y="181737"/>
                  </a:lnTo>
                  <a:lnTo>
                    <a:pt x="90106" y="186309"/>
                  </a:lnTo>
                  <a:lnTo>
                    <a:pt x="79438" y="186309"/>
                  </a:lnTo>
                  <a:lnTo>
                    <a:pt x="39909" y="174486"/>
                  </a:lnTo>
                  <a:lnTo>
                    <a:pt x="34551" y="170123"/>
                  </a:lnTo>
                  <a:lnTo>
                    <a:pt x="29051" y="164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8182" y="1965674"/>
              <a:ext cx="167830" cy="1863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160" y="1965674"/>
              <a:ext cx="122110" cy="186308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893189" y="1877091"/>
            <a:ext cx="156210" cy="274955"/>
          </a:xfrm>
          <a:custGeom>
            <a:avLst/>
            <a:gdLst/>
            <a:ahLst/>
            <a:cxnLst/>
            <a:rect l="l" t="t" r="r" b="b"/>
            <a:pathLst>
              <a:path w="156210" h="274955">
                <a:moveTo>
                  <a:pt x="28956" y="259048"/>
                </a:moveTo>
                <a:lnTo>
                  <a:pt x="28956" y="183261"/>
                </a:lnTo>
                <a:lnTo>
                  <a:pt x="29256" y="190976"/>
                </a:lnTo>
                <a:lnTo>
                  <a:pt x="30146" y="198120"/>
                </a:lnTo>
                <a:lnTo>
                  <a:pt x="31608" y="204692"/>
                </a:lnTo>
                <a:lnTo>
                  <a:pt x="33623" y="210693"/>
                </a:lnTo>
                <a:lnTo>
                  <a:pt x="35147" y="219932"/>
                </a:lnTo>
                <a:lnTo>
                  <a:pt x="65627" y="248888"/>
                </a:lnTo>
                <a:lnTo>
                  <a:pt x="73247" y="250412"/>
                </a:lnTo>
                <a:lnTo>
                  <a:pt x="93154" y="250412"/>
                </a:lnTo>
                <a:lnTo>
                  <a:pt x="97726" y="247364"/>
                </a:lnTo>
                <a:lnTo>
                  <a:pt x="106870" y="244316"/>
                </a:lnTo>
                <a:lnTo>
                  <a:pt x="111442" y="241268"/>
                </a:lnTo>
                <a:lnTo>
                  <a:pt x="114490" y="239744"/>
                </a:lnTo>
                <a:lnTo>
                  <a:pt x="125158" y="229076"/>
                </a:lnTo>
                <a:lnTo>
                  <a:pt x="126682" y="226028"/>
                </a:lnTo>
                <a:lnTo>
                  <a:pt x="126682" y="0"/>
                </a:lnTo>
                <a:lnTo>
                  <a:pt x="155733" y="0"/>
                </a:lnTo>
                <a:lnTo>
                  <a:pt x="155733" y="270319"/>
                </a:lnTo>
                <a:lnTo>
                  <a:pt x="134302" y="270319"/>
                </a:lnTo>
                <a:lnTo>
                  <a:pt x="128206" y="250412"/>
                </a:lnTo>
                <a:lnTo>
                  <a:pt x="125158" y="253460"/>
                </a:lnTo>
                <a:lnTo>
                  <a:pt x="123634" y="256508"/>
                </a:lnTo>
                <a:lnTo>
                  <a:pt x="120586" y="259651"/>
                </a:lnTo>
                <a:lnTo>
                  <a:pt x="117538" y="262699"/>
                </a:lnTo>
                <a:lnTo>
                  <a:pt x="112966" y="264223"/>
                </a:lnTo>
                <a:lnTo>
                  <a:pt x="109918" y="267271"/>
                </a:lnTo>
                <a:lnTo>
                  <a:pt x="105346" y="270319"/>
                </a:lnTo>
                <a:lnTo>
                  <a:pt x="96202" y="273367"/>
                </a:lnTo>
                <a:lnTo>
                  <a:pt x="90106" y="274891"/>
                </a:lnTo>
                <a:lnTo>
                  <a:pt x="76295" y="274835"/>
                </a:lnTo>
                <a:lnTo>
                  <a:pt x="35516" y="263830"/>
                </a:lnTo>
                <a:lnTo>
                  <a:pt x="29494" y="259527"/>
                </a:lnTo>
                <a:lnTo>
                  <a:pt x="28956" y="259048"/>
                </a:lnTo>
                <a:close/>
              </a:path>
              <a:path w="156210" h="274955">
                <a:moveTo>
                  <a:pt x="0" y="184785"/>
                </a:moveTo>
                <a:lnTo>
                  <a:pt x="5334" y="144351"/>
                </a:lnTo>
                <a:lnTo>
                  <a:pt x="25908" y="108394"/>
                </a:lnTo>
                <a:lnTo>
                  <a:pt x="38195" y="100774"/>
                </a:lnTo>
                <a:lnTo>
                  <a:pt x="42767" y="97726"/>
                </a:lnTo>
                <a:lnTo>
                  <a:pt x="54959" y="91630"/>
                </a:lnTo>
                <a:lnTo>
                  <a:pt x="67151" y="88582"/>
                </a:lnTo>
                <a:lnTo>
                  <a:pt x="80867" y="88704"/>
                </a:lnTo>
                <a:lnTo>
                  <a:pt x="85549" y="88892"/>
                </a:lnTo>
                <a:lnTo>
                  <a:pt x="92725" y="89916"/>
                </a:lnTo>
                <a:lnTo>
                  <a:pt x="99330" y="91797"/>
                </a:lnTo>
                <a:lnTo>
                  <a:pt x="105346" y="94678"/>
                </a:lnTo>
                <a:lnTo>
                  <a:pt x="111037" y="97274"/>
                </a:lnTo>
                <a:lnTo>
                  <a:pt x="116586" y="100584"/>
                </a:lnTo>
                <a:lnTo>
                  <a:pt x="121848" y="104751"/>
                </a:lnTo>
                <a:lnTo>
                  <a:pt x="126682" y="109918"/>
                </a:lnTo>
                <a:lnTo>
                  <a:pt x="126682" y="132873"/>
                </a:lnTo>
                <a:lnTo>
                  <a:pt x="122110" y="128301"/>
                </a:lnTo>
                <a:lnTo>
                  <a:pt x="114490" y="122110"/>
                </a:lnTo>
                <a:lnTo>
                  <a:pt x="80867" y="112966"/>
                </a:lnTo>
                <a:lnTo>
                  <a:pt x="76295" y="112966"/>
                </a:lnTo>
                <a:lnTo>
                  <a:pt x="64103" y="116014"/>
                </a:lnTo>
                <a:lnTo>
                  <a:pt x="51911" y="122110"/>
                </a:lnTo>
                <a:lnTo>
                  <a:pt x="47339" y="128301"/>
                </a:lnTo>
                <a:lnTo>
                  <a:pt x="42767" y="132873"/>
                </a:lnTo>
                <a:lnTo>
                  <a:pt x="29494" y="173506"/>
                </a:lnTo>
                <a:lnTo>
                  <a:pt x="28956" y="183261"/>
                </a:lnTo>
                <a:lnTo>
                  <a:pt x="28956" y="259048"/>
                </a:lnTo>
                <a:lnTo>
                  <a:pt x="24384" y="254984"/>
                </a:lnTo>
                <a:lnTo>
                  <a:pt x="3214" y="217226"/>
                </a:lnTo>
                <a:lnTo>
                  <a:pt x="309" y="196158"/>
                </a:lnTo>
                <a:lnTo>
                  <a:pt x="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97691" y="1965762"/>
            <a:ext cx="151161" cy="18620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363343" y="1965674"/>
            <a:ext cx="334645" cy="186690"/>
            <a:chOff x="2363343" y="1965674"/>
            <a:chExt cx="334645" cy="18669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3343" y="1965674"/>
              <a:ext cx="132778" cy="1863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9745" y="1965674"/>
              <a:ext cx="167925" cy="18630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43390" y="1965674"/>
            <a:ext cx="145065" cy="18173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934271" y="1965674"/>
            <a:ext cx="308610" cy="186690"/>
            <a:chOff x="2934271" y="1965674"/>
            <a:chExt cx="308610" cy="18669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4271" y="1965674"/>
              <a:ext cx="120586" cy="1863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7625" y="1970246"/>
              <a:ext cx="144970" cy="18173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297936" y="1877567"/>
            <a:ext cx="351155" cy="274955"/>
            <a:chOff x="3297936" y="1877567"/>
            <a:chExt cx="351155" cy="274955"/>
          </a:xfrm>
        </p:grpSpPr>
        <p:sp>
          <p:nvSpPr>
            <p:cNvPr id="19" name="object 19"/>
            <p:cNvSpPr/>
            <p:nvPr/>
          </p:nvSpPr>
          <p:spPr>
            <a:xfrm>
              <a:off x="3297936" y="1877567"/>
              <a:ext cx="29209" cy="269875"/>
            </a:xfrm>
            <a:custGeom>
              <a:avLst/>
              <a:gdLst/>
              <a:ahLst/>
              <a:cxnLst/>
              <a:rect l="l" t="t" r="r" b="b"/>
              <a:pathLst>
                <a:path w="29210" h="269875">
                  <a:moveTo>
                    <a:pt x="0" y="269748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269748"/>
                  </a:lnTo>
                  <a:lnTo>
                    <a:pt x="0" y="2697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60134" y="1921382"/>
              <a:ext cx="117538" cy="230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6629" y="1965674"/>
              <a:ext cx="142017" cy="186309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94462" y="1965674"/>
            <a:ext cx="120586" cy="186308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3863911" y="2110739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60" h="36830">
                <a:moveTo>
                  <a:pt x="0" y="36671"/>
                </a:moveTo>
                <a:lnTo>
                  <a:pt x="0" y="0"/>
                </a:lnTo>
                <a:lnTo>
                  <a:pt x="35052" y="0"/>
                </a:lnTo>
                <a:lnTo>
                  <a:pt x="35052" y="36671"/>
                </a:lnTo>
                <a:lnTo>
                  <a:pt x="0" y="36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3911" y="1997773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60">
                <a:moveTo>
                  <a:pt x="0" y="35052"/>
                </a:moveTo>
                <a:lnTo>
                  <a:pt x="0" y="0"/>
                </a:lnTo>
                <a:lnTo>
                  <a:pt x="35052" y="0"/>
                </a:lnTo>
                <a:lnTo>
                  <a:pt x="35052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9932" y="2404872"/>
            <a:ext cx="86995" cy="88900"/>
          </a:xfrm>
          <a:custGeom>
            <a:avLst/>
            <a:gdLst/>
            <a:ahLst/>
            <a:cxnLst/>
            <a:rect l="l" t="t" r="r" b="b"/>
            <a:pathLst>
              <a:path w="86994" h="88900">
                <a:moveTo>
                  <a:pt x="0" y="88392"/>
                </a:moveTo>
                <a:lnTo>
                  <a:pt x="0" y="0"/>
                </a:lnTo>
                <a:lnTo>
                  <a:pt x="86867" y="0"/>
                </a:lnTo>
                <a:lnTo>
                  <a:pt x="86867" y="88392"/>
                </a:lnTo>
                <a:lnTo>
                  <a:pt x="0" y="88392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258824" y="2339339"/>
            <a:ext cx="1087755" cy="222250"/>
            <a:chOff x="1258824" y="2339339"/>
            <a:chExt cx="1087755" cy="222250"/>
          </a:xfrm>
        </p:grpSpPr>
        <p:sp>
          <p:nvSpPr>
            <p:cNvPr id="27" name="object 27"/>
            <p:cNvSpPr/>
            <p:nvPr/>
          </p:nvSpPr>
          <p:spPr>
            <a:xfrm>
              <a:off x="1258824" y="2339339"/>
              <a:ext cx="27940" cy="218440"/>
            </a:xfrm>
            <a:custGeom>
              <a:avLst/>
              <a:gdLst/>
              <a:ahLst/>
              <a:cxnLst/>
              <a:rect l="l" t="t" r="r" b="b"/>
              <a:pathLst>
                <a:path w="27940" h="218439">
                  <a:moveTo>
                    <a:pt x="0" y="2179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17932"/>
                  </a:lnTo>
                  <a:lnTo>
                    <a:pt x="0" y="217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4641" y="2361247"/>
              <a:ext cx="102298" cy="2000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1323" y="2399442"/>
              <a:ext cx="131254" cy="1618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5345" y="2399442"/>
              <a:ext cx="224409" cy="1618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7281" y="2361247"/>
              <a:ext cx="102203" cy="20002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04631" y="2339822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5996" y="62585"/>
                  </a:moveTo>
                  <a:lnTo>
                    <a:pt x="0" y="62585"/>
                  </a:lnTo>
                  <a:lnTo>
                    <a:pt x="0" y="216890"/>
                  </a:lnTo>
                  <a:lnTo>
                    <a:pt x="25996" y="216890"/>
                  </a:lnTo>
                  <a:lnTo>
                    <a:pt x="25996" y="62585"/>
                  </a:lnTo>
                  <a:close/>
                </a:path>
                <a:path w="26035" h="217169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9591" y="2402586"/>
              <a:ext cx="143446" cy="1526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22944" y="2399442"/>
              <a:ext cx="123634" cy="161829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2455021" y="2332196"/>
            <a:ext cx="575945" cy="276860"/>
            <a:chOff x="2455021" y="2332196"/>
            <a:chExt cx="575945" cy="276860"/>
          </a:xfrm>
        </p:grpSpPr>
        <p:sp>
          <p:nvSpPr>
            <p:cNvPr id="36" name="object 36"/>
            <p:cNvSpPr/>
            <p:nvPr/>
          </p:nvSpPr>
          <p:spPr>
            <a:xfrm>
              <a:off x="2455021" y="2336768"/>
              <a:ext cx="69215" cy="272415"/>
            </a:xfrm>
            <a:custGeom>
              <a:avLst/>
              <a:gdLst/>
              <a:ahLst/>
              <a:cxnLst/>
              <a:rect l="l" t="t" r="r" b="b"/>
              <a:pathLst>
                <a:path w="69214" h="272414">
                  <a:moveTo>
                    <a:pt x="0" y="144842"/>
                  </a:moveTo>
                  <a:lnTo>
                    <a:pt x="0" y="127038"/>
                  </a:lnTo>
                  <a:lnTo>
                    <a:pt x="333" y="118574"/>
                  </a:lnTo>
                  <a:lnTo>
                    <a:pt x="1238" y="110378"/>
                  </a:lnTo>
                  <a:lnTo>
                    <a:pt x="3000" y="102298"/>
                  </a:lnTo>
                  <a:lnTo>
                    <a:pt x="4190" y="94321"/>
                  </a:lnTo>
                  <a:lnTo>
                    <a:pt x="5667" y="86486"/>
                  </a:lnTo>
                  <a:lnTo>
                    <a:pt x="7715" y="78938"/>
                  </a:lnTo>
                  <a:lnTo>
                    <a:pt x="10620" y="71818"/>
                  </a:lnTo>
                  <a:lnTo>
                    <a:pt x="15382" y="58245"/>
                  </a:lnTo>
                  <a:lnTo>
                    <a:pt x="18121" y="51807"/>
                  </a:lnTo>
                  <a:lnTo>
                    <a:pt x="21288" y="45815"/>
                  </a:lnTo>
                  <a:lnTo>
                    <a:pt x="24336" y="38195"/>
                  </a:lnTo>
                  <a:lnTo>
                    <a:pt x="33480" y="26003"/>
                  </a:lnTo>
                  <a:lnTo>
                    <a:pt x="36528" y="19907"/>
                  </a:lnTo>
                  <a:lnTo>
                    <a:pt x="41100" y="13715"/>
                  </a:lnTo>
                  <a:lnTo>
                    <a:pt x="48720" y="6095"/>
                  </a:lnTo>
                  <a:lnTo>
                    <a:pt x="51768" y="1523"/>
                  </a:lnTo>
                  <a:lnTo>
                    <a:pt x="54816" y="0"/>
                  </a:lnTo>
                  <a:lnTo>
                    <a:pt x="68627" y="12191"/>
                  </a:lnTo>
                  <a:lnTo>
                    <a:pt x="56371" y="27930"/>
                  </a:lnTo>
                  <a:lnTo>
                    <a:pt x="51768" y="33623"/>
                  </a:lnTo>
                  <a:lnTo>
                    <a:pt x="44910" y="47541"/>
                  </a:lnTo>
                  <a:lnTo>
                    <a:pt x="30337" y="87106"/>
                  </a:lnTo>
                  <a:lnTo>
                    <a:pt x="28908" y="96202"/>
                  </a:lnTo>
                  <a:lnTo>
                    <a:pt x="26908" y="105663"/>
                  </a:lnTo>
                  <a:lnTo>
                    <a:pt x="25479" y="115526"/>
                  </a:lnTo>
                  <a:lnTo>
                    <a:pt x="24622" y="125657"/>
                  </a:lnTo>
                  <a:lnTo>
                    <a:pt x="24336" y="135921"/>
                  </a:lnTo>
                  <a:lnTo>
                    <a:pt x="24622" y="146240"/>
                  </a:lnTo>
                  <a:lnTo>
                    <a:pt x="25479" y="156388"/>
                  </a:lnTo>
                  <a:lnTo>
                    <a:pt x="26908" y="166233"/>
                  </a:lnTo>
                  <a:lnTo>
                    <a:pt x="28908" y="175640"/>
                  </a:lnTo>
                  <a:lnTo>
                    <a:pt x="30337" y="184752"/>
                  </a:lnTo>
                  <a:lnTo>
                    <a:pt x="51768" y="238315"/>
                  </a:lnTo>
                  <a:lnTo>
                    <a:pt x="64935" y="254817"/>
                  </a:lnTo>
                  <a:lnTo>
                    <a:pt x="68627" y="259651"/>
                  </a:lnTo>
                  <a:lnTo>
                    <a:pt x="54816" y="271843"/>
                  </a:lnTo>
                  <a:lnTo>
                    <a:pt x="51768" y="270319"/>
                  </a:lnTo>
                  <a:lnTo>
                    <a:pt x="48720" y="267271"/>
                  </a:lnTo>
                  <a:lnTo>
                    <a:pt x="45672" y="262699"/>
                  </a:lnTo>
                  <a:lnTo>
                    <a:pt x="41100" y="258127"/>
                  </a:lnTo>
                  <a:lnTo>
                    <a:pt x="36528" y="252031"/>
                  </a:lnTo>
                  <a:lnTo>
                    <a:pt x="33480" y="245935"/>
                  </a:lnTo>
                  <a:lnTo>
                    <a:pt x="24336" y="233648"/>
                  </a:lnTo>
                  <a:lnTo>
                    <a:pt x="21288" y="226028"/>
                  </a:lnTo>
                  <a:lnTo>
                    <a:pt x="18121" y="220051"/>
                  </a:lnTo>
                  <a:lnTo>
                    <a:pt x="15382" y="213645"/>
                  </a:lnTo>
                  <a:lnTo>
                    <a:pt x="1238" y="162148"/>
                  </a:lnTo>
                  <a:lnTo>
                    <a:pt x="333" y="153495"/>
                  </a:lnTo>
                  <a:lnTo>
                    <a:pt x="0" y="144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57177" y="2399442"/>
              <a:ext cx="125158" cy="15725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22055" y="2332196"/>
              <a:ext cx="123634" cy="2290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3885" y="2399442"/>
              <a:ext cx="146494" cy="161829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3135820" y="2399347"/>
            <a:ext cx="544830" cy="161925"/>
            <a:chOff x="3135820" y="2399347"/>
            <a:chExt cx="544830" cy="161925"/>
          </a:xfrm>
        </p:grpSpPr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35820" y="2399347"/>
              <a:ext cx="233457" cy="1618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02901" y="2399442"/>
              <a:ext cx="116014" cy="16182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55492" y="2402490"/>
              <a:ext cx="125158" cy="158781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727990" y="2336768"/>
            <a:ext cx="694690" cy="272415"/>
            <a:chOff x="3727990" y="2336768"/>
            <a:chExt cx="694690" cy="272415"/>
          </a:xfrm>
        </p:grpSpPr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27990" y="2399442"/>
              <a:ext cx="207644" cy="1618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973728" y="2339822"/>
              <a:ext cx="27940" cy="217170"/>
            </a:xfrm>
            <a:custGeom>
              <a:avLst/>
              <a:gdLst/>
              <a:ahLst/>
              <a:cxnLst/>
              <a:rect l="l" t="t" r="r" b="b"/>
              <a:pathLst>
                <a:path w="27939" h="217169">
                  <a:moveTo>
                    <a:pt x="25908" y="62674"/>
                  </a:moveTo>
                  <a:lnTo>
                    <a:pt x="1524" y="62674"/>
                  </a:lnTo>
                  <a:lnTo>
                    <a:pt x="1524" y="216890"/>
                  </a:lnTo>
                  <a:lnTo>
                    <a:pt x="25908" y="216890"/>
                  </a:lnTo>
                  <a:lnTo>
                    <a:pt x="25908" y="62674"/>
                  </a:lnTo>
                  <a:close/>
                </a:path>
                <a:path w="27939" h="217169">
                  <a:moveTo>
                    <a:pt x="27432" y="0"/>
                  </a:moveTo>
                  <a:lnTo>
                    <a:pt x="0" y="0"/>
                  </a:lnTo>
                  <a:lnTo>
                    <a:pt x="0" y="27533"/>
                  </a:lnTo>
                  <a:lnTo>
                    <a:pt x="27432" y="27533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30313" y="2402586"/>
              <a:ext cx="143446" cy="15268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93572" y="2399442"/>
              <a:ext cx="123634" cy="16182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52354" y="2336768"/>
              <a:ext cx="70485" cy="272415"/>
            </a:xfrm>
            <a:custGeom>
              <a:avLst/>
              <a:gdLst/>
              <a:ahLst/>
              <a:cxnLst/>
              <a:rect l="l" t="t" r="r" b="b"/>
              <a:pathLst>
                <a:path w="70485" h="272414">
                  <a:moveTo>
                    <a:pt x="0" y="259651"/>
                  </a:moveTo>
                  <a:lnTo>
                    <a:pt x="24955" y="224325"/>
                  </a:lnTo>
                  <a:lnTo>
                    <a:pt x="39585" y="184752"/>
                  </a:lnTo>
                  <a:lnTo>
                    <a:pt x="41243" y="175640"/>
                  </a:lnTo>
                  <a:lnTo>
                    <a:pt x="43243" y="166447"/>
                  </a:lnTo>
                  <a:lnTo>
                    <a:pt x="44672" y="156960"/>
                  </a:lnTo>
                  <a:lnTo>
                    <a:pt x="45529" y="146882"/>
                  </a:lnTo>
                  <a:lnTo>
                    <a:pt x="45815" y="135921"/>
                  </a:lnTo>
                  <a:lnTo>
                    <a:pt x="45529" y="125657"/>
                  </a:lnTo>
                  <a:lnTo>
                    <a:pt x="44672" y="115526"/>
                  </a:lnTo>
                  <a:lnTo>
                    <a:pt x="43243" y="105663"/>
                  </a:lnTo>
                  <a:lnTo>
                    <a:pt x="41243" y="96202"/>
                  </a:lnTo>
                  <a:lnTo>
                    <a:pt x="39585" y="87106"/>
                  </a:lnTo>
                  <a:lnTo>
                    <a:pt x="24955" y="47541"/>
                  </a:lnTo>
                  <a:lnTo>
                    <a:pt x="0" y="12191"/>
                  </a:lnTo>
                  <a:lnTo>
                    <a:pt x="13716" y="0"/>
                  </a:lnTo>
                  <a:lnTo>
                    <a:pt x="16764" y="1523"/>
                  </a:lnTo>
                  <a:lnTo>
                    <a:pt x="28956" y="13715"/>
                  </a:lnTo>
                  <a:lnTo>
                    <a:pt x="32004" y="19907"/>
                  </a:lnTo>
                  <a:lnTo>
                    <a:pt x="45815" y="38195"/>
                  </a:lnTo>
                  <a:lnTo>
                    <a:pt x="48863" y="45815"/>
                  </a:lnTo>
                  <a:lnTo>
                    <a:pt x="52030" y="51807"/>
                  </a:lnTo>
                  <a:lnTo>
                    <a:pt x="54768" y="58245"/>
                  </a:lnTo>
                  <a:lnTo>
                    <a:pt x="67151" y="102298"/>
                  </a:lnTo>
                  <a:lnTo>
                    <a:pt x="70199" y="135921"/>
                  </a:lnTo>
                  <a:lnTo>
                    <a:pt x="69937" y="144842"/>
                  </a:lnTo>
                  <a:lnTo>
                    <a:pt x="63912" y="186130"/>
                  </a:lnTo>
                  <a:lnTo>
                    <a:pt x="48863" y="226028"/>
                  </a:lnTo>
                  <a:lnTo>
                    <a:pt x="45815" y="233648"/>
                  </a:lnTo>
                  <a:lnTo>
                    <a:pt x="32004" y="252031"/>
                  </a:lnTo>
                  <a:lnTo>
                    <a:pt x="28956" y="258127"/>
                  </a:lnTo>
                  <a:lnTo>
                    <a:pt x="24384" y="262699"/>
                  </a:lnTo>
                  <a:lnTo>
                    <a:pt x="21336" y="267271"/>
                  </a:lnTo>
                  <a:lnTo>
                    <a:pt x="16764" y="270319"/>
                  </a:lnTo>
                  <a:lnTo>
                    <a:pt x="13716" y="271843"/>
                  </a:lnTo>
                  <a:lnTo>
                    <a:pt x="0" y="259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4468368" y="2524601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0" y="32099"/>
                </a:moveTo>
                <a:lnTo>
                  <a:pt x="0" y="0"/>
                </a:lnTo>
                <a:lnTo>
                  <a:pt x="30480" y="0"/>
                </a:lnTo>
                <a:lnTo>
                  <a:pt x="30480" y="32099"/>
                </a:lnTo>
                <a:lnTo>
                  <a:pt x="0" y="3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68368" y="2426874"/>
            <a:ext cx="30480" cy="31115"/>
          </a:xfrm>
          <a:custGeom>
            <a:avLst/>
            <a:gdLst/>
            <a:ahLst/>
            <a:cxnLst/>
            <a:rect l="l" t="t" r="r" b="b"/>
            <a:pathLst>
              <a:path w="30479" h="31114">
                <a:moveTo>
                  <a:pt x="0" y="30575"/>
                </a:moveTo>
                <a:lnTo>
                  <a:pt x="0" y="0"/>
                </a:lnTo>
                <a:lnTo>
                  <a:pt x="30480" y="0"/>
                </a:lnTo>
                <a:lnTo>
                  <a:pt x="30480" y="30575"/>
                </a:lnTo>
                <a:lnTo>
                  <a:pt x="0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4732" y="278130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13142" y="2718625"/>
            <a:ext cx="170878" cy="189357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1810798" y="2707957"/>
            <a:ext cx="917575" cy="200025"/>
            <a:chOff x="1810798" y="2707957"/>
            <a:chExt cx="917575" cy="200025"/>
          </a:xfrm>
        </p:grpSpPr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22145" y="2772060"/>
              <a:ext cx="111442" cy="13592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10798" y="2772060"/>
              <a:ext cx="86963" cy="13592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70259" y="2772060"/>
              <a:ext cx="196882" cy="13296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293137" y="2721584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62"/>
                  </a:lnTo>
                  <a:lnTo>
                    <a:pt x="21336" y="183362"/>
                  </a:lnTo>
                  <a:lnTo>
                    <a:pt x="21336" y="53530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1336" y="22961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49627" y="2707957"/>
              <a:ext cx="114490" cy="2000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99170" y="2772060"/>
              <a:ext cx="123634" cy="13592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56427" y="2772060"/>
              <a:ext cx="71723" cy="132873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2839593" y="2707957"/>
            <a:ext cx="259715" cy="200025"/>
            <a:chOff x="2839593" y="2707957"/>
            <a:chExt cx="259715" cy="200025"/>
          </a:xfrm>
        </p:grpSpPr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39593" y="2707957"/>
              <a:ext cx="114490" cy="20002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89231" y="2772060"/>
              <a:ext cx="109918" cy="135921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3231928" y="2772060"/>
            <a:ext cx="748030" cy="136525"/>
            <a:chOff x="3231928" y="2772060"/>
            <a:chExt cx="748030" cy="136525"/>
          </a:xfrm>
        </p:grpSpPr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31928" y="2772060"/>
              <a:ext cx="105346" cy="13287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372326" y="2772155"/>
              <a:ext cx="122110" cy="1359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28060" y="2772060"/>
              <a:ext cx="190785" cy="13287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52469" y="2772060"/>
              <a:ext cx="111442" cy="13592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91343" y="2772060"/>
              <a:ext cx="88582" cy="13592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4108228" y="2706624"/>
            <a:ext cx="657860" cy="201930"/>
            <a:chOff x="4108228" y="2706624"/>
            <a:chExt cx="657860" cy="201930"/>
          </a:xfrm>
        </p:grpSpPr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08228" y="2775108"/>
              <a:ext cx="105251" cy="13287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34815" y="2739961"/>
              <a:ext cx="86963" cy="16802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352353" y="2706623"/>
              <a:ext cx="151130" cy="198755"/>
            </a:xfrm>
            <a:custGeom>
              <a:avLst/>
              <a:gdLst/>
              <a:ahLst/>
              <a:cxnLst/>
              <a:rect l="l" t="t" r="r" b="b"/>
              <a:pathLst>
                <a:path w="151129" h="198755">
                  <a:moveTo>
                    <a:pt x="21336" y="68491"/>
                  </a:moveTo>
                  <a:lnTo>
                    <a:pt x="0" y="68491"/>
                  </a:lnTo>
                  <a:lnTo>
                    <a:pt x="0" y="198323"/>
                  </a:lnTo>
                  <a:lnTo>
                    <a:pt x="21336" y="198323"/>
                  </a:lnTo>
                  <a:lnTo>
                    <a:pt x="21336" y="68491"/>
                  </a:lnTo>
                  <a:close/>
                </a:path>
                <a:path w="151129" h="198755">
                  <a:moveTo>
                    <a:pt x="21336" y="14960"/>
                  </a:moveTo>
                  <a:lnTo>
                    <a:pt x="0" y="14960"/>
                  </a:lnTo>
                  <a:lnTo>
                    <a:pt x="0" y="37922"/>
                  </a:lnTo>
                  <a:lnTo>
                    <a:pt x="21336" y="37922"/>
                  </a:lnTo>
                  <a:lnTo>
                    <a:pt x="21336" y="14960"/>
                  </a:lnTo>
                  <a:close/>
                </a:path>
                <a:path w="151129" h="198755">
                  <a:moveTo>
                    <a:pt x="87058" y="0"/>
                  </a:moveTo>
                  <a:lnTo>
                    <a:pt x="65722" y="0"/>
                  </a:lnTo>
                  <a:lnTo>
                    <a:pt x="65722" y="198120"/>
                  </a:lnTo>
                  <a:lnTo>
                    <a:pt x="87058" y="198120"/>
                  </a:lnTo>
                  <a:lnTo>
                    <a:pt x="87058" y="0"/>
                  </a:lnTo>
                  <a:close/>
                </a:path>
                <a:path w="151129" h="198755">
                  <a:moveTo>
                    <a:pt x="151066" y="68491"/>
                  </a:moveTo>
                  <a:lnTo>
                    <a:pt x="129730" y="68491"/>
                  </a:lnTo>
                  <a:lnTo>
                    <a:pt x="129730" y="198323"/>
                  </a:lnTo>
                  <a:lnTo>
                    <a:pt x="151066" y="198323"/>
                  </a:lnTo>
                  <a:lnTo>
                    <a:pt x="151066" y="68491"/>
                  </a:lnTo>
                  <a:close/>
                </a:path>
                <a:path w="151129" h="198755">
                  <a:moveTo>
                    <a:pt x="151066" y="14960"/>
                  </a:moveTo>
                  <a:lnTo>
                    <a:pt x="129730" y="14960"/>
                  </a:lnTo>
                  <a:lnTo>
                    <a:pt x="129730" y="37922"/>
                  </a:lnTo>
                  <a:lnTo>
                    <a:pt x="151066" y="37922"/>
                  </a:lnTo>
                  <a:lnTo>
                    <a:pt x="151066" y="14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35519" y="2775108"/>
              <a:ext cx="105346" cy="1298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662202" y="2772060"/>
              <a:ext cx="103822" cy="135921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4897279" y="2772060"/>
            <a:ext cx="796925" cy="197485"/>
            <a:chOff x="4897279" y="2772060"/>
            <a:chExt cx="796925" cy="197485"/>
          </a:xfrm>
        </p:grpSpPr>
        <p:pic>
          <p:nvPicPr>
            <p:cNvPr id="78" name="object 7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97279" y="2772060"/>
              <a:ext cx="102298" cy="13592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040821" y="2772060"/>
              <a:ext cx="116014" cy="19697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82743" y="2772060"/>
              <a:ext cx="109918" cy="13592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29333" y="2772060"/>
              <a:ext cx="105346" cy="13287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469732" y="2772060"/>
              <a:ext cx="102298" cy="13592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05558" y="2772060"/>
              <a:ext cx="88582" cy="135921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5816251" y="2772060"/>
            <a:ext cx="481330" cy="136525"/>
            <a:chOff x="5816251" y="2772060"/>
            <a:chExt cx="481330" cy="136525"/>
          </a:xfrm>
        </p:grpSpPr>
        <p:pic>
          <p:nvPicPr>
            <p:cNvPr id="85" name="object 8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16251" y="2772060"/>
              <a:ext cx="88487" cy="13592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35313" y="2775108"/>
              <a:ext cx="105346" cy="13287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072664" y="2772060"/>
              <a:ext cx="102298" cy="13592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208585" y="2772060"/>
              <a:ext cx="88487" cy="135921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426803" y="2703290"/>
            <a:ext cx="1405889" cy="268890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7962900" y="2706624"/>
            <a:ext cx="495934" cy="201930"/>
            <a:chOff x="7962900" y="2706624"/>
            <a:chExt cx="495934" cy="201930"/>
          </a:xfrm>
        </p:grpSpPr>
        <p:sp>
          <p:nvSpPr>
            <p:cNvPr id="91" name="object 91"/>
            <p:cNvSpPr/>
            <p:nvPr/>
          </p:nvSpPr>
          <p:spPr>
            <a:xfrm>
              <a:off x="7962900" y="2706624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90" h="198119">
                  <a:moveTo>
                    <a:pt x="0" y="198119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19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017383" y="2772060"/>
              <a:ext cx="123634" cy="13592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167021" y="2772060"/>
              <a:ext cx="97726" cy="13592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89132" y="2772060"/>
              <a:ext cx="103822" cy="1359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435619" y="2721686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37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437" y="183261"/>
                  </a:lnTo>
                  <a:lnTo>
                    <a:pt x="21437" y="53428"/>
                  </a:lnTo>
                  <a:close/>
                </a:path>
                <a:path w="23495" h="183514">
                  <a:moveTo>
                    <a:pt x="22961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22961" y="22860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6" name="object 9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516190" y="3040856"/>
            <a:ext cx="116014" cy="197072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492109" y="2772060"/>
            <a:ext cx="88582" cy="135921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1658112" y="3040856"/>
            <a:ext cx="332740" cy="136525"/>
            <a:chOff x="1658112" y="3040856"/>
            <a:chExt cx="332740" cy="136525"/>
          </a:xfrm>
        </p:grpSpPr>
        <p:pic>
          <p:nvPicPr>
            <p:cNvPr id="99" name="object 9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58112" y="3040856"/>
              <a:ext cx="102298" cy="13592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801558" y="3040856"/>
              <a:ext cx="189261" cy="135921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2087023" y="2974848"/>
            <a:ext cx="899160" cy="202565"/>
            <a:chOff x="2087023" y="2974848"/>
            <a:chExt cx="899160" cy="202565"/>
          </a:xfrm>
        </p:grpSpPr>
        <p:pic>
          <p:nvPicPr>
            <p:cNvPr id="102" name="object 10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087023" y="3040856"/>
              <a:ext cx="196977" cy="13592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312956" y="3040856"/>
              <a:ext cx="88582" cy="13592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425923" y="3040951"/>
              <a:ext cx="122205" cy="135921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2583180" y="2974848"/>
              <a:ext cx="21590" cy="200025"/>
            </a:xfrm>
            <a:custGeom>
              <a:avLst/>
              <a:gdLst/>
              <a:ahLst/>
              <a:cxnLst/>
              <a:rect l="l" t="t" r="r" b="b"/>
              <a:pathLst>
                <a:path w="21589" h="200025">
                  <a:moveTo>
                    <a:pt x="0" y="19964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9643"/>
                  </a:lnTo>
                  <a:lnTo>
                    <a:pt x="0" y="199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630520" y="3040951"/>
              <a:ext cx="248793" cy="13592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14460" y="3040951"/>
              <a:ext cx="71723" cy="132873"/>
            </a:xfrm>
            <a:prstGeom prst="rect">
              <a:avLst/>
            </a:prstGeom>
          </p:spPr>
        </p:pic>
      </p:grpSp>
      <p:pic>
        <p:nvPicPr>
          <p:cNvPr id="108" name="object 108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3060954" y="3040856"/>
            <a:ext cx="102298" cy="135921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3260883" y="2984373"/>
            <a:ext cx="1203325" cy="257175"/>
            <a:chOff x="3260883" y="2984373"/>
            <a:chExt cx="1203325" cy="257175"/>
          </a:xfrm>
        </p:grpSpPr>
        <p:pic>
          <p:nvPicPr>
            <p:cNvPr id="110" name="object 11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60883" y="3040856"/>
              <a:ext cx="196977" cy="13592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485293" y="3040856"/>
              <a:ext cx="114490" cy="19707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637979" y="3043904"/>
              <a:ext cx="106870" cy="132873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784473" y="2990481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24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424" y="183261"/>
                  </a:lnTo>
                  <a:lnTo>
                    <a:pt x="21424" y="53428"/>
                  </a:lnTo>
                  <a:close/>
                </a:path>
                <a:path w="23495" h="183514">
                  <a:moveTo>
                    <a:pt x="22948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22948" y="22860"/>
                  </a:lnTo>
                  <a:lnTo>
                    <a:pt x="22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840956" y="3040856"/>
              <a:ext cx="88582" cy="13592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3961536" y="2990379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2961" y="53530"/>
                  </a:moveTo>
                  <a:lnTo>
                    <a:pt x="1524" y="53530"/>
                  </a:lnTo>
                  <a:lnTo>
                    <a:pt x="1524" y="183362"/>
                  </a:lnTo>
                  <a:lnTo>
                    <a:pt x="22961" y="183362"/>
                  </a:lnTo>
                  <a:lnTo>
                    <a:pt x="22961" y="53530"/>
                  </a:lnTo>
                  <a:close/>
                </a:path>
                <a:path w="23495" h="183514">
                  <a:moveTo>
                    <a:pt x="22961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2961" y="22961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018026" y="3040856"/>
              <a:ext cx="97726" cy="20012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140137" y="2984373"/>
              <a:ext cx="103822" cy="19240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277487" y="3040951"/>
              <a:ext cx="186214" cy="186213"/>
            </a:xfrm>
            <a:prstGeom prst="rect">
              <a:avLst/>
            </a:prstGeom>
          </p:spPr>
        </p:pic>
      </p:grpSp>
      <p:sp>
        <p:nvSpPr>
          <p:cNvPr id="119" name="object 119"/>
          <p:cNvSpPr/>
          <p:nvPr/>
        </p:nvSpPr>
        <p:spPr>
          <a:xfrm>
            <a:off x="1286256" y="3386327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8" y="0"/>
                </a:lnTo>
                <a:lnTo>
                  <a:pt x="64008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" name="object 120"/>
          <p:cNvGrpSpPr/>
          <p:nvPr/>
        </p:nvGrpSpPr>
        <p:grpSpPr>
          <a:xfrm>
            <a:off x="1513141" y="3323367"/>
            <a:ext cx="534670" cy="189865"/>
            <a:chOff x="1513141" y="3323367"/>
            <a:chExt cx="534670" cy="189865"/>
          </a:xfrm>
        </p:grpSpPr>
        <p:pic>
          <p:nvPicPr>
            <p:cNvPr id="121" name="object 12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513141" y="3323367"/>
              <a:ext cx="134302" cy="18935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673352" y="3376898"/>
              <a:ext cx="103822" cy="13592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810798" y="3376898"/>
              <a:ext cx="88487" cy="13592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923764" y="3376898"/>
              <a:ext cx="123634" cy="135921"/>
            </a:xfrm>
            <a:prstGeom prst="rect">
              <a:avLst/>
            </a:prstGeom>
          </p:spPr>
        </p:pic>
      </p:grpSp>
      <p:grpSp>
        <p:nvGrpSpPr>
          <p:cNvPr id="125" name="object 125"/>
          <p:cNvGrpSpPr/>
          <p:nvPr/>
        </p:nvGrpSpPr>
        <p:grpSpPr>
          <a:xfrm>
            <a:off x="2135886" y="3308127"/>
            <a:ext cx="1090295" cy="255270"/>
            <a:chOff x="2135886" y="3308127"/>
            <a:chExt cx="1090295" cy="255270"/>
          </a:xfrm>
        </p:grpSpPr>
        <p:pic>
          <p:nvPicPr>
            <p:cNvPr id="126" name="object 12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35886" y="3376898"/>
              <a:ext cx="97726" cy="13592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257997" y="3376898"/>
              <a:ext cx="122110" cy="13592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413730" y="3376898"/>
              <a:ext cx="106870" cy="13287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543461" y="3344799"/>
              <a:ext cx="87058" cy="16802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659475" y="3308127"/>
              <a:ext cx="189261" cy="20469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889980" y="3376898"/>
              <a:ext cx="71723" cy="132873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2984652" y="3326422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62"/>
                  </a:lnTo>
                  <a:lnTo>
                    <a:pt x="21336" y="183362"/>
                  </a:lnTo>
                  <a:lnTo>
                    <a:pt x="21336" y="53530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1336" y="22961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039618" y="3376898"/>
              <a:ext cx="186213" cy="186309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3324987" y="3311652"/>
            <a:ext cx="313055" cy="201295"/>
            <a:chOff x="3324987" y="3311652"/>
            <a:chExt cx="313055" cy="201295"/>
          </a:xfrm>
        </p:grpSpPr>
        <p:pic>
          <p:nvPicPr>
            <p:cNvPr id="135" name="object 13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324987" y="3376898"/>
              <a:ext cx="109918" cy="135921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3473196" y="3311652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89" h="198120">
                  <a:moveTo>
                    <a:pt x="0" y="198120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2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528060" y="3376898"/>
              <a:ext cx="109918" cy="135921"/>
            </a:xfrm>
            <a:prstGeom prst="rect">
              <a:avLst/>
            </a:prstGeom>
          </p:spPr>
        </p:pic>
      </p:grpSp>
      <p:pic>
        <p:nvPicPr>
          <p:cNvPr id="138" name="object 138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735610" y="3344798"/>
            <a:ext cx="300799" cy="168021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4057746" y="3376898"/>
            <a:ext cx="494665" cy="136525"/>
            <a:chOff x="4057746" y="3376898"/>
            <a:chExt cx="494665" cy="136525"/>
          </a:xfrm>
        </p:grpSpPr>
        <p:pic>
          <p:nvPicPr>
            <p:cNvPr id="140" name="object 14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215003" y="3376898"/>
              <a:ext cx="71723" cy="13287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057746" y="3376898"/>
              <a:ext cx="123634" cy="13592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308062" y="3376898"/>
              <a:ext cx="106870" cy="13287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448556" y="3376898"/>
              <a:ext cx="103727" cy="135921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4648486" y="3376898"/>
            <a:ext cx="796925" cy="197485"/>
            <a:chOff x="4648486" y="3376898"/>
            <a:chExt cx="796925" cy="197485"/>
          </a:xfrm>
        </p:grpSpPr>
        <p:pic>
          <p:nvPicPr>
            <p:cNvPr id="145" name="object 14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648486" y="3376898"/>
              <a:ext cx="103822" cy="13592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791932" y="3376898"/>
              <a:ext cx="116014" cy="19697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933950" y="3376898"/>
              <a:ext cx="111442" cy="13592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080444" y="3376898"/>
              <a:ext cx="106870" cy="132873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20938" y="3376898"/>
              <a:ext cx="102203" cy="13592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356765" y="3376898"/>
              <a:ext cx="88582" cy="135921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5538406" y="3308127"/>
            <a:ext cx="1993264" cy="473709"/>
            <a:chOff x="5538406" y="3308127"/>
            <a:chExt cx="1993264" cy="473709"/>
          </a:xfrm>
        </p:grpSpPr>
        <p:pic>
          <p:nvPicPr>
            <p:cNvPr id="152" name="object 15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028212" y="3376898"/>
              <a:ext cx="103822" cy="13592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171753" y="3379945"/>
              <a:ext cx="105346" cy="13287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299960" y="3379946"/>
              <a:ext cx="122110" cy="12982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7445019" y="3311651"/>
              <a:ext cx="86995" cy="198755"/>
            </a:xfrm>
            <a:custGeom>
              <a:avLst/>
              <a:gdLst/>
              <a:ahLst/>
              <a:cxnLst/>
              <a:rect l="l" t="t" r="r" b="b"/>
              <a:pathLst>
                <a:path w="86995" h="198754">
                  <a:moveTo>
                    <a:pt x="21437" y="68300"/>
                  </a:moveTo>
                  <a:lnTo>
                    <a:pt x="1524" y="68300"/>
                  </a:lnTo>
                  <a:lnTo>
                    <a:pt x="1524" y="198132"/>
                  </a:lnTo>
                  <a:lnTo>
                    <a:pt x="21437" y="198132"/>
                  </a:lnTo>
                  <a:lnTo>
                    <a:pt x="21437" y="68300"/>
                  </a:lnTo>
                  <a:close/>
                </a:path>
                <a:path w="86995" h="198754">
                  <a:moveTo>
                    <a:pt x="22961" y="14770"/>
                  </a:moveTo>
                  <a:lnTo>
                    <a:pt x="0" y="14770"/>
                  </a:lnTo>
                  <a:lnTo>
                    <a:pt x="0" y="37731"/>
                  </a:lnTo>
                  <a:lnTo>
                    <a:pt x="22961" y="37731"/>
                  </a:lnTo>
                  <a:lnTo>
                    <a:pt x="22961" y="14770"/>
                  </a:lnTo>
                  <a:close/>
                </a:path>
                <a:path w="86995" h="198754">
                  <a:moveTo>
                    <a:pt x="86588" y="0"/>
                  </a:moveTo>
                  <a:lnTo>
                    <a:pt x="65252" y="0"/>
                  </a:lnTo>
                  <a:lnTo>
                    <a:pt x="65252" y="198132"/>
                  </a:lnTo>
                  <a:lnTo>
                    <a:pt x="86588" y="198132"/>
                  </a:lnTo>
                  <a:lnTo>
                    <a:pt x="86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538406" y="3308127"/>
              <a:ext cx="1451705" cy="473487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7574757" y="3326415"/>
            <a:ext cx="516255" cy="186690"/>
            <a:chOff x="7574757" y="3326415"/>
            <a:chExt cx="516255" cy="186690"/>
          </a:xfrm>
        </p:grpSpPr>
        <p:sp>
          <p:nvSpPr>
            <p:cNvPr id="158" name="object 158"/>
            <p:cNvSpPr/>
            <p:nvPr/>
          </p:nvSpPr>
          <p:spPr>
            <a:xfrm>
              <a:off x="7574750" y="3326422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37" y="53530"/>
                  </a:moveTo>
                  <a:lnTo>
                    <a:pt x="1524" y="53530"/>
                  </a:lnTo>
                  <a:lnTo>
                    <a:pt x="1524" y="183362"/>
                  </a:lnTo>
                  <a:lnTo>
                    <a:pt x="21437" y="183362"/>
                  </a:lnTo>
                  <a:lnTo>
                    <a:pt x="21437" y="53530"/>
                  </a:lnTo>
                  <a:close/>
                </a:path>
                <a:path w="23495" h="183514">
                  <a:moveTo>
                    <a:pt x="22961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2961" y="22961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631240" y="3376898"/>
              <a:ext cx="103822" cy="135921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777734" y="3376898"/>
              <a:ext cx="196977" cy="135922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002143" y="3376898"/>
              <a:ext cx="88582" cy="135921"/>
            </a:xfrm>
            <a:prstGeom prst="rect">
              <a:avLst/>
            </a:prstGeom>
          </p:spPr>
        </p:pic>
      </p:grpSp>
      <p:grpSp>
        <p:nvGrpSpPr>
          <p:cNvPr id="162" name="object 162"/>
          <p:cNvGrpSpPr/>
          <p:nvPr/>
        </p:nvGrpSpPr>
        <p:grpSpPr>
          <a:xfrm>
            <a:off x="8174641" y="3376898"/>
            <a:ext cx="403225" cy="197485"/>
            <a:chOff x="8174641" y="3376898"/>
            <a:chExt cx="403225" cy="197485"/>
          </a:xfrm>
        </p:grpSpPr>
        <p:pic>
          <p:nvPicPr>
            <p:cNvPr id="163" name="object 16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174641" y="3376898"/>
              <a:ext cx="116014" cy="19697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328851" y="3379946"/>
              <a:ext cx="105251" cy="13287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8467725" y="3376898"/>
              <a:ext cx="109918" cy="135921"/>
            </a:xfrm>
            <a:prstGeom prst="rect">
              <a:avLst/>
            </a:prstGeom>
          </p:spPr>
        </p:pic>
      </p:grpSp>
      <p:pic>
        <p:nvPicPr>
          <p:cNvPr id="166" name="object 166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1516190" y="3645693"/>
            <a:ext cx="116014" cy="196977"/>
          </a:xfrm>
          <a:prstGeom prst="rect">
            <a:avLst/>
          </a:prstGeom>
        </p:spPr>
      </p:pic>
      <p:grpSp>
        <p:nvGrpSpPr>
          <p:cNvPr id="167" name="object 167"/>
          <p:cNvGrpSpPr/>
          <p:nvPr/>
        </p:nvGrpSpPr>
        <p:grpSpPr>
          <a:xfrm>
            <a:off x="1658112" y="3595306"/>
            <a:ext cx="737870" cy="186690"/>
            <a:chOff x="1658112" y="3595306"/>
            <a:chExt cx="737870" cy="186690"/>
          </a:xfrm>
        </p:grpSpPr>
        <p:pic>
          <p:nvPicPr>
            <p:cNvPr id="168" name="object 16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804607" y="3645693"/>
              <a:ext cx="70294" cy="132873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658112" y="3645693"/>
              <a:ext cx="109918" cy="135921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897761" y="3645693"/>
              <a:ext cx="189261" cy="132873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2131314" y="3595319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177129" y="3613594"/>
              <a:ext cx="86963" cy="168021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284000" y="3645693"/>
              <a:ext cx="111442" cy="135921"/>
            </a:xfrm>
            <a:prstGeom prst="rect">
              <a:avLst/>
            </a:prstGeom>
          </p:spPr>
        </p:pic>
      </p:grpSp>
      <p:pic>
        <p:nvPicPr>
          <p:cNvPr id="174" name="object 174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042666" y="3645693"/>
            <a:ext cx="122110" cy="135921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3286887" y="3581400"/>
            <a:ext cx="744855" cy="200660"/>
            <a:chOff x="3286887" y="3581400"/>
            <a:chExt cx="744855" cy="200660"/>
          </a:xfrm>
        </p:grpSpPr>
        <p:pic>
          <p:nvPicPr>
            <p:cNvPr id="176" name="object 17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286887" y="3645693"/>
              <a:ext cx="97631" cy="135921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3418332" y="3581399"/>
              <a:ext cx="85725" cy="198120"/>
            </a:xfrm>
            <a:custGeom>
              <a:avLst/>
              <a:gdLst/>
              <a:ahLst/>
              <a:cxnLst/>
              <a:rect l="l" t="t" r="r" b="b"/>
              <a:pathLst>
                <a:path w="85725" h="198120">
                  <a:moveTo>
                    <a:pt x="21336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21336" y="198120"/>
                  </a:lnTo>
                  <a:lnTo>
                    <a:pt x="21336" y="0"/>
                  </a:lnTo>
                  <a:close/>
                </a:path>
                <a:path w="85725" h="198120">
                  <a:moveTo>
                    <a:pt x="83718" y="67348"/>
                  </a:moveTo>
                  <a:lnTo>
                    <a:pt x="63906" y="67348"/>
                  </a:lnTo>
                  <a:lnTo>
                    <a:pt x="63906" y="197180"/>
                  </a:lnTo>
                  <a:lnTo>
                    <a:pt x="83718" y="197180"/>
                  </a:lnTo>
                  <a:lnTo>
                    <a:pt x="83718" y="67348"/>
                  </a:lnTo>
                  <a:close/>
                </a:path>
                <a:path w="85725" h="198120">
                  <a:moveTo>
                    <a:pt x="85242" y="13919"/>
                  </a:moveTo>
                  <a:lnTo>
                    <a:pt x="62382" y="13919"/>
                  </a:lnTo>
                  <a:lnTo>
                    <a:pt x="62382" y="38303"/>
                  </a:lnTo>
                  <a:lnTo>
                    <a:pt x="85242" y="38303"/>
                  </a:lnTo>
                  <a:lnTo>
                    <a:pt x="85242" y="139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537204" y="3645693"/>
              <a:ext cx="111442" cy="13592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3683794" y="3645693"/>
              <a:ext cx="105251" cy="13287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812000" y="3613594"/>
              <a:ext cx="86963" cy="16802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920395" y="3645693"/>
              <a:ext cx="111347" cy="135921"/>
            </a:xfrm>
            <a:prstGeom prst="rect">
              <a:avLst/>
            </a:prstGeom>
          </p:spPr>
        </p:pic>
      </p:grpSp>
      <p:grpSp>
        <p:nvGrpSpPr>
          <p:cNvPr id="182" name="object 182"/>
          <p:cNvGrpSpPr/>
          <p:nvPr/>
        </p:nvGrpSpPr>
        <p:grpSpPr>
          <a:xfrm>
            <a:off x="4781264" y="3595211"/>
            <a:ext cx="171450" cy="250825"/>
            <a:chOff x="4781264" y="3595211"/>
            <a:chExt cx="171450" cy="250825"/>
          </a:xfrm>
        </p:grpSpPr>
        <p:sp>
          <p:nvSpPr>
            <p:cNvPr id="183" name="object 183"/>
            <p:cNvSpPr/>
            <p:nvPr/>
          </p:nvSpPr>
          <p:spPr>
            <a:xfrm>
              <a:off x="4781257" y="3595217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437" y="53530"/>
                  </a:moveTo>
                  <a:lnTo>
                    <a:pt x="0" y="53530"/>
                  </a:lnTo>
                  <a:lnTo>
                    <a:pt x="0" y="183362"/>
                  </a:lnTo>
                  <a:lnTo>
                    <a:pt x="21437" y="183362"/>
                  </a:lnTo>
                  <a:lnTo>
                    <a:pt x="21437" y="53530"/>
                  </a:lnTo>
                  <a:close/>
                </a:path>
                <a:path w="21589" h="183514">
                  <a:moveTo>
                    <a:pt x="21437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1437" y="24485"/>
                  </a:lnTo>
                  <a:lnTo>
                    <a:pt x="21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837748" y="3645693"/>
              <a:ext cx="114490" cy="200025"/>
            </a:xfrm>
            <a:prstGeom prst="rect">
              <a:avLst/>
            </a:prstGeom>
          </p:spPr>
        </p:pic>
      </p:grpSp>
      <p:pic>
        <p:nvPicPr>
          <p:cNvPr id="185" name="object 185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5225510" y="3645693"/>
            <a:ext cx="105346" cy="132873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4985861" y="3645693"/>
            <a:ext cx="103727" cy="135921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366004" y="3645693"/>
            <a:ext cx="122110" cy="135921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5616226" y="3645693"/>
            <a:ext cx="990695" cy="196977"/>
          </a:xfrm>
          <a:prstGeom prst="rect">
            <a:avLst/>
          </a:prstGeom>
        </p:spPr>
      </p:pic>
      <p:grpSp>
        <p:nvGrpSpPr>
          <p:cNvPr id="189" name="object 189"/>
          <p:cNvGrpSpPr/>
          <p:nvPr/>
        </p:nvGrpSpPr>
        <p:grpSpPr>
          <a:xfrm>
            <a:off x="7119842" y="3645693"/>
            <a:ext cx="461009" cy="136525"/>
            <a:chOff x="7119842" y="3645693"/>
            <a:chExt cx="461009" cy="136525"/>
          </a:xfrm>
        </p:grpSpPr>
        <p:pic>
          <p:nvPicPr>
            <p:cNvPr id="190" name="object 190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119842" y="3645693"/>
              <a:ext cx="196881" cy="13592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344252" y="3645693"/>
              <a:ext cx="88487" cy="135921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458742" y="3645693"/>
              <a:ext cx="122110" cy="135921"/>
            </a:xfrm>
            <a:prstGeom prst="rect">
              <a:avLst/>
            </a:prstGeom>
          </p:spPr>
        </p:pic>
      </p:grpSp>
      <p:grpSp>
        <p:nvGrpSpPr>
          <p:cNvPr id="193" name="object 193"/>
          <p:cNvGrpSpPr/>
          <p:nvPr/>
        </p:nvGrpSpPr>
        <p:grpSpPr>
          <a:xfrm>
            <a:off x="8321230" y="3581495"/>
            <a:ext cx="253365" cy="200660"/>
            <a:chOff x="8321230" y="3581495"/>
            <a:chExt cx="253365" cy="200660"/>
          </a:xfrm>
        </p:grpSpPr>
        <p:pic>
          <p:nvPicPr>
            <p:cNvPr id="194" name="object 194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8321230" y="3581495"/>
              <a:ext cx="114395" cy="200120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470773" y="3645693"/>
              <a:ext cx="103822" cy="135921"/>
            </a:xfrm>
            <a:prstGeom prst="rect">
              <a:avLst/>
            </a:prstGeom>
          </p:spPr>
        </p:pic>
      </p:grpSp>
      <p:pic>
        <p:nvPicPr>
          <p:cNvPr id="196" name="object 196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1516190" y="3914488"/>
            <a:ext cx="196881" cy="135921"/>
          </a:xfrm>
          <a:prstGeom prst="rect">
            <a:avLst/>
          </a:prstGeom>
        </p:spPr>
      </p:pic>
      <p:grpSp>
        <p:nvGrpSpPr>
          <p:cNvPr id="197" name="object 197"/>
          <p:cNvGrpSpPr/>
          <p:nvPr/>
        </p:nvGrpSpPr>
        <p:grpSpPr>
          <a:xfrm>
            <a:off x="1742027" y="3864102"/>
            <a:ext cx="444500" cy="247650"/>
            <a:chOff x="1742027" y="3864102"/>
            <a:chExt cx="444500" cy="247650"/>
          </a:xfrm>
        </p:grpSpPr>
        <p:pic>
          <p:nvPicPr>
            <p:cNvPr id="198" name="object 19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894713" y="3917537"/>
              <a:ext cx="105346" cy="132873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742027" y="3914489"/>
              <a:ext cx="114490" cy="196977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2041296" y="3864114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097691" y="3914489"/>
              <a:ext cx="88582" cy="135921"/>
            </a:xfrm>
            <a:prstGeom prst="rect">
              <a:avLst/>
            </a:prstGeom>
          </p:spPr>
        </p:pic>
      </p:grpSp>
      <p:pic>
        <p:nvPicPr>
          <p:cNvPr id="202" name="object 202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7441978" y="3581400"/>
            <a:ext cx="757142" cy="469011"/>
          </a:xfrm>
          <a:prstGeom prst="rect">
            <a:avLst/>
          </a:prstGeom>
        </p:spPr>
      </p:pic>
      <p:grpSp>
        <p:nvGrpSpPr>
          <p:cNvPr id="203" name="object 203"/>
          <p:cNvGrpSpPr/>
          <p:nvPr/>
        </p:nvGrpSpPr>
        <p:grpSpPr>
          <a:xfrm>
            <a:off x="2219897" y="3645693"/>
            <a:ext cx="3595370" cy="715010"/>
            <a:chOff x="2219897" y="3645693"/>
            <a:chExt cx="3595370" cy="715010"/>
          </a:xfrm>
        </p:grpSpPr>
        <p:pic>
          <p:nvPicPr>
            <p:cNvPr id="204" name="object 204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219897" y="3645693"/>
              <a:ext cx="2891123" cy="714756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5136921" y="3864114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37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437" y="183261"/>
                  </a:lnTo>
                  <a:lnTo>
                    <a:pt x="21437" y="53428"/>
                  </a:lnTo>
                  <a:close/>
                </a:path>
                <a:path w="23495" h="183514">
                  <a:moveTo>
                    <a:pt x="22961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961" y="24384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5193411" y="3850386"/>
              <a:ext cx="114490" cy="200025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5343144" y="3914489"/>
              <a:ext cx="123634" cy="135921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5500211" y="3914489"/>
              <a:ext cx="196976" cy="135921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5726144" y="3914489"/>
              <a:ext cx="88582" cy="135921"/>
            </a:xfrm>
            <a:prstGeom prst="rect">
              <a:avLst/>
            </a:prstGeom>
          </p:spPr>
        </p:pic>
      </p:grpSp>
      <p:grpSp>
        <p:nvGrpSpPr>
          <p:cNvPr id="210" name="object 210"/>
          <p:cNvGrpSpPr/>
          <p:nvPr/>
        </p:nvGrpSpPr>
        <p:grpSpPr>
          <a:xfrm>
            <a:off x="6075712" y="3914489"/>
            <a:ext cx="468630" cy="136525"/>
            <a:chOff x="6075712" y="3914489"/>
            <a:chExt cx="468630" cy="136525"/>
          </a:xfrm>
        </p:grpSpPr>
        <p:pic>
          <p:nvPicPr>
            <p:cNvPr id="211" name="object 21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075712" y="3914489"/>
              <a:ext cx="97726" cy="135921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197822" y="3914584"/>
              <a:ext cx="122110" cy="135921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353556" y="3914489"/>
              <a:ext cx="190785" cy="132873"/>
            </a:xfrm>
            <a:prstGeom prst="rect">
              <a:avLst/>
            </a:prstGeom>
          </p:spPr>
        </p:pic>
      </p:grpSp>
      <p:grpSp>
        <p:nvGrpSpPr>
          <p:cNvPr id="214" name="object 214"/>
          <p:cNvGrpSpPr/>
          <p:nvPr/>
        </p:nvGrpSpPr>
        <p:grpSpPr>
          <a:xfrm>
            <a:off x="6814566" y="3882390"/>
            <a:ext cx="606425" cy="168275"/>
            <a:chOff x="6814566" y="3882390"/>
            <a:chExt cx="606425" cy="168275"/>
          </a:xfrm>
        </p:grpSpPr>
        <p:pic>
          <p:nvPicPr>
            <p:cNvPr id="215" name="object 21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814566" y="3914489"/>
              <a:ext cx="103822" cy="135921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958108" y="3917537"/>
              <a:ext cx="105251" cy="132873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7084695" y="3882390"/>
              <a:ext cx="87058" cy="168021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7193089" y="3914584"/>
              <a:ext cx="122110" cy="135921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7348823" y="3914489"/>
              <a:ext cx="71723" cy="132873"/>
            </a:xfrm>
            <a:prstGeom prst="rect">
              <a:avLst/>
            </a:prstGeom>
          </p:spPr>
        </p:pic>
      </p:grpSp>
      <p:grpSp>
        <p:nvGrpSpPr>
          <p:cNvPr id="220" name="object 220"/>
          <p:cNvGrpSpPr/>
          <p:nvPr/>
        </p:nvGrpSpPr>
        <p:grpSpPr>
          <a:xfrm>
            <a:off x="8316563" y="3914488"/>
            <a:ext cx="264160" cy="136525"/>
            <a:chOff x="8316563" y="3914488"/>
            <a:chExt cx="264160" cy="136525"/>
          </a:xfrm>
        </p:grpSpPr>
        <p:pic>
          <p:nvPicPr>
            <p:cNvPr id="221" name="object 22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8316563" y="3914488"/>
              <a:ext cx="105346" cy="132873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457057" y="3914489"/>
              <a:ext cx="123634" cy="135921"/>
            </a:xfrm>
            <a:prstGeom prst="rect">
              <a:avLst/>
            </a:prstGeom>
          </p:spPr>
        </p:pic>
      </p:grpSp>
      <p:grpSp>
        <p:nvGrpSpPr>
          <p:cNvPr id="223" name="object 223"/>
          <p:cNvGrpSpPr/>
          <p:nvPr/>
        </p:nvGrpSpPr>
        <p:grpSpPr>
          <a:xfrm>
            <a:off x="1509998" y="4116133"/>
            <a:ext cx="929640" cy="203200"/>
            <a:chOff x="1509998" y="4116133"/>
            <a:chExt cx="929640" cy="203200"/>
          </a:xfrm>
        </p:grpSpPr>
        <p:pic>
          <p:nvPicPr>
            <p:cNvPr id="224" name="object 224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509998" y="4119181"/>
              <a:ext cx="114490" cy="200025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659636" y="4183284"/>
              <a:ext cx="122110" cy="135921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815370" y="4183284"/>
              <a:ext cx="190785" cy="132873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2048923" y="4116133"/>
              <a:ext cx="43180" cy="200025"/>
            </a:xfrm>
            <a:custGeom>
              <a:avLst/>
              <a:gdLst/>
              <a:ahLst/>
              <a:cxnLst/>
              <a:rect l="l" t="t" r="r" b="b"/>
              <a:pathLst>
                <a:path w="43180" h="200025">
                  <a:moveTo>
                    <a:pt x="0" y="200025"/>
                  </a:moveTo>
                  <a:lnTo>
                    <a:pt x="0" y="70199"/>
                  </a:lnTo>
                  <a:lnTo>
                    <a:pt x="21336" y="70199"/>
                  </a:lnTo>
                  <a:lnTo>
                    <a:pt x="21336" y="200025"/>
                  </a:lnTo>
                  <a:lnTo>
                    <a:pt x="0" y="200025"/>
                  </a:lnTo>
                  <a:close/>
                </a:path>
                <a:path w="43180" h="200025">
                  <a:moveTo>
                    <a:pt x="3048" y="47339"/>
                  </a:moveTo>
                  <a:lnTo>
                    <a:pt x="19812" y="0"/>
                  </a:lnTo>
                  <a:lnTo>
                    <a:pt x="42672" y="0"/>
                  </a:lnTo>
                  <a:lnTo>
                    <a:pt x="19812" y="47339"/>
                  </a:lnTo>
                  <a:lnTo>
                    <a:pt x="3048" y="47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113026" y="4183284"/>
              <a:ext cx="105346" cy="132873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2261044" y="4132808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424" y="53530"/>
                  </a:moveTo>
                  <a:lnTo>
                    <a:pt x="0" y="53530"/>
                  </a:lnTo>
                  <a:lnTo>
                    <a:pt x="0" y="183362"/>
                  </a:lnTo>
                  <a:lnTo>
                    <a:pt x="21424" y="183362"/>
                  </a:lnTo>
                  <a:lnTo>
                    <a:pt x="21424" y="53530"/>
                  </a:lnTo>
                  <a:close/>
                </a:path>
                <a:path w="21589" h="183514">
                  <a:moveTo>
                    <a:pt x="21424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1424" y="24485"/>
                  </a:lnTo>
                  <a:lnTo>
                    <a:pt x="214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317528" y="4183284"/>
              <a:ext cx="122110" cy="135921"/>
            </a:xfrm>
            <a:prstGeom prst="rect">
              <a:avLst/>
            </a:prstGeom>
          </p:spPr>
        </p:pic>
      </p:grpSp>
      <p:sp>
        <p:nvSpPr>
          <p:cNvPr id="231" name="object 231"/>
          <p:cNvSpPr/>
          <p:nvPr/>
        </p:nvSpPr>
        <p:spPr>
          <a:xfrm>
            <a:off x="979932" y="4549140"/>
            <a:ext cx="86995" cy="88900"/>
          </a:xfrm>
          <a:custGeom>
            <a:avLst/>
            <a:gdLst/>
            <a:ahLst/>
            <a:cxnLst/>
            <a:rect l="l" t="t" r="r" b="b"/>
            <a:pathLst>
              <a:path w="86994" h="88900">
                <a:moveTo>
                  <a:pt x="0" y="88391"/>
                </a:moveTo>
                <a:lnTo>
                  <a:pt x="0" y="0"/>
                </a:lnTo>
                <a:lnTo>
                  <a:pt x="86867" y="0"/>
                </a:lnTo>
                <a:lnTo>
                  <a:pt x="86867" y="88391"/>
                </a:lnTo>
                <a:lnTo>
                  <a:pt x="0" y="8839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2" name="object 232"/>
          <p:cNvGrpSpPr/>
          <p:nvPr/>
        </p:nvGrpSpPr>
        <p:grpSpPr>
          <a:xfrm>
            <a:off x="1258157" y="4484179"/>
            <a:ext cx="621665" cy="221615"/>
            <a:chOff x="1258157" y="4484179"/>
            <a:chExt cx="621665" cy="221615"/>
          </a:xfrm>
        </p:grpSpPr>
        <p:pic>
          <p:nvPicPr>
            <p:cNvPr id="233" name="object 233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258157" y="4484179"/>
              <a:ext cx="308324" cy="221551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600105" y="4543710"/>
              <a:ext cx="116014" cy="161925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752791" y="4548282"/>
              <a:ext cx="126682" cy="157352"/>
            </a:xfrm>
            <a:prstGeom prst="rect">
              <a:avLst/>
            </a:prstGeom>
          </p:spPr>
        </p:pic>
      </p:grpSp>
      <p:grpSp>
        <p:nvGrpSpPr>
          <p:cNvPr id="236" name="object 236"/>
          <p:cNvGrpSpPr/>
          <p:nvPr/>
        </p:nvGrpSpPr>
        <p:grpSpPr>
          <a:xfrm>
            <a:off x="1925193" y="4484274"/>
            <a:ext cx="589915" cy="221615"/>
            <a:chOff x="1925193" y="4484274"/>
            <a:chExt cx="589915" cy="221615"/>
          </a:xfrm>
        </p:grpSpPr>
        <p:pic>
          <p:nvPicPr>
            <p:cNvPr id="237" name="object 237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1925193" y="4543710"/>
              <a:ext cx="207645" cy="161925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2171027" y="4484281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4096"/>
                  </a:moveTo>
                  <a:lnTo>
                    <a:pt x="1524" y="64096"/>
                  </a:lnTo>
                  <a:lnTo>
                    <a:pt x="1524" y="216789"/>
                  </a:lnTo>
                  <a:lnTo>
                    <a:pt x="26009" y="216789"/>
                  </a:lnTo>
                  <a:lnTo>
                    <a:pt x="26009" y="64096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227517" y="4548282"/>
              <a:ext cx="143446" cy="152781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392299" y="4543710"/>
              <a:ext cx="122205" cy="161925"/>
            </a:xfrm>
            <a:prstGeom prst="rect">
              <a:avLst/>
            </a:prstGeom>
          </p:spPr>
        </p:pic>
      </p:grpSp>
      <p:sp>
        <p:nvSpPr>
          <p:cNvPr id="241" name="object 241"/>
          <p:cNvSpPr/>
          <p:nvPr/>
        </p:nvSpPr>
        <p:spPr>
          <a:xfrm>
            <a:off x="2566321" y="4670488"/>
            <a:ext cx="31115" cy="31115"/>
          </a:xfrm>
          <a:custGeom>
            <a:avLst/>
            <a:gdLst/>
            <a:ahLst/>
            <a:cxnLst/>
            <a:rect l="l" t="t" r="r" b="b"/>
            <a:pathLst>
              <a:path w="31114" h="31114">
                <a:moveTo>
                  <a:pt x="0" y="30575"/>
                </a:moveTo>
                <a:lnTo>
                  <a:pt x="0" y="0"/>
                </a:lnTo>
                <a:lnTo>
                  <a:pt x="30575" y="0"/>
                </a:lnTo>
                <a:lnTo>
                  <a:pt x="30575" y="30575"/>
                </a:lnTo>
                <a:lnTo>
                  <a:pt x="0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566321" y="4571238"/>
            <a:ext cx="31115" cy="31115"/>
          </a:xfrm>
          <a:custGeom>
            <a:avLst/>
            <a:gdLst/>
            <a:ahLst/>
            <a:cxnLst/>
            <a:rect l="l" t="t" r="r" b="b"/>
            <a:pathLst>
              <a:path w="31114" h="31114">
                <a:moveTo>
                  <a:pt x="0" y="30575"/>
                </a:moveTo>
                <a:lnTo>
                  <a:pt x="0" y="0"/>
                </a:lnTo>
                <a:lnTo>
                  <a:pt x="30575" y="0"/>
                </a:lnTo>
                <a:lnTo>
                  <a:pt x="30575" y="30575"/>
                </a:lnTo>
                <a:lnTo>
                  <a:pt x="0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286256" y="4925567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8" y="0"/>
                </a:lnTo>
                <a:lnTo>
                  <a:pt x="64008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4" name="object 24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513142" y="4862988"/>
            <a:ext cx="170878" cy="189357"/>
          </a:xfrm>
          <a:prstGeom prst="rect">
            <a:avLst/>
          </a:prstGeom>
        </p:spPr>
      </p:pic>
      <p:grpSp>
        <p:nvGrpSpPr>
          <p:cNvPr id="245" name="object 245"/>
          <p:cNvGrpSpPr/>
          <p:nvPr/>
        </p:nvGrpSpPr>
        <p:grpSpPr>
          <a:xfrm>
            <a:off x="1771079" y="4852225"/>
            <a:ext cx="916305" cy="200660"/>
            <a:chOff x="1771079" y="4852225"/>
            <a:chExt cx="916305" cy="200660"/>
          </a:xfrm>
        </p:grpSpPr>
        <p:pic>
          <p:nvPicPr>
            <p:cNvPr id="246" name="object 246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1771079" y="4916423"/>
              <a:ext cx="88487" cy="135921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1884045" y="4916424"/>
              <a:ext cx="109918" cy="13592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2030540" y="4916424"/>
              <a:ext cx="196976" cy="132873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2253424" y="4865941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62"/>
                  </a:lnTo>
                  <a:lnTo>
                    <a:pt x="21336" y="183362"/>
                  </a:lnTo>
                  <a:lnTo>
                    <a:pt x="21336" y="53530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1336" y="22961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2309908" y="4852225"/>
              <a:ext cx="114490" cy="200120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2459545" y="4916424"/>
              <a:ext cx="123634" cy="135921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2615184" y="4916424"/>
              <a:ext cx="71818" cy="132873"/>
            </a:xfrm>
            <a:prstGeom prst="rect">
              <a:avLst/>
            </a:prstGeom>
          </p:spPr>
        </p:pic>
      </p:grpSp>
      <p:grpSp>
        <p:nvGrpSpPr>
          <p:cNvPr id="253" name="object 253"/>
          <p:cNvGrpSpPr/>
          <p:nvPr/>
        </p:nvGrpSpPr>
        <p:grpSpPr>
          <a:xfrm>
            <a:off x="2760250" y="4852130"/>
            <a:ext cx="259715" cy="200660"/>
            <a:chOff x="2760250" y="4852130"/>
            <a:chExt cx="259715" cy="200660"/>
          </a:xfrm>
        </p:grpSpPr>
        <p:pic>
          <p:nvPicPr>
            <p:cNvPr id="254" name="object 254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2760250" y="4852130"/>
              <a:ext cx="114395" cy="200120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2909793" y="4916424"/>
              <a:ext cx="109918" cy="135921"/>
            </a:xfrm>
            <a:prstGeom prst="rect">
              <a:avLst/>
            </a:prstGeom>
          </p:spPr>
        </p:pic>
      </p:grpSp>
      <p:grpSp>
        <p:nvGrpSpPr>
          <p:cNvPr id="256" name="object 256"/>
          <p:cNvGrpSpPr/>
          <p:nvPr/>
        </p:nvGrpSpPr>
        <p:grpSpPr>
          <a:xfrm>
            <a:off x="3112866" y="4916423"/>
            <a:ext cx="749935" cy="136525"/>
            <a:chOff x="3112866" y="4916423"/>
            <a:chExt cx="749935" cy="136525"/>
          </a:xfrm>
        </p:grpSpPr>
        <p:pic>
          <p:nvPicPr>
            <p:cNvPr id="257" name="object 257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3112866" y="4916424"/>
              <a:ext cx="105346" cy="132873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3251740" y="4916424"/>
              <a:ext cx="123634" cy="13592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408998" y="4916423"/>
              <a:ext cx="190785" cy="132873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633406" y="4916424"/>
              <a:ext cx="111442" cy="135921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773805" y="4916423"/>
              <a:ext cx="88487" cy="135921"/>
            </a:xfrm>
            <a:prstGeom prst="rect">
              <a:avLst/>
            </a:prstGeom>
          </p:spPr>
        </p:pic>
      </p:grpSp>
      <p:grpSp>
        <p:nvGrpSpPr>
          <p:cNvPr id="262" name="object 262"/>
          <p:cNvGrpSpPr/>
          <p:nvPr/>
        </p:nvGrpSpPr>
        <p:grpSpPr>
          <a:xfrm>
            <a:off x="3949351" y="4850891"/>
            <a:ext cx="656590" cy="201930"/>
            <a:chOff x="3949351" y="4850891"/>
            <a:chExt cx="656590" cy="201930"/>
          </a:xfrm>
        </p:grpSpPr>
        <p:pic>
          <p:nvPicPr>
            <p:cNvPr id="263" name="object 263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3949351" y="4919471"/>
              <a:ext cx="105346" cy="132873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4076033" y="4884324"/>
              <a:ext cx="87058" cy="168021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4193565" y="4850891"/>
              <a:ext cx="151130" cy="198755"/>
            </a:xfrm>
            <a:custGeom>
              <a:avLst/>
              <a:gdLst/>
              <a:ahLst/>
              <a:cxnLst/>
              <a:rect l="l" t="t" r="r" b="b"/>
              <a:pathLst>
                <a:path w="151129" h="198754">
                  <a:moveTo>
                    <a:pt x="21336" y="68580"/>
                  </a:moveTo>
                  <a:lnTo>
                    <a:pt x="0" y="68580"/>
                  </a:lnTo>
                  <a:lnTo>
                    <a:pt x="0" y="198412"/>
                  </a:lnTo>
                  <a:lnTo>
                    <a:pt x="21336" y="198412"/>
                  </a:lnTo>
                  <a:lnTo>
                    <a:pt x="21336" y="68580"/>
                  </a:lnTo>
                  <a:close/>
                </a:path>
                <a:path w="151129" h="198754">
                  <a:moveTo>
                    <a:pt x="21336" y="15049"/>
                  </a:moveTo>
                  <a:lnTo>
                    <a:pt x="0" y="15049"/>
                  </a:lnTo>
                  <a:lnTo>
                    <a:pt x="0" y="38011"/>
                  </a:lnTo>
                  <a:lnTo>
                    <a:pt x="21336" y="38011"/>
                  </a:lnTo>
                  <a:lnTo>
                    <a:pt x="21336" y="15049"/>
                  </a:lnTo>
                  <a:close/>
                </a:path>
                <a:path w="151129" h="198754">
                  <a:moveTo>
                    <a:pt x="85826" y="0"/>
                  </a:moveTo>
                  <a:lnTo>
                    <a:pt x="64490" y="0"/>
                  </a:lnTo>
                  <a:lnTo>
                    <a:pt x="64490" y="198132"/>
                  </a:lnTo>
                  <a:lnTo>
                    <a:pt x="85826" y="198132"/>
                  </a:lnTo>
                  <a:lnTo>
                    <a:pt x="85826" y="0"/>
                  </a:lnTo>
                  <a:close/>
                </a:path>
                <a:path w="151129" h="198754">
                  <a:moveTo>
                    <a:pt x="151066" y="68580"/>
                  </a:moveTo>
                  <a:lnTo>
                    <a:pt x="129730" y="68580"/>
                  </a:lnTo>
                  <a:lnTo>
                    <a:pt x="129730" y="198412"/>
                  </a:lnTo>
                  <a:lnTo>
                    <a:pt x="151066" y="198412"/>
                  </a:lnTo>
                  <a:lnTo>
                    <a:pt x="151066" y="68580"/>
                  </a:lnTo>
                  <a:close/>
                </a:path>
                <a:path w="151129" h="198754">
                  <a:moveTo>
                    <a:pt x="151066" y="15049"/>
                  </a:moveTo>
                  <a:lnTo>
                    <a:pt x="129730" y="15049"/>
                  </a:lnTo>
                  <a:lnTo>
                    <a:pt x="129730" y="38011"/>
                  </a:lnTo>
                  <a:lnTo>
                    <a:pt x="151066" y="38011"/>
                  </a:lnTo>
                  <a:lnTo>
                    <a:pt x="151066" y="15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4373689" y="4919472"/>
              <a:ext cx="105346" cy="129825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4501896" y="4916423"/>
              <a:ext cx="103822" cy="135921"/>
            </a:xfrm>
            <a:prstGeom prst="rect">
              <a:avLst/>
            </a:prstGeom>
          </p:spPr>
        </p:pic>
      </p:grpSp>
      <p:grpSp>
        <p:nvGrpSpPr>
          <p:cNvPr id="268" name="object 268"/>
          <p:cNvGrpSpPr/>
          <p:nvPr/>
        </p:nvGrpSpPr>
        <p:grpSpPr>
          <a:xfrm>
            <a:off x="4697349" y="4916423"/>
            <a:ext cx="482600" cy="136525"/>
            <a:chOff x="4697349" y="4916423"/>
            <a:chExt cx="482600" cy="136525"/>
          </a:xfrm>
        </p:grpSpPr>
        <p:pic>
          <p:nvPicPr>
            <p:cNvPr id="269" name="object 269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4697349" y="4916423"/>
              <a:ext cx="88487" cy="135921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4816411" y="4919471"/>
              <a:ext cx="106870" cy="132873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4955286" y="4916423"/>
              <a:ext cx="102298" cy="135921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5091112" y="4916423"/>
              <a:ext cx="88582" cy="135921"/>
            </a:xfrm>
            <a:prstGeom prst="rect">
              <a:avLst/>
            </a:prstGeom>
          </p:spPr>
        </p:pic>
      </p:grpSp>
      <p:pic>
        <p:nvPicPr>
          <p:cNvPr id="273" name="object 273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266753" y="4847653"/>
            <a:ext cx="1404271" cy="268795"/>
          </a:xfrm>
          <a:prstGeom prst="rect">
            <a:avLst/>
          </a:prstGeom>
        </p:spPr>
      </p:pic>
      <p:grpSp>
        <p:nvGrpSpPr>
          <p:cNvPr id="274" name="object 274"/>
          <p:cNvGrpSpPr/>
          <p:nvPr/>
        </p:nvGrpSpPr>
        <p:grpSpPr>
          <a:xfrm>
            <a:off x="6761988" y="4850891"/>
            <a:ext cx="678815" cy="252095"/>
            <a:chOff x="6761988" y="4850891"/>
            <a:chExt cx="678815" cy="252095"/>
          </a:xfrm>
        </p:grpSpPr>
        <p:sp>
          <p:nvSpPr>
            <p:cNvPr id="275" name="object 275"/>
            <p:cNvSpPr/>
            <p:nvPr/>
          </p:nvSpPr>
          <p:spPr>
            <a:xfrm>
              <a:off x="6761988" y="4850891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90" h="198120">
                  <a:moveTo>
                    <a:pt x="0" y="198120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19812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6" name="object 276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6817614" y="4916423"/>
              <a:ext cx="123634" cy="135921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6967156" y="4916423"/>
              <a:ext cx="97726" cy="135921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7089362" y="4916423"/>
              <a:ext cx="103727" cy="135921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7234326" y="4865941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37" y="53530"/>
                  </a:moveTo>
                  <a:lnTo>
                    <a:pt x="1524" y="53530"/>
                  </a:lnTo>
                  <a:lnTo>
                    <a:pt x="1524" y="183362"/>
                  </a:lnTo>
                  <a:lnTo>
                    <a:pt x="21437" y="183362"/>
                  </a:lnTo>
                  <a:lnTo>
                    <a:pt x="21437" y="53530"/>
                  </a:lnTo>
                  <a:close/>
                </a:path>
                <a:path w="23495" h="183514">
                  <a:moveTo>
                    <a:pt x="22961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2961" y="22961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7290816" y="4916423"/>
              <a:ext cx="149637" cy="186309"/>
            </a:xfrm>
            <a:prstGeom prst="rect">
              <a:avLst/>
            </a:prstGeom>
          </p:spPr>
        </p:pic>
      </p:grpSp>
      <p:sp>
        <p:nvSpPr>
          <p:cNvPr id="281" name="object 281"/>
          <p:cNvSpPr/>
          <p:nvPr/>
        </p:nvSpPr>
        <p:spPr>
          <a:xfrm>
            <a:off x="1284732" y="5262371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2" name="object 282"/>
          <p:cNvGrpSpPr/>
          <p:nvPr/>
        </p:nvGrpSpPr>
        <p:grpSpPr>
          <a:xfrm>
            <a:off x="2171033" y="5252370"/>
            <a:ext cx="222885" cy="137795"/>
            <a:chOff x="2171033" y="5252370"/>
            <a:chExt cx="222885" cy="137795"/>
          </a:xfrm>
        </p:grpSpPr>
        <p:pic>
          <p:nvPicPr>
            <p:cNvPr id="283" name="object 283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2171033" y="5252370"/>
              <a:ext cx="86963" cy="137445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2284000" y="5252370"/>
              <a:ext cx="109918" cy="137445"/>
            </a:xfrm>
            <a:prstGeom prst="rect">
              <a:avLst/>
            </a:prstGeom>
          </p:spPr>
        </p:pic>
      </p:grpSp>
      <p:grpSp>
        <p:nvGrpSpPr>
          <p:cNvPr id="285" name="object 285"/>
          <p:cNvGrpSpPr/>
          <p:nvPr/>
        </p:nvGrpSpPr>
        <p:grpSpPr>
          <a:xfrm>
            <a:off x="2537365" y="5185219"/>
            <a:ext cx="1245870" cy="254000"/>
            <a:chOff x="2537365" y="5185219"/>
            <a:chExt cx="1245870" cy="254000"/>
          </a:xfrm>
        </p:grpSpPr>
        <p:pic>
          <p:nvPicPr>
            <p:cNvPr id="286" name="object 286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2537365" y="5185219"/>
              <a:ext cx="983074" cy="204596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3543300" y="5201983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2860" y="244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8" name="object 288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3598259" y="5252371"/>
              <a:ext cx="184689" cy="186404"/>
            </a:xfrm>
            <a:prstGeom prst="rect">
              <a:avLst/>
            </a:prstGeom>
          </p:spPr>
        </p:pic>
      </p:grpSp>
      <p:grpSp>
        <p:nvGrpSpPr>
          <p:cNvPr id="289" name="object 289"/>
          <p:cNvGrpSpPr/>
          <p:nvPr/>
        </p:nvGrpSpPr>
        <p:grpSpPr>
          <a:xfrm>
            <a:off x="3931063" y="5201983"/>
            <a:ext cx="584835" cy="187960"/>
            <a:chOff x="3931063" y="5201983"/>
            <a:chExt cx="584835" cy="187960"/>
          </a:xfrm>
        </p:grpSpPr>
        <p:pic>
          <p:nvPicPr>
            <p:cNvPr id="290" name="object 290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3931063" y="5252370"/>
              <a:ext cx="109918" cy="137445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4077557" y="5252370"/>
              <a:ext cx="105346" cy="132873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4207288" y="5255418"/>
              <a:ext cx="122205" cy="129825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4355401" y="5201983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2860" y="244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4411885" y="5252370"/>
              <a:ext cx="103822" cy="137445"/>
            </a:xfrm>
            <a:prstGeom prst="rect">
              <a:avLst/>
            </a:prstGeom>
          </p:spPr>
        </p:pic>
      </p:grpSp>
      <p:grpSp>
        <p:nvGrpSpPr>
          <p:cNvPr id="295" name="object 295"/>
          <p:cNvGrpSpPr/>
          <p:nvPr/>
        </p:nvGrpSpPr>
        <p:grpSpPr>
          <a:xfrm>
            <a:off x="4666774" y="5195887"/>
            <a:ext cx="1257935" cy="257175"/>
            <a:chOff x="4666774" y="5195887"/>
            <a:chExt cx="1257935" cy="257175"/>
          </a:xfrm>
        </p:grpSpPr>
        <p:pic>
          <p:nvPicPr>
            <p:cNvPr id="296" name="object 296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4666774" y="5252370"/>
              <a:ext cx="196977" cy="137445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891183" y="5252371"/>
              <a:ext cx="114490" cy="197072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5043869" y="5255418"/>
              <a:ext cx="106870" cy="134397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5190363" y="5201983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24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424" y="183261"/>
                  </a:lnTo>
                  <a:lnTo>
                    <a:pt x="21424" y="53441"/>
                  </a:lnTo>
                  <a:close/>
                </a:path>
                <a:path w="23495" h="183514">
                  <a:moveTo>
                    <a:pt x="22948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948" y="24384"/>
                  </a:lnTo>
                  <a:lnTo>
                    <a:pt x="22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0" name="object 300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5246846" y="5252370"/>
              <a:ext cx="88582" cy="137445"/>
            </a:xfrm>
            <a:prstGeom prst="rect">
              <a:avLst/>
            </a:prstGeom>
          </p:spPr>
        </p:pic>
        <p:sp>
          <p:nvSpPr>
            <p:cNvPr id="301" name="object 301"/>
            <p:cNvSpPr/>
            <p:nvPr/>
          </p:nvSpPr>
          <p:spPr>
            <a:xfrm>
              <a:off x="5368950" y="5201894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437" y="53530"/>
                  </a:moveTo>
                  <a:lnTo>
                    <a:pt x="0" y="53530"/>
                  </a:lnTo>
                  <a:lnTo>
                    <a:pt x="0" y="183349"/>
                  </a:lnTo>
                  <a:lnTo>
                    <a:pt x="21437" y="183349"/>
                  </a:lnTo>
                  <a:lnTo>
                    <a:pt x="21437" y="53530"/>
                  </a:lnTo>
                  <a:close/>
                </a:path>
                <a:path w="21589" h="183514">
                  <a:moveTo>
                    <a:pt x="21437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1437" y="24472"/>
                  </a:lnTo>
                  <a:lnTo>
                    <a:pt x="21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2" name="object 302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5423916" y="5252371"/>
              <a:ext cx="97726" cy="200120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5546027" y="5195887"/>
              <a:ext cx="123634" cy="193929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5697188" y="5252370"/>
              <a:ext cx="109918" cy="137445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5836063" y="5252370"/>
              <a:ext cx="88582" cy="137445"/>
            </a:xfrm>
            <a:prstGeom prst="rect">
              <a:avLst/>
            </a:prstGeom>
          </p:spPr>
        </p:pic>
      </p:grpSp>
      <p:sp>
        <p:nvSpPr>
          <p:cNvPr id="306" name="object 306"/>
          <p:cNvSpPr/>
          <p:nvPr/>
        </p:nvSpPr>
        <p:spPr>
          <a:xfrm>
            <a:off x="6068092" y="5255418"/>
            <a:ext cx="20320" cy="130175"/>
          </a:xfrm>
          <a:custGeom>
            <a:avLst/>
            <a:gdLst/>
            <a:ahLst/>
            <a:cxnLst/>
            <a:rect l="l" t="t" r="r" b="b"/>
            <a:pathLst>
              <a:path w="20320" h="130175">
                <a:moveTo>
                  <a:pt x="0" y="129825"/>
                </a:moveTo>
                <a:lnTo>
                  <a:pt x="0" y="0"/>
                </a:lnTo>
                <a:lnTo>
                  <a:pt x="19812" y="0"/>
                </a:lnTo>
                <a:lnTo>
                  <a:pt x="19812" y="129825"/>
                </a:lnTo>
                <a:lnTo>
                  <a:pt x="0" y="129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" name="object 307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1519238" y="5203507"/>
            <a:ext cx="1149381" cy="455199"/>
          </a:xfrm>
          <a:prstGeom prst="rect">
            <a:avLst/>
          </a:prstGeom>
        </p:spPr>
      </p:pic>
      <p:sp>
        <p:nvSpPr>
          <p:cNvPr id="308" name="object 308"/>
          <p:cNvSpPr/>
          <p:nvPr/>
        </p:nvSpPr>
        <p:spPr>
          <a:xfrm>
            <a:off x="6066568" y="5201983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60" h="24764">
                <a:moveTo>
                  <a:pt x="0" y="24384"/>
                </a:moveTo>
                <a:lnTo>
                  <a:pt x="0" y="0"/>
                </a:lnTo>
                <a:lnTo>
                  <a:pt x="22860" y="0"/>
                </a:lnTo>
                <a:lnTo>
                  <a:pt x="22860" y="24384"/>
                </a:lnTo>
                <a:lnTo>
                  <a:pt x="0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9" name="object 309"/>
          <p:cNvGrpSpPr/>
          <p:nvPr/>
        </p:nvGrpSpPr>
        <p:grpSpPr>
          <a:xfrm>
            <a:off x="6112383" y="5201983"/>
            <a:ext cx="993775" cy="187960"/>
            <a:chOff x="6112383" y="5201983"/>
            <a:chExt cx="993775" cy="187960"/>
          </a:xfrm>
        </p:grpSpPr>
        <p:pic>
          <p:nvPicPr>
            <p:cNvPr id="310" name="object 310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6220777" y="5252370"/>
              <a:ext cx="109918" cy="137445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6112383" y="5220366"/>
              <a:ext cx="86963" cy="169449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6367272" y="5252370"/>
              <a:ext cx="189261" cy="137445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579489" y="5220366"/>
              <a:ext cx="85439" cy="169449"/>
            </a:xfrm>
            <a:prstGeom prst="rect">
              <a:avLst/>
            </a:prstGeom>
          </p:spPr>
        </p:pic>
        <p:sp>
          <p:nvSpPr>
            <p:cNvPr id="314" name="object 314"/>
            <p:cNvSpPr/>
            <p:nvPr/>
          </p:nvSpPr>
          <p:spPr>
            <a:xfrm>
              <a:off x="6695503" y="5201983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90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1590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5" name="object 31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742843" y="5252370"/>
              <a:ext cx="241172" cy="137445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7017544" y="5252370"/>
              <a:ext cx="88582" cy="137445"/>
            </a:xfrm>
            <a:prstGeom prst="rect">
              <a:avLst/>
            </a:prstGeom>
          </p:spPr>
        </p:pic>
      </p:grpSp>
      <p:grpSp>
        <p:nvGrpSpPr>
          <p:cNvPr id="317" name="object 317"/>
          <p:cNvGrpSpPr/>
          <p:nvPr/>
        </p:nvGrpSpPr>
        <p:grpSpPr>
          <a:xfrm>
            <a:off x="7861744" y="5220366"/>
            <a:ext cx="720725" cy="169545"/>
            <a:chOff x="7861744" y="5220366"/>
            <a:chExt cx="720725" cy="169545"/>
          </a:xfrm>
        </p:grpSpPr>
        <p:pic>
          <p:nvPicPr>
            <p:cNvPr id="318" name="object 31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861744" y="5252371"/>
              <a:ext cx="122110" cy="137445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015859" y="5255418"/>
              <a:ext cx="106870" cy="134397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144161" y="5220366"/>
              <a:ext cx="86963" cy="169449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8260175" y="5252370"/>
              <a:ext cx="209073" cy="137446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8493633" y="5252370"/>
              <a:ext cx="88582" cy="137445"/>
            </a:xfrm>
            <a:prstGeom prst="rect">
              <a:avLst/>
            </a:prstGeom>
          </p:spPr>
        </p:pic>
      </p:grpSp>
      <p:grpSp>
        <p:nvGrpSpPr>
          <p:cNvPr id="323" name="object 323"/>
          <p:cNvGrpSpPr/>
          <p:nvPr/>
        </p:nvGrpSpPr>
        <p:grpSpPr>
          <a:xfrm>
            <a:off x="1509998" y="5521166"/>
            <a:ext cx="456565" cy="137795"/>
            <a:chOff x="1509998" y="5521166"/>
            <a:chExt cx="456565" cy="137795"/>
          </a:xfrm>
        </p:grpSpPr>
        <p:pic>
          <p:nvPicPr>
            <p:cNvPr id="324" name="object 324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509998" y="5521166"/>
              <a:ext cx="87058" cy="137541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621441" y="5521166"/>
              <a:ext cx="111442" cy="137541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1769555" y="5521166"/>
              <a:ext cx="196881" cy="132873"/>
            </a:xfrm>
            <a:prstGeom prst="rect">
              <a:avLst/>
            </a:prstGeom>
          </p:spPr>
        </p:pic>
      </p:grpSp>
      <p:grpSp>
        <p:nvGrpSpPr>
          <p:cNvPr id="327" name="object 327"/>
          <p:cNvGrpSpPr/>
          <p:nvPr/>
        </p:nvGrpSpPr>
        <p:grpSpPr>
          <a:xfrm>
            <a:off x="2792349" y="5457063"/>
            <a:ext cx="260985" cy="201930"/>
            <a:chOff x="2792349" y="5457063"/>
            <a:chExt cx="260985" cy="201930"/>
          </a:xfrm>
        </p:grpSpPr>
        <p:pic>
          <p:nvPicPr>
            <p:cNvPr id="328" name="object 328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2792349" y="5457063"/>
              <a:ext cx="114490" cy="201644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943416" y="5521166"/>
              <a:ext cx="109918" cy="137541"/>
            </a:xfrm>
            <a:prstGeom prst="rect">
              <a:avLst/>
            </a:prstGeom>
          </p:spPr>
        </p:pic>
      </p:grpSp>
      <p:grpSp>
        <p:nvGrpSpPr>
          <p:cNvPr id="330" name="object 330"/>
          <p:cNvGrpSpPr/>
          <p:nvPr/>
        </p:nvGrpSpPr>
        <p:grpSpPr>
          <a:xfrm>
            <a:off x="3187637" y="5521166"/>
            <a:ext cx="748030" cy="137795"/>
            <a:chOff x="3187637" y="5521166"/>
            <a:chExt cx="748030" cy="137795"/>
          </a:xfrm>
        </p:grpSpPr>
        <p:pic>
          <p:nvPicPr>
            <p:cNvPr id="331" name="object 331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3187637" y="5521261"/>
              <a:ext cx="105346" cy="132873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3328035" y="5521166"/>
              <a:ext cx="122110" cy="137445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3483769" y="5521166"/>
              <a:ext cx="190785" cy="132873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3708178" y="5521166"/>
              <a:ext cx="111442" cy="137541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3847053" y="5521166"/>
              <a:ext cx="88582" cy="137540"/>
            </a:xfrm>
            <a:prstGeom prst="rect">
              <a:avLst/>
            </a:prstGeom>
          </p:spPr>
        </p:pic>
      </p:grpSp>
      <p:grpSp>
        <p:nvGrpSpPr>
          <p:cNvPr id="336" name="object 336"/>
          <p:cNvGrpSpPr/>
          <p:nvPr/>
        </p:nvGrpSpPr>
        <p:grpSpPr>
          <a:xfrm>
            <a:off x="4066890" y="5521166"/>
            <a:ext cx="474980" cy="197485"/>
            <a:chOff x="4066890" y="5521166"/>
            <a:chExt cx="474980" cy="197485"/>
          </a:xfrm>
        </p:grpSpPr>
        <p:pic>
          <p:nvPicPr>
            <p:cNvPr id="337" name="object 337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4066890" y="5521166"/>
              <a:ext cx="114490" cy="197072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207288" y="5521166"/>
              <a:ext cx="103822" cy="137541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4350830" y="5521166"/>
              <a:ext cx="190785" cy="137541"/>
            </a:xfrm>
            <a:prstGeom prst="rect">
              <a:avLst/>
            </a:prstGeom>
          </p:spPr>
        </p:pic>
      </p:grpSp>
      <p:pic>
        <p:nvPicPr>
          <p:cNvPr id="340" name="object 340"/>
          <p:cNvPicPr/>
          <p:nvPr/>
        </p:nvPicPr>
        <p:blipFill>
          <a:blip r:embed="rId232" cstate="print"/>
          <a:stretch>
            <a:fillRect/>
          </a:stretch>
        </p:blipFill>
        <p:spPr>
          <a:xfrm>
            <a:off x="7246525" y="5252370"/>
            <a:ext cx="734282" cy="406336"/>
          </a:xfrm>
          <a:prstGeom prst="rect">
            <a:avLst/>
          </a:prstGeom>
        </p:spPr>
      </p:pic>
      <p:grpSp>
        <p:nvGrpSpPr>
          <p:cNvPr id="341" name="object 341"/>
          <p:cNvGrpSpPr/>
          <p:nvPr/>
        </p:nvGrpSpPr>
        <p:grpSpPr>
          <a:xfrm>
            <a:off x="4680585" y="5457444"/>
            <a:ext cx="897890" cy="201295"/>
            <a:chOff x="4680585" y="5457444"/>
            <a:chExt cx="897890" cy="201295"/>
          </a:xfrm>
        </p:grpSpPr>
        <p:pic>
          <p:nvPicPr>
            <p:cNvPr id="342" name="object 342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680585" y="5521166"/>
              <a:ext cx="196881" cy="137541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904899" y="5521166"/>
              <a:ext cx="88582" cy="137540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017865" y="5521261"/>
              <a:ext cx="123634" cy="137445"/>
            </a:xfrm>
            <a:prstGeom prst="rect">
              <a:avLst/>
            </a:prstGeom>
          </p:spPr>
        </p:pic>
        <p:sp>
          <p:nvSpPr>
            <p:cNvPr id="345" name="object 345"/>
            <p:cNvSpPr/>
            <p:nvPr/>
          </p:nvSpPr>
          <p:spPr>
            <a:xfrm>
              <a:off x="5175504" y="5457444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89" h="198120">
                  <a:moveTo>
                    <a:pt x="0" y="198119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19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6" name="object 346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22462" y="5521166"/>
              <a:ext cx="248793" cy="137445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507926" y="5521166"/>
              <a:ext cx="70199" cy="132873"/>
            </a:xfrm>
            <a:prstGeom prst="rect">
              <a:avLst/>
            </a:prstGeom>
          </p:spPr>
        </p:pic>
      </p:grpSp>
      <p:pic>
        <p:nvPicPr>
          <p:cNvPr id="348" name="object 348"/>
          <p:cNvPicPr/>
          <p:nvPr/>
        </p:nvPicPr>
        <p:blipFill>
          <a:blip r:embed="rId238" cstate="print"/>
          <a:stretch>
            <a:fillRect/>
          </a:stretch>
        </p:blipFill>
        <p:spPr>
          <a:xfrm>
            <a:off x="5691092" y="5521166"/>
            <a:ext cx="122110" cy="137541"/>
          </a:xfrm>
          <a:prstGeom prst="rect">
            <a:avLst/>
          </a:prstGeom>
        </p:spPr>
      </p:pic>
      <p:grpSp>
        <p:nvGrpSpPr>
          <p:cNvPr id="349" name="object 349"/>
          <p:cNvGrpSpPr/>
          <p:nvPr/>
        </p:nvGrpSpPr>
        <p:grpSpPr>
          <a:xfrm>
            <a:off x="5947505" y="5521166"/>
            <a:ext cx="632460" cy="137795"/>
            <a:chOff x="5947505" y="5521166"/>
            <a:chExt cx="632460" cy="137795"/>
          </a:xfrm>
        </p:grpSpPr>
        <p:pic>
          <p:nvPicPr>
            <p:cNvPr id="350" name="object 350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5947505" y="5521261"/>
              <a:ext cx="105346" cy="132873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6086380" y="5521166"/>
              <a:ext cx="123729" cy="137541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6243637" y="5521166"/>
              <a:ext cx="190785" cy="132873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6468046" y="5521261"/>
              <a:ext cx="111442" cy="137445"/>
            </a:xfrm>
            <a:prstGeom prst="rect">
              <a:avLst/>
            </a:prstGeom>
          </p:spPr>
        </p:pic>
      </p:grpSp>
      <p:grpSp>
        <p:nvGrpSpPr>
          <p:cNvPr id="354" name="object 354"/>
          <p:cNvGrpSpPr/>
          <p:nvPr/>
        </p:nvGrpSpPr>
        <p:grpSpPr>
          <a:xfrm>
            <a:off x="6713792" y="5470778"/>
            <a:ext cx="670560" cy="247650"/>
            <a:chOff x="6713792" y="5470778"/>
            <a:chExt cx="670560" cy="247650"/>
          </a:xfrm>
        </p:grpSpPr>
        <p:pic>
          <p:nvPicPr>
            <p:cNvPr id="355" name="object 355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6713792" y="5521166"/>
              <a:ext cx="196976" cy="137541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6938201" y="5521166"/>
              <a:ext cx="114490" cy="197072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7090887" y="5524309"/>
              <a:ext cx="106775" cy="134397"/>
            </a:xfrm>
            <a:prstGeom prst="rect">
              <a:avLst/>
            </a:prstGeom>
          </p:spPr>
        </p:pic>
        <p:sp>
          <p:nvSpPr>
            <p:cNvPr id="358" name="object 358"/>
            <p:cNvSpPr/>
            <p:nvPr/>
          </p:nvSpPr>
          <p:spPr>
            <a:xfrm>
              <a:off x="7238899" y="5470779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59" h="183514">
                  <a:moveTo>
                    <a:pt x="21336" y="53441"/>
                  </a:moveTo>
                  <a:lnTo>
                    <a:pt x="1524" y="53441"/>
                  </a:lnTo>
                  <a:lnTo>
                    <a:pt x="1524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2859" h="183514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9" name="object 359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7295388" y="5521166"/>
              <a:ext cx="88582" cy="137540"/>
            </a:xfrm>
            <a:prstGeom prst="rect">
              <a:avLst/>
            </a:prstGeom>
          </p:spPr>
        </p:pic>
      </p:grpSp>
      <p:grpSp>
        <p:nvGrpSpPr>
          <p:cNvPr id="360" name="object 360"/>
          <p:cNvGrpSpPr/>
          <p:nvPr/>
        </p:nvGrpSpPr>
        <p:grpSpPr>
          <a:xfrm>
            <a:off x="8113586" y="5457444"/>
            <a:ext cx="466090" cy="260985"/>
            <a:chOff x="8113586" y="5457444"/>
            <a:chExt cx="466090" cy="260985"/>
          </a:xfrm>
        </p:grpSpPr>
        <p:pic>
          <p:nvPicPr>
            <p:cNvPr id="361" name="object 361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8113586" y="5521166"/>
              <a:ext cx="114490" cy="197072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8253984" y="5521166"/>
              <a:ext cx="111442" cy="137541"/>
            </a:xfrm>
            <a:prstGeom prst="rect">
              <a:avLst/>
            </a:prstGeom>
          </p:spPr>
        </p:pic>
        <p:sp>
          <p:nvSpPr>
            <p:cNvPr id="363" name="object 363"/>
            <p:cNvSpPr/>
            <p:nvPr/>
          </p:nvSpPr>
          <p:spPr>
            <a:xfrm>
              <a:off x="8401812" y="5457444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90" h="198120">
                  <a:moveTo>
                    <a:pt x="0" y="198119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19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4" name="object 364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8457152" y="5521166"/>
              <a:ext cx="122110" cy="137541"/>
            </a:xfrm>
            <a:prstGeom prst="rect">
              <a:avLst/>
            </a:prstGeom>
          </p:spPr>
        </p:pic>
      </p:grpSp>
      <p:grpSp>
        <p:nvGrpSpPr>
          <p:cNvPr id="365" name="object 365"/>
          <p:cNvGrpSpPr/>
          <p:nvPr/>
        </p:nvGrpSpPr>
        <p:grpSpPr>
          <a:xfrm>
            <a:off x="1508569" y="5725667"/>
            <a:ext cx="504190" cy="201930"/>
            <a:chOff x="1508569" y="5725667"/>
            <a:chExt cx="504190" cy="201930"/>
          </a:xfrm>
        </p:grpSpPr>
        <p:pic>
          <p:nvPicPr>
            <p:cNvPr id="366" name="object 366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1508569" y="5790057"/>
              <a:ext cx="99250" cy="137445"/>
            </a:xfrm>
            <a:prstGeom prst="rect">
              <a:avLst/>
            </a:prstGeom>
          </p:spPr>
        </p:pic>
        <p:sp>
          <p:nvSpPr>
            <p:cNvPr id="367" name="object 367"/>
            <p:cNvSpPr/>
            <p:nvPr/>
          </p:nvSpPr>
          <p:spPr>
            <a:xfrm>
              <a:off x="1639824" y="5725668"/>
              <a:ext cx="86995" cy="198120"/>
            </a:xfrm>
            <a:custGeom>
              <a:avLst/>
              <a:gdLst/>
              <a:ahLst/>
              <a:cxnLst/>
              <a:rect l="l" t="t" r="r" b="b"/>
              <a:pathLst>
                <a:path w="86994" h="198120">
                  <a:moveTo>
                    <a:pt x="21336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21336" y="198120"/>
                  </a:lnTo>
                  <a:lnTo>
                    <a:pt x="21336" y="0"/>
                  </a:lnTo>
                  <a:close/>
                </a:path>
                <a:path w="86994" h="198120">
                  <a:moveTo>
                    <a:pt x="85432" y="67449"/>
                  </a:moveTo>
                  <a:lnTo>
                    <a:pt x="64096" y="67449"/>
                  </a:lnTo>
                  <a:lnTo>
                    <a:pt x="64096" y="197269"/>
                  </a:lnTo>
                  <a:lnTo>
                    <a:pt x="85432" y="197269"/>
                  </a:lnTo>
                  <a:lnTo>
                    <a:pt x="85432" y="67449"/>
                  </a:lnTo>
                  <a:close/>
                </a:path>
                <a:path w="86994" h="198120">
                  <a:moveTo>
                    <a:pt x="86956" y="14008"/>
                  </a:moveTo>
                  <a:lnTo>
                    <a:pt x="64096" y="14008"/>
                  </a:lnTo>
                  <a:lnTo>
                    <a:pt x="64096" y="38493"/>
                  </a:lnTo>
                  <a:lnTo>
                    <a:pt x="86956" y="38493"/>
                  </a:lnTo>
                  <a:lnTo>
                    <a:pt x="86956" y="14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8" name="object 368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1760410" y="5790056"/>
              <a:ext cx="111442" cy="137445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1906905" y="5790056"/>
              <a:ext cx="105346" cy="132873"/>
            </a:xfrm>
            <a:prstGeom prst="rect">
              <a:avLst/>
            </a:prstGeom>
          </p:spPr>
        </p:pic>
      </p:grpSp>
      <p:grpSp>
        <p:nvGrpSpPr>
          <p:cNvPr id="370" name="object 370"/>
          <p:cNvGrpSpPr/>
          <p:nvPr/>
        </p:nvGrpSpPr>
        <p:grpSpPr>
          <a:xfrm>
            <a:off x="2035207" y="5757957"/>
            <a:ext cx="286385" cy="169545"/>
            <a:chOff x="2035207" y="5757957"/>
            <a:chExt cx="286385" cy="169545"/>
          </a:xfrm>
        </p:grpSpPr>
        <p:pic>
          <p:nvPicPr>
            <p:cNvPr id="371" name="object 371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2143506" y="5790057"/>
              <a:ext cx="111442" cy="137445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2035207" y="5757957"/>
              <a:ext cx="86963" cy="169545"/>
            </a:xfrm>
            <a:prstGeom prst="rect">
              <a:avLst/>
            </a:prstGeom>
          </p:spPr>
        </p:pic>
        <p:sp>
          <p:nvSpPr>
            <p:cNvPr id="373" name="object 373"/>
            <p:cNvSpPr/>
            <p:nvPr/>
          </p:nvSpPr>
          <p:spPr>
            <a:xfrm>
              <a:off x="2293620" y="589635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3556" y="1632204"/>
            <a:ext cx="4117847" cy="48569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3556" y="1618326"/>
            <a:ext cx="4040123" cy="51253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1605" y="1978151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8872"/>
                </a:moveTo>
                <a:lnTo>
                  <a:pt x="0" y="0"/>
                </a:lnTo>
                <a:lnTo>
                  <a:pt x="118871" y="0"/>
                </a:lnTo>
                <a:lnTo>
                  <a:pt x="118871" y="118872"/>
                </a:lnTo>
                <a:lnTo>
                  <a:pt x="0" y="118872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5197" y="1896909"/>
            <a:ext cx="264795" cy="250825"/>
          </a:xfrm>
          <a:custGeom>
            <a:avLst/>
            <a:gdLst/>
            <a:ahLst/>
            <a:cxnLst/>
            <a:rect l="l" t="t" r="r" b="b"/>
            <a:pathLst>
              <a:path w="264794" h="250825">
                <a:moveTo>
                  <a:pt x="196850" y="1524"/>
                </a:moveTo>
                <a:lnTo>
                  <a:pt x="113030" y="1524"/>
                </a:lnTo>
                <a:lnTo>
                  <a:pt x="83820" y="1524"/>
                </a:lnTo>
                <a:lnTo>
                  <a:pt x="0" y="1524"/>
                </a:lnTo>
                <a:lnTo>
                  <a:pt x="0" y="29044"/>
                </a:lnTo>
                <a:lnTo>
                  <a:pt x="83820" y="29044"/>
                </a:lnTo>
                <a:lnTo>
                  <a:pt x="83820" y="250507"/>
                </a:lnTo>
                <a:lnTo>
                  <a:pt x="113030" y="250507"/>
                </a:lnTo>
                <a:lnTo>
                  <a:pt x="113030" y="29044"/>
                </a:lnTo>
                <a:lnTo>
                  <a:pt x="196850" y="29044"/>
                </a:lnTo>
                <a:lnTo>
                  <a:pt x="196850" y="1524"/>
                </a:lnTo>
                <a:close/>
              </a:path>
              <a:path w="264794" h="250825">
                <a:moveTo>
                  <a:pt x="262661" y="73342"/>
                </a:moveTo>
                <a:lnTo>
                  <a:pt x="233616" y="73342"/>
                </a:lnTo>
                <a:lnTo>
                  <a:pt x="233616" y="250507"/>
                </a:lnTo>
                <a:lnTo>
                  <a:pt x="262661" y="250507"/>
                </a:lnTo>
                <a:lnTo>
                  <a:pt x="262661" y="73342"/>
                </a:lnTo>
                <a:close/>
              </a:path>
              <a:path w="264794" h="250825">
                <a:moveTo>
                  <a:pt x="264185" y="0"/>
                </a:moveTo>
                <a:lnTo>
                  <a:pt x="233616" y="0"/>
                </a:lnTo>
                <a:lnTo>
                  <a:pt x="233616" y="32092"/>
                </a:lnTo>
                <a:lnTo>
                  <a:pt x="264185" y="32092"/>
                </a:lnTo>
                <a:lnTo>
                  <a:pt x="264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65777" y="1965674"/>
            <a:ext cx="517525" cy="269240"/>
            <a:chOff x="1265777" y="1965674"/>
            <a:chExt cx="517525" cy="269240"/>
          </a:xfrm>
        </p:grpSpPr>
        <p:sp>
          <p:nvSpPr>
            <p:cNvPr id="6" name="object 6"/>
            <p:cNvSpPr/>
            <p:nvPr/>
          </p:nvSpPr>
          <p:spPr>
            <a:xfrm>
              <a:off x="1265777" y="1965674"/>
              <a:ext cx="157480" cy="269240"/>
            </a:xfrm>
            <a:custGeom>
              <a:avLst/>
              <a:gdLst/>
              <a:ahLst/>
              <a:cxnLst/>
              <a:rect l="l" t="t" r="r" b="b"/>
              <a:pathLst>
                <a:path w="157480" h="269239">
                  <a:moveTo>
                    <a:pt x="0" y="268795"/>
                  </a:moveTo>
                  <a:lnTo>
                    <a:pt x="0" y="4572"/>
                  </a:lnTo>
                  <a:lnTo>
                    <a:pt x="21431" y="4572"/>
                  </a:lnTo>
                  <a:lnTo>
                    <a:pt x="27527" y="24384"/>
                  </a:lnTo>
                  <a:lnTo>
                    <a:pt x="29051" y="24384"/>
                  </a:lnTo>
                  <a:lnTo>
                    <a:pt x="30575" y="22860"/>
                  </a:lnTo>
                  <a:lnTo>
                    <a:pt x="32099" y="19812"/>
                  </a:lnTo>
                  <a:lnTo>
                    <a:pt x="35147" y="18288"/>
                  </a:lnTo>
                  <a:lnTo>
                    <a:pt x="41243" y="12192"/>
                  </a:lnTo>
                  <a:lnTo>
                    <a:pt x="45815" y="10668"/>
                  </a:lnTo>
                  <a:lnTo>
                    <a:pt x="48863" y="7620"/>
                  </a:lnTo>
                  <a:lnTo>
                    <a:pt x="54959" y="4572"/>
                  </a:lnTo>
                  <a:lnTo>
                    <a:pt x="67151" y="1524"/>
                  </a:lnTo>
                  <a:lnTo>
                    <a:pt x="73342" y="0"/>
                  </a:lnTo>
                  <a:lnTo>
                    <a:pt x="84010" y="126"/>
                  </a:lnTo>
                  <a:lnTo>
                    <a:pt x="122693" y="11811"/>
                  </a:lnTo>
                  <a:lnTo>
                    <a:pt x="147470" y="41133"/>
                  </a:lnTo>
                  <a:lnTo>
                    <a:pt x="156948" y="79550"/>
                  </a:lnTo>
                  <a:lnTo>
                    <a:pt x="157257" y="91630"/>
                  </a:lnTo>
                  <a:lnTo>
                    <a:pt x="156995" y="100488"/>
                  </a:lnTo>
                  <a:lnTo>
                    <a:pt x="146708" y="143016"/>
                  </a:lnTo>
                  <a:lnTo>
                    <a:pt x="143541" y="148113"/>
                  </a:lnTo>
                  <a:lnTo>
                    <a:pt x="140493" y="155733"/>
                  </a:lnTo>
                  <a:lnTo>
                    <a:pt x="135921" y="161829"/>
                  </a:lnTo>
                  <a:lnTo>
                    <a:pt x="129825" y="166401"/>
                  </a:lnTo>
                  <a:lnTo>
                    <a:pt x="126682" y="169545"/>
                  </a:lnTo>
                  <a:lnTo>
                    <a:pt x="126682" y="91630"/>
                  </a:lnTo>
                  <a:lnTo>
                    <a:pt x="126634" y="83900"/>
                  </a:lnTo>
                  <a:lnTo>
                    <a:pt x="126301" y="76723"/>
                  </a:lnTo>
                  <a:lnTo>
                    <a:pt x="125396" y="70118"/>
                  </a:lnTo>
                  <a:lnTo>
                    <a:pt x="123634" y="64103"/>
                  </a:lnTo>
                  <a:lnTo>
                    <a:pt x="122110" y="54959"/>
                  </a:lnTo>
                  <a:lnTo>
                    <a:pt x="91630" y="25908"/>
                  </a:lnTo>
                  <a:lnTo>
                    <a:pt x="84010" y="24384"/>
                  </a:lnTo>
                  <a:lnTo>
                    <a:pt x="70199" y="24384"/>
                  </a:lnTo>
                  <a:lnTo>
                    <a:pt x="64103" y="25908"/>
                  </a:lnTo>
                  <a:lnTo>
                    <a:pt x="50387" y="30480"/>
                  </a:lnTo>
                  <a:lnTo>
                    <a:pt x="45815" y="33528"/>
                  </a:lnTo>
                  <a:lnTo>
                    <a:pt x="42767" y="35052"/>
                  </a:lnTo>
                  <a:lnTo>
                    <a:pt x="39719" y="38195"/>
                  </a:lnTo>
                  <a:lnTo>
                    <a:pt x="29051" y="48863"/>
                  </a:lnTo>
                  <a:lnTo>
                    <a:pt x="29051" y="268795"/>
                  </a:lnTo>
                  <a:lnTo>
                    <a:pt x="0" y="268795"/>
                  </a:lnTo>
                  <a:close/>
                </a:path>
                <a:path w="157480" h="269239">
                  <a:moveTo>
                    <a:pt x="29051" y="164877"/>
                  </a:moveTo>
                  <a:lnTo>
                    <a:pt x="29051" y="142017"/>
                  </a:lnTo>
                  <a:lnTo>
                    <a:pt x="35147" y="148113"/>
                  </a:lnTo>
                  <a:lnTo>
                    <a:pt x="42767" y="152685"/>
                  </a:lnTo>
                  <a:lnTo>
                    <a:pt x="50387" y="155733"/>
                  </a:lnTo>
                  <a:lnTo>
                    <a:pt x="58007" y="160305"/>
                  </a:lnTo>
                  <a:lnTo>
                    <a:pt x="65627" y="161829"/>
                  </a:lnTo>
                  <a:lnTo>
                    <a:pt x="80962" y="161829"/>
                  </a:lnTo>
                  <a:lnTo>
                    <a:pt x="85534" y="160305"/>
                  </a:lnTo>
                  <a:lnTo>
                    <a:pt x="97726" y="157257"/>
                  </a:lnTo>
                  <a:lnTo>
                    <a:pt x="122110" y="126777"/>
                  </a:lnTo>
                  <a:lnTo>
                    <a:pt x="126682" y="91630"/>
                  </a:lnTo>
                  <a:lnTo>
                    <a:pt x="126682" y="169545"/>
                  </a:lnTo>
                  <a:lnTo>
                    <a:pt x="125158" y="171069"/>
                  </a:lnTo>
                  <a:lnTo>
                    <a:pt x="119062" y="175641"/>
                  </a:lnTo>
                  <a:lnTo>
                    <a:pt x="112966" y="178689"/>
                  </a:lnTo>
                  <a:lnTo>
                    <a:pt x="108394" y="181737"/>
                  </a:lnTo>
                  <a:lnTo>
                    <a:pt x="90106" y="186309"/>
                  </a:lnTo>
                  <a:lnTo>
                    <a:pt x="79438" y="186309"/>
                  </a:lnTo>
                  <a:lnTo>
                    <a:pt x="39909" y="174486"/>
                  </a:lnTo>
                  <a:lnTo>
                    <a:pt x="34551" y="170123"/>
                  </a:lnTo>
                  <a:lnTo>
                    <a:pt x="29051" y="164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8182" y="1965674"/>
              <a:ext cx="167830" cy="1863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160" y="1965674"/>
              <a:ext cx="122110" cy="186308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893189" y="1877091"/>
            <a:ext cx="156210" cy="274955"/>
          </a:xfrm>
          <a:custGeom>
            <a:avLst/>
            <a:gdLst/>
            <a:ahLst/>
            <a:cxnLst/>
            <a:rect l="l" t="t" r="r" b="b"/>
            <a:pathLst>
              <a:path w="156210" h="274955">
                <a:moveTo>
                  <a:pt x="28956" y="259048"/>
                </a:moveTo>
                <a:lnTo>
                  <a:pt x="28956" y="183261"/>
                </a:lnTo>
                <a:lnTo>
                  <a:pt x="29256" y="190976"/>
                </a:lnTo>
                <a:lnTo>
                  <a:pt x="30146" y="198120"/>
                </a:lnTo>
                <a:lnTo>
                  <a:pt x="31608" y="204692"/>
                </a:lnTo>
                <a:lnTo>
                  <a:pt x="33623" y="210693"/>
                </a:lnTo>
                <a:lnTo>
                  <a:pt x="35147" y="219932"/>
                </a:lnTo>
                <a:lnTo>
                  <a:pt x="65627" y="248888"/>
                </a:lnTo>
                <a:lnTo>
                  <a:pt x="73247" y="250412"/>
                </a:lnTo>
                <a:lnTo>
                  <a:pt x="93154" y="250412"/>
                </a:lnTo>
                <a:lnTo>
                  <a:pt x="97726" y="247364"/>
                </a:lnTo>
                <a:lnTo>
                  <a:pt x="106870" y="244316"/>
                </a:lnTo>
                <a:lnTo>
                  <a:pt x="111442" y="241268"/>
                </a:lnTo>
                <a:lnTo>
                  <a:pt x="114490" y="239744"/>
                </a:lnTo>
                <a:lnTo>
                  <a:pt x="125158" y="229076"/>
                </a:lnTo>
                <a:lnTo>
                  <a:pt x="126682" y="226028"/>
                </a:lnTo>
                <a:lnTo>
                  <a:pt x="126682" y="0"/>
                </a:lnTo>
                <a:lnTo>
                  <a:pt x="155733" y="0"/>
                </a:lnTo>
                <a:lnTo>
                  <a:pt x="155733" y="270319"/>
                </a:lnTo>
                <a:lnTo>
                  <a:pt x="134302" y="270319"/>
                </a:lnTo>
                <a:lnTo>
                  <a:pt x="128206" y="250412"/>
                </a:lnTo>
                <a:lnTo>
                  <a:pt x="125158" y="253460"/>
                </a:lnTo>
                <a:lnTo>
                  <a:pt x="123634" y="256508"/>
                </a:lnTo>
                <a:lnTo>
                  <a:pt x="120586" y="259651"/>
                </a:lnTo>
                <a:lnTo>
                  <a:pt x="117538" y="262699"/>
                </a:lnTo>
                <a:lnTo>
                  <a:pt x="112966" y="264223"/>
                </a:lnTo>
                <a:lnTo>
                  <a:pt x="109918" y="267271"/>
                </a:lnTo>
                <a:lnTo>
                  <a:pt x="105346" y="270319"/>
                </a:lnTo>
                <a:lnTo>
                  <a:pt x="96202" y="273367"/>
                </a:lnTo>
                <a:lnTo>
                  <a:pt x="90106" y="274891"/>
                </a:lnTo>
                <a:lnTo>
                  <a:pt x="76295" y="274835"/>
                </a:lnTo>
                <a:lnTo>
                  <a:pt x="35516" y="263830"/>
                </a:lnTo>
                <a:lnTo>
                  <a:pt x="29494" y="259527"/>
                </a:lnTo>
                <a:lnTo>
                  <a:pt x="28956" y="259048"/>
                </a:lnTo>
                <a:close/>
              </a:path>
              <a:path w="156210" h="274955">
                <a:moveTo>
                  <a:pt x="0" y="184785"/>
                </a:moveTo>
                <a:lnTo>
                  <a:pt x="5334" y="144351"/>
                </a:lnTo>
                <a:lnTo>
                  <a:pt x="25908" y="108394"/>
                </a:lnTo>
                <a:lnTo>
                  <a:pt x="38195" y="100774"/>
                </a:lnTo>
                <a:lnTo>
                  <a:pt x="42767" y="97726"/>
                </a:lnTo>
                <a:lnTo>
                  <a:pt x="54959" y="91630"/>
                </a:lnTo>
                <a:lnTo>
                  <a:pt x="67151" y="88582"/>
                </a:lnTo>
                <a:lnTo>
                  <a:pt x="80867" y="88704"/>
                </a:lnTo>
                <a:lnTo>
                  <a:pt x="85549" y="88892"/>
                </a:lnTo>
                <a:lnTo>
                  <a:pt x="92725" y="89916"/>
                </a:lnTo>
                <a:lnTo>
                  <a:pt x="99330" y="91797"/>
                </a:lnTo>
                <a:lnTo>
                  <a:pt x="105346" y="94678"/>
                </a:lnTo>
                <a:lnTo>
                  <a:pt x="111037" y="97274"/>
                </a:lnTo>
                <a:lnTo>
                  <a:pt x="116586" y="100584"/>
                </a:lnTo>
                <a:lnTo>
                  <a:pt x="121848" y="104751"/>
                </a:lnTo>
                <a:lnTo>
                  <a:pt x="126682" y="109918"/>
                </a:lnTo>
                <a:lnTo>
                  <a:pt x="126682" y="132873"/>
                </a:lnTo>
                <a:lnTo>
                  <a:pt x="122110" y="128301"/>
                </a:lnTo>
                <a:lnTo>
                  <a:pt x="114490" y="122110"/>
                </a:lnTo>
                <a:lnTo>
                  <a:pt x="80867" y="112966"/>
                </a:lnTo>
                <a:lnTo>
                  <a:pt x="76295" y="112966"/>
                </a:lnTo>
                <a:lnTo>
                  <a:pt x="64103" y="116014"/>
                </a:lnTo>
                <a:lnTo>
                  <a:pt x="51911" y="122110"/>
                </a:lnTo>
                <a:lnTo>
                  <a:pt x="47339" y="128301"/>
                </a:lnTo>
                <a:lnTo>
                  <a:pt x="42767" y="132873"/>
                </a:lnTo>
                <a:lnTo>
                  <a:pt x="29494" y="173506"/>
                </a:lnTo>
                <a:lnTo>
                  <a:pt x="28956" y="183261"/>
                </a:lnTo>
                <a:lnTo>
                  <a:pt x="28956" y="259048"/>
                </a:lnTo>
                <a:lnTo>
                  <a:pt x="24384" y="254984"/>
                </a:lnTo>
                <a:lnTo>
                  <a:pt x="3214" y="217226"/>
                </a:lnTo>
                <a:lnTo>
                  <a:pt x="309" y="196158"/>
                </a:lnTo>
                <a:lnTo>
                  <a:pt x="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97691" y="1965762"/>
            <a:ext cx="151161" cy="1862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2487" y="1921382"/>
            <a:ext cx="1462372" cy="31308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883724" y="2110739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60" h="36830">
                <a:moveTo>
                  <a:pt x="0" y="36671"/>
                </a:moveTo>
                <a:lnTo>
                  <a:pt x="0" y="0"/>
                </a:lnTo>
                <a:lnTo>
                  <a:pt x="35052" y="0"/>
                </a:lnTo>
                <a:lnTo>
                  <a:pt x="35052" y="36671"/>
                </a:lnTo>
                <a:lnTo>
                  <a:pt x="0" y="36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3724" y="1997773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60">
                <a:moveTo>
                  <a:pt x="0" y="35052"/>
                </a:moveTo>
                <a:lnTo>
                  <a:pt x="0" y="0"/>
                </a:lnTo>
                <a:lnTo>
                  <a:pt x="35052" y="0"/>
                </a:lnTo>
                <a:lnTo>
                  <a:pt x="35052" y="35052"/>
                </a:lnTo>
                <a:lnTo>
                  <a:pt x="0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9932" y="2404872"/>
            <a:ext cx="86995" cy="88900"/>
          </a:xfrm>
          <a:custGeom>
            <a:avLst/>
            <a:gdLst/>
            <a:ahLst/>
            <a:cxnLst/>
            <a:rect l="l" t="t" r="r" b="b"/>
            <a:pathLst>
              <a:path w="86994" h="88900">
                <a:moveTo>
                  <a:pt x="0" y="88392"/>
                </a:moveTo>
                <a:lnTo>
                  <a:pt x="0" y="0"/>
                </a:lnTo>
                <a:lnTo>
                  <a:pt x="86867" y="0"/>
                </a:lnTo>
                <a:lnTo>
                  <a:pt x="86867" y="88392"/>
                </a:lnTo>
                <a:lnTo>
                  <a:pt x="0" y="88392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8157" y="2339816"/>
            <a:ext cx="1199864" cy="2917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560225" y="2399442"/>
            <a:ext cx="557530" cy="161925"/>
            <a:chOff x="2560225" y="2399442"/>
            <a:chExt cx="557530" cy="1619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60225" y="2399442"/>
              <a:ext cx="116014" cy="1618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5290" y="2399442"/>
              <a:ext cx="146589" cy="1618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1504" y="2399442"/>
              <a:ext cx="225932" cy="157257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22784" y="2399442"/>
            <a:ext cx="123634" cy="16182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392234" y="2339816"/>
            <a:ext cx="603250" cy="221615"/>
            <a:chOff x="3392234" y="2339816"/>
            <a:chExt cx="603250" cy="221615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2234" y="2402490"/>
              <a:ext cx="126682" cy="15878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3300" y="2361247"/>
              <a:ext cx="102298" cy="2000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1507" y="2399347"/>
              <a:ext cx="145065" cy="1618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56292" y="2399347"/>
              <a:ext cx="83915" cy="15735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67632" y="2339822"/>
              <a:ext cx="27940" cy="217170"/>
            </a:xfrm>
            <a:custGeom>
              <a:avLst/>
              <a:gdLst/>
              <a:ahLst/>
              <a:cxnLst/>
              <a:rect l="l" t="t" r="r" b="b"/>
              <a:pathLst>
                <a:path w="27939" h="217169">
                  <a:moveTo>
                    <a:pt x="25908" y="62674"/>
                  </a:moveTo>
                  <a:lnTo>
                    <a:pt x="1524" y="62674"/>
                  </a:lnTo>
                  <a:lnTo>
                    <a:pt x="1524" y="216890"/>
                  </a:lnTo>
                  <a:lnTo>
                    <a:pt x="25908" y="216890"/>
                  </a:lnTo>
                  <a:lnTo>
                    <a:pt x="25908" y="62674"/>
                  </a:lnTo>
                  <a:close/>
                </a:path>
                <a:path w="27939" h="217169">
                  <a:moveTo>
                    <a:pt x="27432" y="0"/>
                  </a:moveTo>
                  <a:lnTo>
                    <a:pt x="0" y="0"/>
                  </a:lnTo>
                  <a:lnTo>
                    <a:pt x="0" y="27533"/>
                  </a:lnTo>
                  <a:lnTo>
                    <a:pt x="27432" y="27533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034790" y="2323052"/>
            <a:ext cx="300990" cy="238760"/>
            <a:chOff x="4034790" y="2323052"/>
            <a:chExt cx="300990" cy="238760"/>
          </a:xfrm>
        </p:grpSpPr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13479" y="2399442"/>
              <a:ext cx="122110" cy="16182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34790" y="2323052"/>
              <a:ext cx="137445" cy="23822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375214" y="2323052"/>
            <a:ext cx="308610" cy="238760"/>
            <a:chOff x="4375214" y="2323052"/>
            <a:chExt cx="308610" cy="238760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0760" y="2399442"/>
              <a:ext cx="132873" cy="16182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5214" y="2323052"/>
              <a:ext cx="135921" cy="23822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784312" y="2336768"/>
            <a:ext cx="220345" cy="272415"/>
            <a:chOff x="4784312" y="2336768"/>
            <a:chExt cx="220345" cy="272415"/>
          </a:xfrm>
        </p:grpSpPr>
        <p:sp>
          <p:nvSpPr>
            <p:cNvPr id="34" name="object 34"/>
            <p:cNvSpPr/>
            <p:nvPr/>
          </p:nvSpPr>
          <p:spPr>
            <a:xfrm>
              <a:off x="4784312" y="2336768"/>
              <a:ext cx="70485" cy="272415"/>
            </a:xfrm>
            <a:custGeom>
              <a:avLst/>
              <a:gdLst/>
              <a:ahLst/>
              <a:cxnLst/>
              <a:rect l="l" t="t" r="r" b="b"/>
              <a:pathLst>
                <a:path w="70485" h="272414">
                  <a:moveTo>
                    <a:pt x="0" y="135921"/>
                  </a:moveTo>
                  <a:lnTo>
                    <a:pt x="4452" y="94321"/>
                  </a:lnTo>
                  <a:lnTo>
                    <a:pt x="18249" y="51807"/>
                  </a:lnTo>
                  <a:lnTo>
                    <a:pt x="21431" y="45815"/>
                  </a:lnTo>
                  <a:lnTo>
                    <a:pt x="24479" y="38195"/>
                  </a:lnTo>
                  <a:lnTo>
                    <a:pt x="38195" y="19907"/>
                  </a:lnTo>
                  <a:lnTo>
                    <a:pt x="41243" y="13715"/>
                  </a:lnTo>
                  <a:lnTo>
                    <a:pt x="53435" y="1523"/>
                  </a:lnTo>
                  <a:lnTo>
                    <a:pt x="56483" y="0"/>
                  </a:lnTo>
                  <a:lnTo>
                    <a:pt x="70199" y="12191"/>
                  </a:lnTo>
                  <a:lnTo>
                    <a:pt x="65651" y="17081"/>
                  </a:lnTo>
                  <a:lnTo>
                    <a:pt x="61245" y="22371"/>
                  </a:lnTo>
                  <a:lnTo>
                    <a:pt x="38195" y="62674"/>
                  </a:lnTo>
                  <a:lnTo>
                    <a:pt x="29051" y="96202"/>
                  </a:lnTo>
                  <a:lnTo>
                    <a:pt x="27051" y="105663"/>
                  </a:lnTo>
                  <a:lnTo>
                    <a:pt x="25622" y="115526"/>
                  </a:lnTo>
                  <a:lnTo>
                    <a:pt x="24765" y="125657"/>
                  </a:lnTo>
                  <a:lnTo>
                    <a:pt x="24479" y="135921"/>
                  </a:lnTo>
                  <a:lnTo>
                    <a:pt x="24765" y="146240"/>
                  </a:lnTo>
                  <a:lnTo>
                    <a:pt x="25622" y="156388"/>
                  </a:lnTo>
                  <a:lnTo>
                    <a:pt x="27051" y="166233"/>
                  </a:lnTo>
                  <a:lnTo>
                    <a:pt x="29051" y="175640"/>
                  </a:lnTo>
                  <a:lnTo>
                    <a:pt x="30694" y="184752"/>
                  </a:lnTo>
                  <a:lnTo>
                    <a:pt x="45243" y="224325"/>
                  </a:lnTo>
                  <a:lnTo>
                    <a:pt x="70199" y="259651"/>
                  </a:lnTo>
                  <a:lnTo>
                    <a:pt x="56483" y="271843"/>
                  </a:lnTo>
                  <a:lnTo>
                    <a:pt x="53435" y="270319"/>
                  </a:lnTo>
                  <a:lnTo>
                    <a:pt x="48863" y="267271"/>
                  </a:lnTo>
                  <a:lnTo>
                    <a:pt x="45815" y="262699"/>
                  </a:lnTo>
                  <a:lnTo>
                    <a:pt x="41243" y="258127"/>
                  </a:lnTo>
                  <a:lnTo>
                    <a:pt x="38195" y="252031"/>
                  </a:lnTo>
                  <a:lnTo>
                    <a:pt x="24479" y="233648"/>
                  </a:lnTo>
                  <a:lnTo>
                    <a:pt x="21431" y="226028"/>
                  </a:lnTo>
                  <a:lnTo>
                    <a:pt x="6286" y="186130"/>
                  </a:lnTo>
                  <a:lnTo>
                    <a:pt x="261" y="144842"/>
                  </a:lnTo>
                  <a:lnTo>
                    <a:pt x="0" y="135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80610" y="2399442"/>
              <a:ext cx="123634" cy="161829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5049965" y="2336768"/>
            <a:ext cx="1491615" cy="272415"/>
            <a:chOff x="5049965" y="2336768"/>
            <a:chExt cx="1491615" cy="272415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49965" y="2402490"/>
              <a:ext cx="126682" cy="15878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01031" y="2361247"/>
              <a:ext cx="102298" cy="20002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29333" y="2399442"/>
              <a:ext cx="144970" cy="16182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14023" y="2399347"/>
              <a:ext cx="83915" cy="15735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626989" y="2339822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4384" y="62585"/>
                  </a:moveTo>
                  <a:lnTo>
                    <a:pt x="0" y="62585"/>
                  </a:lnTo>
                  <a:lnTo>
                    <a:pt x="0" y="216890"/>
                  </a:lnTo>
                  <a:lnTo>
                    <a:pt x="24384" y="216890"/>
                  </a:lnTo>
                  <a:lnTo>
                    <a:pt x="24384" y="62585"/>
                  </a:lnTo>
                  <a:close/>
                </a:path>
                <a:path w="26035" h="217169">
                  <a:moveTo>
                    <a:pt x="25908" y="0"/>
                  </a:moveTo>
                  <a:lnTo>
                    <a:pt x="0" y="0"/>
                  </a:lnTo>
                  <a:lnTo>
                    <a:pt x="0" y="27533"/>
                  </a:lnTo>
                  <a:lnTo>
                    <a:pt x="25908" y="27533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0329" y="2361247"/>
              <a:ext cx="102298" cy="2000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08631" y="2399442"/>
              <a:ext cx="122110" cy="16182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58268" y="2361247"/>
              <a:ext cx="102203" cy="20002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094095" y="2339822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5996" y="62585"/>
                  </a:moveTo>
                  <a:lnTo>
                    <a:pt x="0" y="62585"/>
                  </a:lnTo>
                  <a:lnTo>
                    <a:pt x="0" y="216890"/>
                  </a:lnTo>
                  <a:lnTo>
                    <a:pt x="25996" y="216890"/>
                  </a:lnTo>
                  <a:lnTo>
                    <a:pt x="25996" y="62585"/>
                  </a:lnTo>
                  <a:close/>
                </a:path>
                <a:path w="26035" h="217169">
                  <a:moveTo>
                    <a:pt x="25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5996" y="27432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50578" y="2402490"/>
              <a:ext cx="143446" cy="15420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13837" y="2399442"/>
              <a:ext cx="122110" cy="16182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471095" y="2336768"/>
              <a:ext cx="70485" cy="272415"/>
            </a:xfrm>
            <a:custGeom>
              <a:avLst/>
              <a:gdLst/>
              <a:ahLst/>
              <a:cxnLst/>
              <a:rect l="l" t="t" r="r" b="b"/>
              <a:pathLst>
                <a:path w="70484" h="272414">
                  <a:moveTo>
                    <a:pt x="0" y="259651"/>
                  </a:moveTo>
                  <a:lnTo>
                    <a:pt x="24205" y="224325"/>
                  </a:lnTo>
                  <a:lnTo>
                    <a:pt x="30575" y="209264"/>
                  </a:lnTo>
                  <a:lnTo>
                    <a:pt x="33742" y="201867"/>
                  </a:lnTo>
                  <a:lnTo>
                    <a:pt x="43338" y="156960"/>
                  </a:lnTo>
                  <a:lnTo>
                    <a:pt x="44291" y="135921"/>
                  </a:lnTo>
                  <a:lnTo>
                    <a:pt x="44029" y="125657"/>
                  </a:lnTo>
                  <a:lnTo>
                    <a:pt x="38933" y="87106"/>
                  </a:lnTo>
                  <a:lnTo>
                    <a:pt x="30575" y="62674"/>
                  </a:lnTo>
                  <a:lnTo>
                    <a:pt x="27734" y="54880"/>
                  </a:lnTo>
                  <a:lnTo>
                    <a:pt x="24205" y="47541"/>
                  </a:lnTo>
                  <a:lnTo>
                    <a:pt x="16764" y="33623"/>
                  </a:lnTo>
                  <a:lnTo>
                    <a:pt x="4333" y="17081"/>
                  </a:lnTo>
                  <a:lnTo>
                    <a:pt x="0" y="12191"/>
                  </a:lnTo>
                  <a:lnTo>
                    <a:pt x="13716" y="0"/>
                  </a:lnTo>
                  <a:lnTo>
                    <a:pt x="16764" y="1523"/>
                  </a:lnTo>
                  <a:lnTo>
                    <a:pt x="19812" y="6095"/>
                  </a:lnTo>
                  <a:lnTo>
                    <a:pt x="24384" y="9143"/>
                  </a:lnTo>
                  <a:lnTo>
                    <a:pt x="27432" y="13715"/>
                  </a:lnTo>
                  <a:lnTo>
                    <a:pt x="36671" y="26003"/>
                  </a:lnTo>
                  <a:lnTo>
                    <a:pt x="39719" y="32099"/>
                  </a:lnTo>
                  <a:lnTo>
                    <a:pt x="59531" y="71818"/>
                  </a:lnTo>
                  <a:lnTo>
                    <a:pt x="65103" y="94321"/>
                  </a:lnTo>
                  <a:lnTo>
                    <a:pt x="67151" y="102298"/>
                  </a:lnTo>
                  <a:lnTo>
                    <a:pt x="69246" y="118574"/>
                  </a:lnTo>
                  <a:lnTo>
                    <a:pt x="69937" y="127038"/>
                  </a:lnTo>
                  <a:lnTo>
                    <a:pt x="70199" y="135921"/>
                  </a:lnTo>
                  <a:lnTo>
                    <a:pt x="69937" y="144842"/>
                  </a:lnTo>
                  <a:lnTo>
                    <a:pt x="61579" y="193183"/>
                  </a:lnTo>
                  <a:lnTo>
                    <a:pt x="44291" y="233648"/>
                  </a:lnTo>
                  <a:lnTo>
                    <a:pt x="39719" y="239839"/>
                  </a:lnTo>
                  <a:lnTo>
                    <a:pt x="36671" y="245935"/>
                  </a:lnTo>
                  <a:lnTo>
                    <a:pt x="27432" y="258127"/>
                  </a:lnTo>
                  <a:lnTo>
                    <a:pt x="24384" y="262699"/>
                  </a:lnTo>
                  <a:lnTo>
                    <a:pt x="16764" y="270319"/>
                  </a:lnTo>
                  <a:lnTo>
                    <a:pt x="13716" y="271843"/>
                  </a:lnTo>
                  <a:lnTo>
                    <a:pt x="0" y="259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1284732" y="278130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513142" y="2707957"/>
            <a:ext cx="806450" cy="200660"/>
            <a:chOff x="1513142" y="2707957"/>
            <a:chExt cx="806450" cy="200660"/>
          </a:xfrm>
        </p:grpSpPr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13142" y="2718625"/>
              <a:ext cx="148018" cy="18935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6307" y="2772060"/>
              <a:ext cx="111442" cy="13592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42802" y="2772060"/>
              <a:ext cx="189261" cy="13592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65687" y="2707957"/>
              <a:ext cx="116014" cy="2000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16753" y="2772156"/>
              <a:ext cx="102298" cy="135921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2493074" y="2772060"/>
            <a:ext cx="369570" cy="197485"/>
            <a:chOff x="2493074" y="2772060"/>
            <a:chExt cx="369570" cy="197485"/>
          </a:xfrm>
        </p:grpSpPr>
        <p:sp>
          <p:nvSpPr>
            <p:cNvPr id="57" name="object 57"/>
            <p:cNvSpPr/>
            <p:nvPr/>
          </p:nvSpPr>
          <p:spPr>
            <a:xfrm>
              <a:off x="2493074" y="2772060"/>
              <a:ext cx="116205" cy="197485"/>
            </a:xfrm>
            <a:custGeom>
              <a:avLst/>
              <a:gdLst/>
              <a:ahLst/>
              <a:cxnLst/>
              <a:rect l="l" t="t" r="r" b="b"/>
              <a:pathLst>
                <a:path w="116205" h="197485">
                  <a:moveTo>
                    <a:pt x="0" y="196977"/>
                  </a:moveTo>
                  <a:lnTo>
                    <a:pt x="0" y="3048"/>
                  </a:lnTo>
                  <a:lnTo>
                    <a:pt x="16764" y="3048"/>
                  </a:lnTo>
                  <a:lnTo>
                    <a:pt x="21431" y="18288"/>
                  </a:lnTo>
                  <a:lnTo>
                    <a:pt x="22955" y="16764"/>
                  </a:lnTo>
                  <a:lnTo>
                    <a:pt x="24479" y="13716"/>
                  </a:lnTo>
                  <a:lnTo>
                    <a:pt x="27527" y="10668"/>
                  </a:lnTo>
                  <a:lnTo>
                    <a:pt x="33623" y="7620"/>
                  </a:lnTo>
                  <a:lnTo>
                    <a:pt x="36671" y="4572"/>
                  </a:lnTo>
                  <a:lnTo>
                    <a:pt x="41243" y="3048"/>
                  </a:lnTo>
                  <a:lnTo>
                    <a:pt x="44291" y="1524"/>
                  </a:lnTo>
                  <a:lnTo>
                    <a:pt x="48863" y="0"/>
                  </a:lnTo>
                  <a:lnTo>
                    <a:pt x="67151" y="0"/>
                  </a:lnTo>
                  <a:lnTo>
                    <a:pt x="73247" y="1524"/>
                  </a:lnTo>
                  <a:lnTo>
                    <a:pt x="80962" y="3048"/>
                  </a:lnTo>
                  <a:lnTo>
                    <a:pt x="93154" y="9144"/>
                  </a:lnTo>
                  <a:lnTo>
                    <a:pt x="97726" y="15240"/>
                  </a:lnTo>
                  <a:lnTo>
                    <a:pt x="102012" y="19874"/>
                  </a:lnTo>
                  <a:lnTo>
                    <a:pt x="115728" y="58356"/>
                  </a:lnTo>
                  <a:lnTo>
                    <a:pt x="116014" y="67246"/>
                  </a:lnTo>
                  <a:lnTo>
                    <a:pt x="116014" y="76390"/>
                  </a:lnTo>
                  <a:lnTo>
                    <a:pt x="114490" y="84010"/>
                  </a:lnTo>
                  <a:lnTo>
                    <a:pt x="112966" y="90106"/>
                  </a:lnTo>
                  <a:lnTo>
                    <a:pt x="111442" y="97726"/>
                  </a:lnTo>
                  <a:lnTo>
                    <a:pt x="108394" y="103822"/>
                  </a:lnTo>
                  <a:lnTo>
                    <a:pt x="105346" y="108394"/>
                  </a:lnTo>
                  <a:lnTo>
                    <a:pt x="102298" y="114585"/>
                  </a:lnTo>
                  <a:lnTo>
                    <a:pt x="99250" y="117633"/>
                  </a:lnTo>
                  <a:lnTo>
                    <a:pt x="96202" y="122205"/>
                  </a:lnTo>
                  <a:lnTo>
                    <a:pt x="93154" y="124237"/>
                  </a:lnTo>
                  <a:lnTo>
                    <a:pt x="93154" y="51911"/>
                  </a:lnTo>
                  <a:lnTo>
                    <a:pt x="91630" y="45815"/>
                  </a:lnTo>
                  <a:lnTo>
                    <a:pt x="76390" y="24479"/>
                  </a:lnTo>
                  <a:lnTo>
                    <a:pt x="71723" y="21336"/>
                  </a:lnTo>
                  <a:lnTo>
                    <a:pt x="62579" y="18288"/>
                  </a:lnTo>
                  <a:lnTo>
                    <a:pt x="47339" y="18288"/>
                  </a:lnTo>
                  <a:lnTo>
                    <a:pt x="41243" y="21336"/>
                  </a:lnTo>
                  <a:lnTo>
                    <a:pt x="36671" y="22955"/>
                  </a:lnTo>
                  <a:lnTo>
                    <a:pt x="33623" y="24479"/>
                  </a:lnTo>
                  <a:lnTo>
                    <a:pt x="32099" y="26003"/>
                  </a:lnTo>
                  <a:lnTo>
                    <a:pt x="29051" y="27527"/>
                  </a:lnTo>
                  <a:lnTo>
                    <a:pt x="27527" y="30575"/>
                  </a:lnTo>
                  <a:lnTo>
                    <a:pt x="24479" y="32099"/>
                  </a:lnTo>
                  <a:lnTo>
                    <a:pt x="21431" y="35147"/>
                  </a:lnTo>
                  <a:lnTo>
                    <a:pt x="21431" y="196977"/>
                  </a:lnTo>
                  <a:lnTo>
                    <a:pt x="0" y="196977"/>
                  </a:lnTo>
                  <a:close/>
                </a:path>
                <a:path w="116205" h="197485">
                  <a:moveTo>
                    <a:pt x="21431" y="120681"/>
                  </a:moveTo>
                  <a:lnTo>
                    <a:pt x="21431" y="103822"/>
                  </a:lnTo>
                  <a:lnTo>
                    <a:pt x="26003" y="108394"/>
                  </a:lnTo>
                  <a:lnTo>
                    <a:pt x="30575" y="111537"/>
                  </a:lnTo>
                  <a:lnTo>
                    <a:pt x="42767" y="117633"/>
                  </a:lnTo>
                  <a:lnTo>
                    <a:pt x="64103" y="117633"/>
                  </a:lnTo>
                  <a:lnTo>
                    <a:pt x="91630" y="85534"/>
                  </a:lnTo>
                  <a:lnTo>
                    <a:pt x="93154" y="77914"/>
                  </a:lnTo>
                  <a:lnTo>
                    <a:pt x="93154" y="124237"/>
                  </a:lnTo>
                  <a:lnTo>
                    <a:pt x="87058" y="128301"/>
                  </a:lnTo>
                  <a:lnTo>
                    <a:pt x="84010" y="129825"/>
                  </a:lnTo>
                  <a:lnTo>
                    <a:pt x="79438" y="132873"/>
                  </a:lnTo>
                  <a:lnTo>
                    <a:pt x="74771" y="134397"/>
                  </a:lnTo>
                  <a:lnTo>
                    <a:pt x="70199" y="134397"/>
                  </a:lnTo>
                  <a:lnTo>
                    <a:pt x="65627" y="135921"/>
                  </a:lnTo>
                  <a:lnTo>
                    <a:pt x="50387" y="135921"/>
                  </a:lnTo>
                  <a:lnTo>
                    <a:pt x="38195" y="132873"/>
                  </a:lnTo>
                  <a:lnTo>
                    <a:pt x="32099" y="129825"/>
                  </a:lnTo>
                  <a:lnTo>
                    <a:pt x="27527" y="126777"/>
                  </a:lnTo>
                  <a:lnTo>
                    <a:pt x="22955" y="120681"/>
                  </a:lnTo>
                  <a:lnTo>
                    <a:pt x="21431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35091" y="2772060"/>
              <a:ext cx="122110" cy="13592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90729" y="2772060"/>
              <a:ext cx="71818" cy="132873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3015139" y="2772060"/>
            <a:ext cx="335915" cy="136525"/>
            <a:chOff x="3015139" y="2772060"/>
            <a:chExt cx="335915" cy="136525"/>
          </a:xfrm>
        </p:grpSpPr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15139" y="2775108"/>
              <a:ext cx="105346" cy="13287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61729" y="2772060"/>
              <a:ext cx="189261" cy="132873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3518916" y="2707957"/>
            <a:ext cx="916305" cy="200025"/>
            <a:chOff x="3518916" y="2707957"/>
            <a:chExt cx="916305" cy="200025"/>
          </a:xfrm>
        </p:grpSpPr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18916" y="2772060"/>
              <a:ext cx="88487" cy="13592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31883" y="2772060"/>
              <a:ext cx="109823" cy="13592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78377" y="2772060"/>
              <a:ext cx="196881" cy="13287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001262" y="2721686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22860" y="22860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57745" y="2707957"/>
              <a:ext cx="114490" cy="20002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07288" y="2772060"/>
              <a:ext cx="123729" cy="13592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64546" y="2772060"/>
              <a:ext cx="70199" cy="132873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4584382" y="2707957"/>
            <a:ext cx="259715" cy="200025"/>
            <a:chOff x="4584382" y="2707957"/>
            <a:chExt cx="259715" cy="200025"/>
          </a:xfrm>
        </p:grpSpPr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84382" y="2707957"/>
              <a:ext cx="114490" cy="200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33925" y="2772060"/>
              <a:ext cx="109918" cy="135921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5013293" y="2772060"/>
            <a:ext cx="748030" cy="136525"/>
            <a:chOff x="5013293" y="2772060"/>
            <a:chExt cx="748030" cy="136525"/>
          </a:xfrm>
        </p:grpSpPr>
        <p:pic>
          <p:nvPicPr>
            <p:cNvPr id="75" name="object 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13293" y="2772060"/>
              <a:ext cx="105346" cy="13287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153787" y="2772060"/>
              <a:ext cx="122110" cy="13592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309425" y="2772060"/>
              <a:ext cx="190785" cy="13287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33835" y="2772060"/>
              <a:ext cx="111442" cy="13592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72709" y="2772060"/>
              <a:ext cx="88582" cy="135921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917025" y="2772060"/>
            <a:ext cx="114490" cy="196977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6069616" y="2772060"/>
            <a:ext cx="250825" cy="136525"/>
            <a:chOff x="6069616" y="2772060"/>
            <a:chExt cx="250825" cy="136525"/>
          </a:xfrm>
        </p:grpSpPr>
        <p:pic>
          <p:nvPicPr>
            <p:cNvPr id="82" name="object 8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208586" y="2772060"/>
              <a:ext cx="111347" cy="13592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69616" y="2775108"/>
              <a:ext cx="106870" cy="132873"/>
            </a:xfrm>
            <a:prstGeom prst="rect">
              <a:avLst/>
            </a:prstGeom>
          </p:spPr>
        </p:pic>
      </p:grpSp>
      <p:sp>
        <p:nvSpPr>
          <p:cNvPr id="84" name="object 84"/>
          <p:cNvSpPr/>
          <p:nvPr/>
        </p:nvSpPr>
        <p:spPr>
          <a:xfrm>
            <a:off x="7158037" y="2721686"/>
            <a:ext cx="22860" cy="183515"/>
          </a:xfrm>
          <a:custGeom>
            <a:avLst/>
            <a:gdLst/>
            <a:ahLst/>
            <a:cxnLst/>
            <a:rect l="l" t="t" r="r" b="b"/>
            <a:pathLst>
              <a:path w="22859" h="183514">
                <a:moveTo>
                  <a:pt x="21336" y="53428"/>
                </a:moveTo>
                <a:lnTo>
                  <a:pt x="0" y="53428"/>
                </a:lnTo>
                <a:lnTo>
                  <a:pt x="0" y="183261"/>
                </a:lnTo>
                <a:lnTo>
                  <a:pt x="21336" y="183261"/>
                </a:lnTo>
                <a:lnTo>
                  <a:pt x="21336" y="53428"/>
                </a:lnTo>
                <a:close/>
              </a:path>
              <a:path w="22859" h="183514">
                <a:moveTo>
                  <a:pt x="22860" y="0"/>
                </a:moveTo>
                <a:lnTo>
                  <a:pt x="0" y="0"/>
                </a:lnTo>
                <a:lnTo>
                  <a:pt x="0" y="22860"/>
                </a:lnTo>
                <a:lnTo>
                  <a:pt x="22860" y="2286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7345775" y="2739961"/>
            <a:ext cx="357505" cy="168275"/>
            <a:chOff x="7345775" y="2739961"/>
            <a:chExt cx="357505" cy="168275"/>
          </a:xfrm>
        </p:grpSpPr>
        <p:pic>
          <p:nvPicPr>
            <p:cNvPr id="86" name="object 8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345775" y="2772060"/>
              <a:ext cx="103822" cy="13592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89222" y="2775108"/>
              <a:ext cx="105346" cy="13287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15904" y="2739961"/>
              <a:ext cx="87058" cy="168021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7725822" y="2707957"/>
            <a:ext cx="853440" cy="200025"/>
            <a:chOff x="7725822" y="2707957"/>
            <a:chExt cx="853440" cy="200025"/>
          </a:xfrm>
        </p:grpSpPr>
        <p:pic>
          <p:nvPicPr>
            <p:cNvPr id="90" name="object 9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881556" y="2772060"/>
              <a:ext cx="71723" cy="13287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25822" y="2772060"/>
              <a:ext cx="122110" cy="13592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976235" y="2721686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59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2859" h="183514">
                  <a:moveTo>
                    <a:pt x="2286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22860" y="22860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032718" y="2707957"/>
              <a:ext cx="114490" cy="20002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182260" y="2772060"/>
              <a:ext cx="103822" cy="13592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319706" y="2707957"/>
              <a:ext cx="114395" cy="20002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469249" y="2772060"/>
              <a:ext cx="109918" cy="135921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1509998" y="2976752"/>
            <a:ext cx="615315" cy="200660"/>
            <a:chOff x="1509998" y="2976752"/>
            <a:chExt cx="615315" cy="200660"/>
          </a:xfrm>
        </p:grpSpPr>
        <p:pic>
          <p:nvPicPr>
            <p:cNvPr id="98" name="object 9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09998" y="3040856"/>
              <a:ext cx="87058" cy="13592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21441" y="3040856"/>
              <a:ext cx="123634" cy="13592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80223" y="2976752"/>
              <a:ext cx="114490" cy="200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28336" y="3040856"/>
              <a:ext cx="196881" cy="136016"/>
            </a:xfrm>
            <a:prstGeom prst="rect">
              <a:avLst/>
            </a:prstGeom>
          </p:spPr>
        </p:pic>
      </p:grpSp>
      <p:pic>
        <p:nvPicPr>
          <p:cNvPr id="102" name="object 10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284000" y="3040856"/>
            <a:ext cx="122110" cy="135921"/>
          </a:xfrm>
          <a:prstGeom prst="rect">
            <a:avLst/>
          </a:prstGeom>
        </p:spPr>
      </p:pic>
      <p:grpSp>
        <p:nvGrpSpPr>
          <p:cNvPr id="103" name="object 103"/>
          <p:cNvGrpSpPr/>
          <p:nvPr/>
        </p:nvGrpSpPr>
        <p:grpSpPr>
          <a:xfrm>
            <a:off x="2561749" y="2972181"/>
            <a:ext cx="772795" cy="205104"/>
            <a:chOff x="2561749" y="2972181"/>
            <a:chExt cx="772795" cy="205104"/>
          </a:xfrm>
        </p:grpSpPr>
        <p:sp>
          <p:nvSpPr>
            <p:cNvPr id="104" name="object 104"/>
            <p:cNvSpPr/>
            <p:nvPr/>
          </p:nvSpPr>
          <p:spPr>
            <a:xfrm>
              <a:off x="2561749" y="2976753"/>
              <a:ext cx="116205" cy="200025"/>
            </a:xfrm>
            <a:custGeom>
              <a:avLst/>
              <a:gdLst/>
              <a:ahLst/>
              <a:cxnLst/>
              <a:rect l="l" t="t" r="r" b="b"/>
              <a:pathLst>
                <a:path w="116205" h="200025">
                  <a:moveTo>
                    <a:pt x="22955" y="189357"/>
                  </a:moveTo>
                  <a:lnTo>
                    <a:pt x="22955" y="140493"/>
                  </a:lnTo>
                  <a:lnTo>
                    <a:pt x="24479" y="148113"/>
                  </a:lnTo>
                  <a:lnTo>
                    <a:pt x="27527" y="160305"/>
                  </a:lnTo>
                  <a:lnTo>
                    <a:pt x="44291" y="178689"/>
                  </a:lnTo>
                  <a:lnTo>
                    <a:pt x="48863" y="181737"/>
                  </a:lnTo>
                  <a:lnTo>
                    <a:pt x="68770" y="181737"/>
                  </a:lnTo>
                  <a:lnTo>
                    <a:pt x="71818" y="180213"/>
                  </a:lnTo>
                  <a:lnTo>
                    <a:pt x="76390" y="180213"/>
                  </a:lnTo>
                  <a:lnTo>
                    <a:pt x="79438" y="178689"/>
                  </a:lnTo>
                  <a:lnTo>
                    <a:pt x="82486" y="175641"/>
                  </a:lnTo>
                  <a:lnTo>
                    <a:pt x="85534" y="174117"/>
                  </a:lnTo>
                  <a:lnTo>
                    <a:pt x="87058" y="172593"/>
                  </a:lnTo>
                  <a:lnTo>
                    <a:pt x="90106" y="171069"/>
                  </a:lnTo>
                  <a:lnTo>
                    <a:pt x="91630" y="167925"/>
                  </a:lnTo>
                  <a:lnTo>
                    <a:pt x="94678" y="164877"/>
                  </a:lnTo>
                  <a:lnTo>
                    <a:pt x="94678" y="0"/>
                  </a:lnTo>
                  <a:lnTo>
                    <a:pt x="116014" y="0"/>
                  </a:lnTo>
                  <a:lnTo>
                    <a:pt x="116014" y="196977"/>
                  </a:lnTo>
                  <a:lnTo>
                    <a:pt x="99250" y="196977"/>
                  </a:lnTo>
                  <a:lnTo>
                    <a:pt x="94678" y="183261"/>
                  </a:lnTo>
                  <a:lnTo>
                    <a:pt x="87058" y="190881"/>
                  </a:lnTo>
                  <a:lnTo>
                    <a:pt x="84010" y="192405"/>
                  </a:lnTo>
                  <a:lnTo>
                    <a:pt x="80962" y="195453"/>
                  </a:lnTo>
                  <a:lnTo>
                    <a:pt x="74866" y="198501"/>
                  </a:lnTo>
                  <a:lnTo>
                    <a:pt x="71818" y="198501"/>
                  </a:lnTo>
                  <a:lnTo>
                    <a:pt x="67246" y="200025"/>
                  </a:lnTo>
                  <a:lnTo>
                    <a:pt x="44291" y="200025"/>
                  </a:lnTo>
                  <a:lnTo>
                    <a:pt x="36671" y="196977"/>
                  </a:lnTo>
                  <a:lnTo>
                    <a:pt x="24479" y="190881"/>
                  </a:lnTo>
                  <a:lnTo>
                    <a:pt x="22955" y="189357"/>
                  </a:lnTo>
                  <a:close/>
                </a:path>
                <a:path w="116205" h="200025">
                  <a:moveTo>
                    <a:pt x="0" y="134397"/>
                  </a:moveTo>
                  <a:lnTo>
                    <a:pt x="0" y="125158"/>
                  </a:lnTo>
                  <a:lnTo>
                    <a:pt x="4572" y="102298"/>
                  </a:lnTo>
                  <a:lnTo>
                    <a:pt x="7715" y="96202"/>
                  </a:lnTo>
                  <a:lnTo>
                    <a:pt x="16859" y="82486"/>
                  </a:lnTo>
                  <a:lnTo>
                    <a:pt x="21431" y="79343"/>
                  </a:lnTo>
                  <a:lnTo>
                    <a:pt x="24479" y="74771"/>
                  </a:lnTo>
                  <a:lnTo>
                    <a:pt x="29051" y="71723"/>
                  </a:lnTo>
                  <a:lnTo>
                    <a:pt x="32099" y="70199"/>
                  </a:lnTo>
                  <a:lnTo>
                    <a:pt x="36671" y="68675"/>
                  </a:lnTo>
                  <a:lnTo>
                    <a:pt x="41243" y="65627"/>
                  </a:lnTo>
                  <a:lnTo>
                    <a:pt x="45815" y="65627"/>
                  </a:lnTo>
                  <a:lnTo>
                    <a:pt x="50387" y="64103"/>
                  </a:lnTo>
                  <a:lnTo>
                    <a:pt x="65722" y="64103"/>
                  </a:lnTo>
                  <a:lnTo>
                    <a:pt x="71818" y="65627"/>
                  </a:lnTo>
                  <a:lnTo>
                    <a:pt x="77914" y="68675"/>
                  </a:lnTo>
                  <a:lnTo>
                    <a:pt x="84010" y="70199"/>
                  </a:lnTo>
                  <a:lnTo>
                    <a:pt x="90106" y="74771"/>
                  </a:lnTo>
                  <a:lnTo>
                    <a:pt x="94678" y="79343"/>
                  </a:lnTo>
                  <a:lnTo>
                    <a:pt x="94678" y="96202"/>
                  </a:lnTo>
                  <a:lnTo>
                    <a:pt x="90106" y="93154"/>
                  </a:lnTo>
                  <a:lnTo>
                    <a:pt x="85534" y="88582"/>
                  </a:lnTo>
                  <a:lnTo>
                    <a:pt x="79438" y="85534"/>
                  </a:lnTo>
                  <a:lnTo>
                    <a:pt x="67246" y="82486"/>
                  </a:lnTo>
                  <a:lnTo>
                    <a:pt x="51911" y="82486"/>
                  </a:lnTo>
                  <a:lnTo>
                    <a:pt x="48863" y="84010"/>
                  </a:lnTo>
                  <a:lnTo>
                    <a:pt x="44291" y="85534"/>
                  </a:lnTo>
                  <a:lnTo>
                    <a:pt x="39719" y="88582"/>
                  </a:lnTo>
                  <a:lnTo>
                    <a:pt x="36671" y="93154"/>
                  </a:lnTo>
                  <a:lnTo>
                    <a:pt x="32099" y="96202"/>
                  </a:lnTo>
                  <a:lnTo>
                    <a:pt x="26003" y="108394"/>
                  </a:lnTo>
                  <a:lnTo>
                    <a:pt x="24479" y="114490"/>
                  </a:lnTo>
                  <a:lnTo>
                    <a:pt x="22955" y="123634"/>
                  </a:lnTo>
                  <a:lnTo>
                    <a:pt x="22955" y="189357"/>
                  </a:lnTo>
                  <a:lnTo>
                    <a:pt x="13811" y="180213"/>
                  </a:lnTo>
                  <a:lnTo>
                    <a:pt x="523" y="143017"/>
                  </a:lnTo>
                  <a:lnTo>
                    <a:pt x="0" y="134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12911" y="3040856"/>
              <a:ext cx="122110" cy="13592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867120" y="3040856"/>
              <a:ext cx="190785" cy="13287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3100673" y="2972181"/>
              <a:ext cx="43180" cy="201930"/>
            </a:xfrm>
            <a:custGeom>
              <a:avLst/>
              <a:gdLst/>
              <a:ahLst/>
              <a:cxnLst/>
              <a:rect l="l" t="t" r="r" b="b"/>
              <a:pathLst>
                <a:path w="43180" h="201930">
                  <a:moveTo>
                    <a:pt x="0" y="201549"/>
                  </a:moveTo>
                  <a:lnTo>
                    <a:pt x="0" y="71723"/>
                  </a:lnTo>
                  <a:lnTo>
                    <a:pt x="21336" y="71723"/>
                  </a:lnTo>
                  <a:lnTo>
                    <a:pt x="21336" y="201549"/>
                  </a:lnTo>
                  <a:lnTo>
                    <a:pt x="0" y="201549"/>
                  </a:lnTo>
                  <a:close/>
                </a:path>
                <a:path w="43180" h="201930">
                  <a:moveTo>
                    <a:pt x="3048" y="48863"/>
                  </a:moveTo>
                  <a:lnTo>
                    <a:pt x="19812" y="0"/>
                  </a:lnTo>
                  <a:lnTo>
                    <a:pt x="42672" y="0"/>
                  </a:lnTo>
                  <a:lnTo>
                    <a:pt x="19812" y="48863"/>
                  </a:lnTo>
                  <a:lnTo>
                    <a:pt x="3048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164777" y="3040951"/>
              <a:ext cx="105346" cy="13287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312795" y="3043904"/>
              <a:ext cx="21590" cy="130175"/>
            </a:xfrm>
            <a:custGeom>
              <a:avLst/>
              <a:gdLst/>
              <a:ahLst/>
              <a:cxnLst/>
              <a:rect l="l" t="t" r="r" b="b"/>
              <a:pathLst>
                <a:path w="21589" h="130175">
                  <a:moveTo>
                    <a:pt x="0" y="129825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12982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0" name="object 11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6394799" y="2772060"/>
            <a:ext cx="1015079" cy="404717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3312795" y="2990373"/>
            <a:ext cx="241300" cy="236854"/>
            <a:chOff x="3312795" y="2990373"/>
            <a:chExt cx="241300" cy="236854"/>
          </a:xfrm>
        </p:grpSpPr>
        <p:sp>
          <p:nvSpPr>
            <p:cNvPr id="112" name="object 112"/>
            <p:cNvSpPr/>
            <p:nvPr/>
          </p:nvSpPr>
          <p:spPr>
            <a:xfrm>
              <a:off x="3312795" y="2990373"/>
              <a:ext cx="21590" cy="23495"/>
            </a:xfrm>
            <a:custGeom>
              <a:avLst/>
              <a:gdLst/>
              <a:ahLst/>
              <a:cxnLst/>
              <a:rect l="l" t="t" r="r" b="b"/>
              <a:pathLst>
                <a:path w="21589" h="23494">
                  <a:moveTo>
                    <a:pt x="0" y="22955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955"/>
                  </a:lnTo>
                  <a:lnTo>
                    <a:pt x="0" y="22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369278" y="3040856"/>
              <a:ext cx="184689" cy="186308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3721894" y="3040856"/>
            <a:ext cx="259715" cy="136525"/>
            <a:chOff x="3721894" y="3040856"/>
            <a:chExt cx="259715" cy="136525"/>
          </a:xfrm>
        </p:grpSpPr>
        <p:pic>
          <p:nvPicPr>
            <p:cNvPr id="115" name="object 11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721894" y="3040856"/>
              <a:ext cx="102298" cy="13592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859340" y="3040856"/>
              <a:ext cx="122110" cy="135921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4137088" y="2974848"/>
            <a:ext cx="457834" cy="263525"/>
            <a:chOff x="4137088" y="2974848"/>
            <a:chExt cx="457834" cy="263525"/>
          </a:xfrm>
        </p:grpSpPr>
        <p:pic>
          <p:nvPicPr>
            <p:cNvPr id="118" name="object 11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137088" y="3040856"/>
              <a:ext cx="114490" cy="19707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289774" y="3043904"/>
              <a:ext cx="105346" cy="13287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427125" y="3040856"/>
              <a:ext cx="103822" cy="135921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573524" y="2974848"/>
              <a:ext cx="21590" cy="200025"/>
            </a:xfrm>
            <a:custGeom>
              <a:avLst/>
              <a:gdLst/>
              <a:ahLst/>
              <a:cxnLst/>
              <a:rect l="l" t="t" r="r" b="b"/>
              <a:pathLst>
                <a:path w="21589" h="200025">
                  <a:moveTo>
                    <a:pt x="0" y="19964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199643"/>
                  </a:lnTo>
                  <a:lnTo>
                    <a:pt x="0" y="199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2" name="object 12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4759928" y="3040856"/>
            <a:ext cx="122110" cy="135921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5045392" y="3040856"/>
            <a:ext cx="632460" cy="136525"/>
            <a:chOff x="5045392" y="3040856"/>
            <a:chExt cx="632460" cy="136525"/>
          </a:xfrm>
        </p:grpSpPr>
        <p:pic>
          <p:nvPicPr>
            <p:cNvPr id="124" name="object 12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045392" y="3040856"/>
              <a:ext cx="105346" cy="13287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85887" y="3040856"/>
              <a:ext cx="122110" cy="13592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341525" y="3040856"/>
              <a:ext cx="190785" cy="13287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565934" y="3040856"/>
              <a:ext cx="111347" cy="135921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5833015" y="3040856"/>
            <a:ext cx="403225" cy="197485"/>
            <a:chOff x="5833015" y="3040856"/>
            <a:chExt cx="403225" cy="197485"/>
          </a:xfrm>
        </p:grpSpPr>
        <p:pic>
          <p:nvPicPr>
            <p:cNvPr id="129" name="object 12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833015" y="3040856"/>
              <a:ext cx="114490" cy="197072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985701" y="3043904"/>
              <a:ext cx="106870" cy="13287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124575" y="3040856"/>
              <a:ext cx="111442" cy="135921"/>
            </a:xfrm>
            <a:prstGeom prst="rect">
              <a:avLst/>
            </a:prstGeom>
          </p:spPr>
        </p:pic>
      </p:grpSp>
      <p:grpSp>
        <p:nvGrpSpPr>
          <p:cNvPr id="132" name="object 132"/>
          <p:cNvGrpSpPr/>
          <p:nvPr/>
        </p:nvGrpSpPr>
        <p:grpSpPr>
          <a:xfrm>
            <a:off x="7562564" y="2974848"/>
            <a:ext cx="859790" cy="201930"/>
            <a:chOff x="7562564" y="2974848"/>
            <a:chExt cx="859790" cy="201930"/>
          </a:xfrm>
        </p:grpSpPr>
        <p:pic>
          <p:nvPicPr>
            <p:cNvPr id="133" name="object 13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562564" y="3040856"/>
              <a:ext cx="196881" cy="13592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786878" y="3040856"/>
              <a:ext cx="88582" cy="13592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899844" y="3040856"/>
              <a:ext cx="123634" cy="135921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8057388" y="2974848"/>
              <a:ext cx="21590" cy="200025"/>
            </a:xfrm>
            <a:custGeom>
              <a:avLst/>
              <a:gdLst/>
              <a:ahLst/>
              <a:cxnLst/>
              <a:rect l="l" t="t" r="r" b="b"/>
              <a:pathLst>
                <a:path w="21590" h="200025">
                  <a:moveTo>
                    <a:pt x="0" y="19964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199643"/>
                  </a:lnTo>
                  <a:lnTo>
                    <a:pt x="0" y="199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104441" y="3043904"/>
              <a:ext cx="120681" cy="129825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8250936" y="2990379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24" y="53530"/>
                  </a:moveTo>
                  <a:lnTo>
                    <a:pt x="1524" y="53530"/>
                  </a:lnTo>
                  <a:lnTo>
                    <a:pt x="1524" y="183362"/>
                  </a:lnTo>
                  <a:lnTo>
                    <a:pt x="21424" y="183362"/>
                  </a:lnTo>
                  <a:lnTo>
                    <a:pt x="21424" y="53530"/>
                  </a:lnTo>
                  <a:close/>
                </a:path>
                <a:path w="23495" h="183514">
                  <a:moveTo>
                    <a:pt x="22948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2948" y="22961"/>
                  </a:lnTo>
                  <a:lnTo>
                    <a:pt x="22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307419" y="2976753"/>
              <a:ext cx="114490" cy="200025"/>
            </a:xfrm>
            <a:prstGeom prst="rect">
              <a:avLst/>
            </a:prstGeom>
          </p:spPr>
        </p:pic>
      </p:grpSp>
      <p:pic>
        <p:nvPicPr>
          <p:cNvPr id="140" name="object 140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516190" y="3309651"/>
            <a:ext cx="116014" cy="197072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8457057" y="3040856"/>
            <a:ext cx="123634" cy="135921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1658112" y="3277552"/>
            <a:ext cx="914400" cy="219075"/>
            <a:chOff x="1658112" y="3277552"/>
            <a:chExt cx="914400" cy="219075"/>
          </a:xfrm>
        </p:grpSpPr>
        <p:pic>
          <p:nvPicPr>
            <p:cNvPr id="143" name="object 14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658112" y="3309651"/>
              <a:ext cx="109918" cy="13592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804607" y="3277552"/>
              <a:ext cx="160305" cy="16802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986344" y="3309651"/>
              <a:ext cx="111347" cy="13592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132743" y="3309747"/>
              <a:ext cx="106870" cy="132873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273237" y="3309651"/>
              <a:ext cx="99250" cy="13592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396966" y="3309651"/>
              <a:ext cx="175450" cy="186404"/>
            </a:xfrm>
            <a:prstGeom prst="rect">
              <a:avLst/>
            </a:prstGeom>
          </p:spPr>
        </p:pic>
      </p:grpSp>
      <p:sp>
        <p:nvSpPr>
          <p:cNvPr id="149" name="object 149"/>
          <p:cNvSpPr/>
          <p:nvPr/>
        </p:nvSpPr>
        <p:spPr>
          <a:xfrm>
            <a:off x="1284732" y="3654552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0" name="object 150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500854" y="3596830"/>
            <a:ext cx="167925" cy="181737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749742" y="3613594"/>
            <a:ext cx="949451" cy="229076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2790730" y="3578447"/>
            <a:ext cx="109918" cy="203168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2995327" y="3581494"/>
            <a:ext cx="979931" cy="200120"/>
          </a:xfrm>
          <a:prstGeom prst="rect">
            <a:avLst/>
          </a:prstGeom>
        </p:spPr>
      </p:pic>
      <p:grpSp>
        <p:nvGrpSpPr>
          <p:cNvPr id="154" name="object 154"/>
          <p:cNvGrpSpPr/>
          <p:nvPr/>
        </p:nvGrpSpPr>
        <p:grpSpPr>
          <a:xfrm>
            <a:off x="4059269" y="3578447"/>
            <a:ext cx="1080135" cy="203200"/>
            <a:chOff x="4059269" y="3578447"/>
            <a:chExt cx="1080135" cy="203200"/>
          </a:xfrm>
        </p:grpSpPr>
        <p:pic>
          <p:nvPicPr>
            <p:cNvPr id="155" name="object 15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059269" y="3645693"/>
              <a:ext cx="97726" cy="135921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181380" y="3645693"/>
              <a:ext cx="122110" cy="13592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337114" y="3645693"/>
              <a:ext cx="106775" cy="132873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469892" y="3578447"/>
              <a:ext cx="128206" cy="20012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630198" y="3578447"/>
              <a:ext cx="103727" cy="20316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58404" y="3645693"/>
              <a:ext cx="250317" cy="135921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5045964" y="3581412"/>
              <a:ext cx="93345" cy="198120"/>
            </a:xfrm>
            <a:custGeom>
              <a:avLst/>
              <a:gdLst/>
              <a:ahLst/>
              <a:cxnLst/>
              <a:rect l="l" t="t" r="r" b="b"/>
              <a:pathLst>
                <a:path w="93345" h="198120">
                  <a:moveTo>
                    <a:pt x="21336" y="0"/>
                  </a:moveTo>
                  <a:lnTo>
                    <a:pt x="0" y="0"/>
                  </a:lnTo>
                  <a:lnTo>
                    <a:pt x="0" y="198107"/>
                  </a:lnTo>
                  <a:lnTo>
                    <a:pt x="21336" y="198107"/>
                  </a:lnTo>
                  <a:lnTo>
                    <a:pt x="21336" y="0"/>
                  </a:lnTo>
                  <a:close/>
                </a:path>
                <a:path w="93345" h="198120">
                  <a:moveTo>
                    <a:pt x="92964" y="170688"/>
                  </a:moveTo>
                  <a:lnTo>
                    <a:pt x="65532" y="170688"/>
                  </a:lnTo>
                  <a:lnTo>
                    <a:pt x="65532" y="198107"/>
                  </a:lnTo>
                  <a:lnTo>
                    <a:pt x="92964" y="198107"/>
                  </a:lnTo>
                  <a:lnTo>
                    <a:pt x="92964" y="170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/>
          <p:nvPr/>
        </p:nvSpPr>
        <p:spPr>
          <a:xfrm>
            <a:off x="979932" y="4012691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3" name="object 163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1258157" y="3946588"/>
            <a:ext cx="1199864" cy="293179"/>
          </a:xfrm>
          <a:prstGeom prst="rect">
            <a:avLst/>
          </a:prstGeom>
        </p:spPr>
      </p:pic>
      <p:grpSp>
        <p:nvGrpSpPr>
          <p:cNvPr id="164" name="object 164"/>
          <p:cNvGrpSpPr/>
          <p:nvPr/>
        </p:nvGrpSpPr>
        <p:grpSpPr>
          <a:xfrm>
            <a:off x="2560225" y="4006119"/>
            <a:ext cx="534670" cy="161925"/>
            <a:chOff x="2560225" y="4006119"/>
            <a:chExt cx="534670" cy="161925"/>
          </a:xfrm>
        </p:grpSpPr>
        <p:pic>
          <p:nvPicPr>
            <p:cNvPr id="165" name="object 16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560225" y="4006119"/>
              <a:ext cx="105346" cy="16192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694622" y="4006119"/>
              <a:ext cx="131254" cy="16180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868644" y="4006119"/>
              <a:ext cx="225837" cy="157353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198305" y="4006119"/>
            <a:ext cx="123634" cy="161925"/>
          </a:xfrm>
          <a:prstGeom prst="rect">
            <a:avLst/>
          </a:prstGeom>
        </p:spPr>
      </p:pic>
      <p:grpSp>
        <p:nvGrpSpPr>
          <p:cNvPr id="169" name="object 169"/>
          <p:cNvGrpSpPr/>
          <p:nvPr/>
        </p:nvGrpSpPr>
        <p:grpSpPr>
          <a:xfrm>
            <a:off x="3367754" y="3929729"/>
            <a:ext cx="1291590" cy="238760"/>
            <a:chOff x="3367754" y="3929729"/>
            <a:chExt cx="1291590" cy="238760"/>
          </a:xfrm>
        </p:grpSpPr>
        <p:pic>
          <p:nvPicPr>
            <p:cNvPr id="170" name="object 17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367754" y="4010691"/>
              <a:ext cx="126682" cy="15735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518916" y="3968019"/>
              <a:ext cx="102203" cy="200120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647123" y="4006119"/>
              <a:ext cx="144970" cy="16192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831812" y="4006119"/>
              <a:ext cx="83915" cy="157353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3943248" y="3946689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4096"/>
                  </a:moveTo>
                  <a:lnTo>
                    <a:pt x="1524" y="64096"/>
                  </a:lnTo>
                  <a:lnTo>
                    <a:pt x="1524" y="216789"/>
                  </a:lnTo>
                  <a:lnTo>
                    <a:pt x="26009" y="216789"/>
                  </a:lnTo>
                  <a:lnTo>
                    <a:pt x="26009" y="64096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010406" y="3929729"/>
              <a:ext cx="137350" cy="23831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189000" y="4006119"/>
              <a:ext cx="122110" cy="161925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350829" y="3929729"/>
              <a:ext cx="135826" cy="23831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526375" y="4006119"/>
              <a:ext cx="132778" cy="161925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4759928" y="3938968"/>
            <a:ext cx="575945" cy="278130"/>
            <a:chOff x="4759928" y="3938968"/>
            <a:chExt cx="575945" cy="278130"/>
          </a:xfrm>
        </p:grpSpPr>
        <p:sp>
          <p:nvSpPr>
            <p:cNvPr id="180" name="object 180"/>
            <p:cNvSpPr/>
            <p:nvPr/>
          </p:nvSpPr>
          <p:spPr>
            <a:xfrm>
              <a:off x="4759928" y="3943540"/>
              <a:ext cx="70485" cy="273685"/>
            </a:xfrm>
            <a:custGeom>
              <a:avLst/>
              <a:gdLst/>
              <a:ahLst/>
              <a:cxnLst/>
              <a:rect l="l" t="t" r="r" b="b"/>
              <a:pathLst>
                <a:path w="70485" h="273685">
                  <a:moveTo>
                    <a:pt x="0" y="135921"/>
                  </a:moveTo>
                  <a:lnTo>
                    <a:pt x="4452" y="94306"/>
                  </a:lnTo>
                  <a:lnTo>
                    <a:pt x="18168" y="52435"/>
                  </a:lnTo>
                  <a:lnTo>
                    <a:pt x="21336" y="45815"/>
                  </a:lnTo>
                  <a:lnTo>
                    <a:pt x="24384" y="38099"/>
                  </a:lnTo>
                  <a:lnTo>
                    <a:pt x="38100" y="19811"/>
                  </a:lnTo>
                  <a:lnTo>
                    <a:pt x="41243" y="15239"/>
                  </a:lnTo>
                  <a:lnTo>
                    <a:pt x="45815" y="10667"/>
                  </a:lnTo>
                  <a:lnTo>
                    <a:pt x="48863" y="6095"/>
                  </a:lnTo>
                  <a:lnTo>
                    <a:pt x="53435" y="3047"/>
                  </a:lnTo>
                  <a:lnTo>
                    <a:pt x="56483" y="0"/>
                  </a:lnTo>
                  <a:lnTo>
                    <a:pt x="70199" y="12191"/>
                  </a:lnTo>
                  <a:lnTo>
                    <a:pt x="65651" y="17049"/>
                  </a:lnTo>
                  <a:lnTo>
                    <a:pt x="61245" y="22478"/>
                  </a:lnTo>
                  <a:lnTo>
                    <a:pt x="57126" y="28479"/>
                  </a:lnTo>
                  <a:lnTo>
                    <a:pt x="53435" y="35051"/>
                  </a:lnTo>
                  <a:lnTo>
                    <a:pt x="49123" y="41107"/>
                  </a:lnTo>
                  <a:lnTo>
                    <a:pt x="32956" y="78819"/>
                  </a:lnTo>
                  <a:lnTo>
                    <a:pt x="28956" y="96202"/>
                  </a:lnTo>
                  <a:lnTo>
                    <a:pt x="26955" y="105609"/>
                  </a:lnTo>
                  <a:lnTo>
                    <a:pt x="25527" y="115454"/>
                  </a:lnTo>
                  <a:lnTo>
                    <a:pt x="24669" y="125603"/>
                  </a:lnTo>
                  <a:lnTo>
                    <a:pt x="24384" y="135921"/>
                  </a:lnTo>
                  <a:lnTo>
                    <a:pt x="24669" y="146853"/>
                  </a:lnTo>
                  <a:lnTo>
                    <a:pt x="30599" y="186047"/>
                  </a:lnTo>
                  <a:lnTo>
                    <a:pt x="45231" y="224492"/>
                  </a:lnTo>
                  <a:lnTo>
                    <a:pt x="70199" y="259651"/>
                  </a:lnTo>
                  <a:lnTo>
                    <a:pt x="56483" y="273367"/>
                  </a:lnTo>
                  <a:lnTo>
                    <a:pt x="53435" y="270319"/>
                  </a:lnTo>
                  <a:lnTo>
                    <a:pt x="48863" y="267271"/>
                  </a:lnTo>
                  <a:lnTo>
                    <a:pt x="45815" y="262699"/>
                  </a:lnTo>
                  <a:lnTo>
                    <a:pt x="41243" y="258032"/>
                  </a:lnTo>
                  <a:lnTo>
                    <a:pt x="38100" y="253460"/>
                  </a:lnTo>
                  <a:lnTo>
                    <a:pt x="28956" y="241268"/>
                  </a:lnTo>
                  <a:lnTo>
                    <a:pt x="24384" y="233648"/>
                  </a:lnTo>
                  <a:lnTo>
                    <a:pt x="21336" y="226028"/>
                  </a:lnTo>
                  <a:lnTo>
                    <a:pt x="18168" y="220036"/>
                  </a:lnTo>
                  <a:lnTo>
                    <a:pt x="4452" y="178808"/>
                  </a:lnTo>
                  <a:lnTo>
                    <a:pt x="261" y="145043"/>
                  </a:lnTo>
                  <a:lnTo>
                    <a:pt x="0" y="135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862226" y="4006119"/>
              <a:ext cx="126682" cy="157352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028533" y="3938968"/>
              <a:ext cx="122205" cy="229076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188839" y="4006119"/>
              <a:ext cx="146589" cy="161925"/>
            </a:xfrm>
            <a:prstGeom prst="rect">
              <a:avLst/>
            </a:prstGeom>
          </p:spPr>
        </p:pic>
      </p:grpSp>
      <p:pic>
        <p:nvPicPr>
          <p:cNvPr id="184" name="object 184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5433060" y="4006119"/>
            <a:ext cx="123634" cy="161925"/>
          </a:xfrm>
          <a:prstGeom prst="rect">
            <a:avLst/>
          </a:prstGeom>
        </p:spPr>
      </p:pic>
      <p:grpSp>
        <p:nvGrpSpPr>
          <p:cNvPr id="185" name="object 185"/>
          <p:cNvGrpSpPr/>
          <p:nvPr/>
        </p:nvGrpSpPr>
        <p:grpSpPr>
          <a:xfrm>
            <a:off x="5602510" y="3943540"/>
            <a:ext cx="1491615" cy="273685"/>
            <a:chOff x="5602510" y="3943540"/>
            <a:chExt cx="1491615" cy="273685"/>
          </a:xfrm>
        </p:grpSpPr>
        <p:pic>
          <p:nvPicPr>
            <p:cNvPr id="186" name="object 18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602510" y="4010691"/>
              <a:ext cx="126682" cy="157352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753767" y="3968019"/>
              <a:ext cx="102203" cy="200120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881878" y="4006119"/>
              <a:ext cx="144970" cy="161925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066663" y="4006119"/>
              <a:ext cx="83915" cy="157353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6178004" y="3946690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4096"/>
                  </a:moveTo>
                  <a:lnTo>
                    <a:pt x="1524" y="64096"/>
                  </a:lnTo>
                  <a:lnTo>
                    <a:pt x="1524" y="216789"/>
                  </a:lnTo>
                  <a:lnTo>
                    <a:pt x="26009" y="216789"/>
                  </a:lnTo>
                  <a:lnTo>
                    <a:pt x="26009" y="64096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233065" y="3968019"/>
              <a:ext cx="102203" cy="20012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361176" y="4006119"/>
              <a:ext cx="122110" cy="16192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509290" y="3967924"/>
              <a:ext cx="103727" cy="200120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6646634" y="3946588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4" h="217170">
                  <a:moveTo>
                    <a:pt x="24485" y="64109"/>
                  </a:moveTo>
                  <a:lnTo>
                    <a:pt x="0" y="64109"/>
                  </a:lnTo>
                  <a:lnTo>
                    <a:pt x="0" y="216890"/>
                  </a:lnTo>
                  <a:lnTo>
                    <a:pt x="24485" y="216890"/>
                  </a:lnTo>
                  <a:lnTo>
                    <a:pt x="24485" y="64109"/>
                  </a:lnTo>
                  <a:close/>
                </a:path>
                <a:path w="26034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703123" y="4010691"/>
              <a:ext cx="143446" cy="152685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866477" y="4006190"/>
              <a:ext cx="122110" cy="161853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7023640" y="3943540"/>
              <a:ext cx="70485" cy="273685"/>
            </a:xfrm>
            <a:custGeom>
              <a:avLst/>
              <a:gdLst/>
              <a:ahLst/>
              <a:cxnLst/>
              <a:rect l="l" t="t" r="r" b="b"/>
              <a:pathLst>
                <a:path w="70484" h="273685">
                  <a:moveTo>
                    <a:pt x="0" y="259651"/>
                  </a:moveTo>
                  <a:lnTo>
                    <a:pt x="24860" y="224492"/>
                  </a:lnTo>
                  <a:lnTo>
                    <a:pt x="38933" y="186047"/>
                  </a:lnTo>
                  <a:lnTo>
                    <a:pt x="44243" y="146853"/>
                  </a:lnTo>
                  <a:lnTo>
                    <a:pt x="44291" y="135921"/>
                  </a:lnTo>
                  <a:lnTo>
                    <a:pt x="44243" y="125603"/>
                  </a:lnTo>
                  <a:lnTo>
                    <a:pt x="38933" y="87305"/>
                  </a:lnTo>
                  <a:lnTo>
                    <a:pt x="30575" y="62579"/>
                  </a:lnTo>
                  <a:lnTo>
                    <a:pt x="28003" y="54862"/>
                  </a:lnTo>
                  <a:lnTo>
                    <a:pt x="24860" y="47708"/>
                  </a:lnTo>
                  <a:lnTo>
                    <a:pt x="21145" y="41107"/>
                  </a:lnTo>
                  <a:lnTo>
                    <a:pt x="16859" y="35051"/>
                  </a:lnTo>
                  <a:lnTo>
                    <a:pt x="13166" y="28479"/>
                  </a:lnTo>
                  <a:lnTo>
                    <a:pt x="9036" y="22478"/>
                  </a:lnTo>
                  <a:lnTo>
                    <a:pt x="4603" y="17049"/>
                  </a:lnTo>
                  <a:lnTo>
                    <a:pt x="0" y="12191"/>
                  </a:lnTo>
                  <a:lnTo>
                    <a:pt x="13811" y="0"/>
                  </a:lnTo>
                  <a:lnTo>
                    <a:pt x="29051" y="15239"/>
                  </a:lnTo>
                  <a:lnTo>
                    <a:pt x="32099" y="19811"/>
                  </a:lnTo>
                  <a:lnTo>
                    <a:pt x="41243" y="32003"/>
                  </a:lnTo>
                  <a:lnTo>
                    <a:pt x="44291" y="38099"/>
                  </a:lnTo>
                  <a:lnTo>
                    <a:pt x="48863" y="45815"/>
                  </a:lnTo>
                  <a:lnTo>
                    <a:pt x="52030" y="52435"/>
                  </a:lnTo>
                  <a:lnTo>
                    <a:pt x="65826" y="94306"/>
                  </a:lnTo>
                  <a:lnTo>
                    <a:pt x="70294" y="135921"/>
                  </a:lnTo>
                  <a:lnTo>
                    <a:pt x="70032" y="145043"/>
                  </a:lnTo>
                  <a:lnTo>
                    <a:pt x="63960" y="186118"/>
                  </a:lnTo>
                  <a:lnTo>
                    <a:pt x="48863" y="226028"/>
                  </a:lnTo>
                  <a:lnTo>
                    <a:pt x="44291" y="233648"/>
                  </a:lnTo>
                  <a:lnTo>
                    <a:pt x="41243" y="241268"/>
                  </a:lnTo>
                  <a:lnTo>
                    <a:pt x="32099" y="253460"/>
                  </a:lnTo>
                  <a:lnTo>
                    <a:pt x="29051" y="258032"/>
                  </a:lnTo>
                  <a:lnTo>
                    <a:pt x="13811" y="273367"/>
                  </a:lnTo>
                  <a:lnTo>
                    <a:pt x="0" y="259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/>
          <p:nvPr/>
        </p:nvSpPr>
        <p:spPr>
          <a:xfrm>
            <a:off x="1284732" y="4387596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7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7"/>
                </a:lnTo>
                <a:lnTo>
                  <a:pt x="0" y="64007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9" name="object 199"/>
          <p:cNvGrpSpPr/>
          <p:nvPr/>
        </p:nvGrpSpPr>
        <p:grpSpPr>
          <a:xfrm>
            <a:off x="1514666" y="4325302"/>
            <a:ext cx="542290" cy="189865"/>
            <a:chOff x="1514666" y="4325302"/>
            <a:chExt cx="542290" cy="189865"/>
          </a:xfrm>
        </p:grpSpPr>
        <p:pic>
          <p:nvPicPr>
            <p:cNvPr id="200" name="object 20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664208" y="4378833"/>
              <a:ext cx="109918" cy="135921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514666" y="4325302"/>
              <a:ext cx="119062" cy="189452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810798" y="4378832"/>
              <a:ext cx="196881" cy="132873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2033587" y="4328451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4" h="183514">
                  <a:moveTo>
                    <a:pt x="21424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424" y="183261"/>
                  </a:lnTo>
                  <a:lnTo>
                    <a:pt x="21424" y="53441"/>
                  </a:lnTo>
                  <a:close/>
                </a:path>
                <a:path w="23494" h="183514">
                  <a:moveTo>
                    <a:pt x="22948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948" y="24384"/>
                  </a:lnTo>
                  <a:lnTo>
                    <a:pt x="22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4" name="object 204"/>
          <p:cNvGrpSpPr/>
          <p:nvPr/>
        </p:nvGrpSpPr>
        <p:grpSpPr>
          <a:xfrm>
            <a:off x="2090071" y="4314634"/>
            <a:ext cx="379095" cy="200660"/>
            <a:chOff x="2090071" y="4314634"/>
            <a:chExt cx="379095" cy="200660"/>
          </a:xfrm>
        </p:grpSpPr>
        <p:pic>
          <p:nvPicPr>
            <p:cNvPr id="205" name="object 205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239708" y="4378832"/>
              <a:ext cx="123634" cy="135921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090071" y="4314634"/>
              <a:ext cx="114490" cy="200120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396966" y="4378832"/>
              <a:ext cx="71723" cy="132873"/>
            </a:xfrm>
            <a:prstGeom prst="rect">
              <a:avLst/>
            </a:prstGeom>
          </p:spPr>
        </p:pic>
      </p:grpSp>
      <p:grpSp>
        <p:nvGrpSpPr>
          <p:cNvPr id="208" name="object 208"/>
          <p:cNvGrpSpPr/>
          <p:nvPr/>
        </p:nvGrpSpPr>
        <p:grpSpPr>
          <a:xfrm>
            <a:off x="2657951" y="4314634"/>
            <a:ext cx="260985" cy="200660"/>
            <a:chOff x="2657951" y="4314634"/>
            <a:chExt cx="260985" cy="200660"/>
          </a:xfrm>
        </p:grpSpPr>
        <p:pic>
          <p:nvPicPr>
            <p:cNvPr id="209" name="object 20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809113" y="4378832"/>
              <a:ext cx="109823" cy="135921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657951" y="4314634"/>
              <a:ext cx="116014" cy="200120"/>
            </a:xfrm>
            <a:prstGeom prst="rect">
              <a:avLst/>
            </a:prstGeom>
          </p:spPr>
        </p:pic>
      </p:grpSp>
      <p:pic>
        <p:nvPicPr>
          <p:cNvPr id="211" name="object 21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3131153" y="4378832"/>
            <a:ext cx="105346" cy="132873"/>
          </a:xfrm>
          <a:prstGeom prst="rect">
            <a:avLst/>
          </a:prstGeom>
        </p:spPr>
      </p:pic>
      <p:grpSp>
        <p:nvGrpSpPr>
          <p:cNvPr id="212" name="object 212"/>
          <p:cNvGrpSpPr/>
          <p:nvPr/>
        </p:nvGrpSpPr>
        <p:grpSpPr>
          <a:xfrm>
            <a:off x="3271552" y="4378833"/>
            <a:ext cx="607695" cy="136525"/>
            <a:chOff x="3271552" y="4378833"/>
            <a:chExt cx="607695" cy="136525"/>
          </a:xfrm>
        </p:grpSpPr>
        <p:pic>
          <p:nvPicPr>
            <p:cNvPr id="213" name="object 213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427286" y="4378833"/>
              <a:ext cx="190785" cy="132873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3271552" y="4378833"/>
              <a:ext cx="122205" cy="135921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3651694" y="4378833"/>
              <a:ext cx="111442" cy="135921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3790569" y="4378833"/>
              <a:ext cx="88582" cy="135921"/>
            </a:xfrm>
            <a:prstGeom prst="rect">
              <a:avLst/>
            </a:prstGeom>
          </p:spPr>
        </p:pic>
      </p:grpSp>
      <p:grpSp>
        <p:nvGrpSpPr>
          <p:cNvPr id="217" name="object 217"/>
          <p:cNvGrpSpPr/>
          <p:nvPr/>
        </p:nvGrpSpPr>
        <p:grpSpPr>
          <a:xfrm>
            <a:off x="4079081" y="4378833"/>
            <a:ext cx="403225" cy="197485"/>
            <a:chOff x="4079081" y="4378833"/>
            <a:chExt cx="403225" cy="197485"/>
          </a:xfrm>
        </p:grpSpPr>
        <p:pic>
          <p:nvPicPr>
            <p:cNvPr id="218" name="object 218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4079081" y="4378833"/>
              <a:ext cx="114490" cy="196977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4231767" y="4381881"/>
              <a:ext cx="106870" cy="132873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4370642" y="4378833"/>
              <a:ext cx="111442" cy="135921"/>
            </a:xfrm>
            <a:prstGeom prst="rect">
              <a:avLst/>
            </a:prstGeom>
          </p:spPr>
        </p:pic>
      </p:grpSp>
      <p:grpSp>
        <p:nvGrpSpPr>
          <p:cNvPr id="221" name="object 221"/>
          <p:cNvGrpSpPr/>
          <p:nvPr/>
        </p:nvGrpSpPr>
        <p:grpSpPr>
          <a:xfrm>
            <a:off x="4692777" y="4322254"/>
            <a:ext cx="400050" cy="193040"/>
            <a:chOff x="4692777" y="4322254"/>
            <a:chExt cx="400050" cy="193040"/>
          </a:xfrm>
        </p:grpSpPr>
        <p:pic>
          <p:nvPicPr>
            <p:cNvPr id="222" name="object 222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4692777" y="4378832"/>
              <a:ext cx="105251" cy="132873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4833176" y="4322254"/>
              <a:ext cx="102298" cy="19250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969002" y="4378832"/>
              <a:ext cx="123729" cy="135921"/>
            </a:xfrm>
            <a:prstGeom prst="rect">
              <a:avLst/>
            </a:prstGeom>
          </p:spPr>
        </p:pic>
      </p:grpSp>
      <p:grpSp>
        <p:nvGrpSpPr>
          <p:cNvPr id="225" name="object 225"/>
          <p:cNvGrpSpPr/>
          <p:nvPr/>
        </p:nvGrpSpPr>
        <p:grpSpPr>
          <a:xfrm>
            <a:off x="5301805" y="4328350"/>
            <a:ext cx="688975" cy="247650"/>
            <a:chOff x="5301805" y="4328350"/>
            <a:chExt cx="688975" cy="247650"/>
          </a:xfrm>
        </p:grpSpPr>
        <p:pic>
          <p:nvPicPr>
            <p:cNvPr id="226" name="object 226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301805" y="4378832"/>
              <a:ext cx="114490" cy="19697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5442204" y="4378832"/>
              <a:ext cx="122205" cy="135921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590318" y="4378832"/>
              <a:ext cx="88582" cy="135921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5703284" y="4378737"/>
              <a:ext cx="88582" cy="135921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822442" y="4381880"/>
              <a:ext cx="105251" cy="132873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5968835" y="4328363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437" y="53530"/>
                  </a:moveTo>
                  <a:lnTo>
                    <a:pt x="0" y="53530"/>
                  </a:lnTo>
                  <a:lnTo>
                    <a:pt x="0" y="183349"/>
                  </a:lnTo>
                  <a:lnTo>
                    <a:pt x="21437" y="183349"/>
                  </a:lnTo>
                  <a:lnTo>
                    <a:pt x="21437" y="53530"/>
                  </a:lnTo>
                  <a:close/>
                </a:path>
                <a:path w="21589" h="183514">
                  <a:moveTo>
                    <a:pt x="21437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1437" y="24472"/>
                  </a:lnTo>
                  <a:lnTo>
                    <a:pt x="21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2" name="object 232"/>
          <p:cNvGrpSpPr/>
          <p:nvPr/>
        </p:nvGrpSpPr>
        <p:grpSpPr>
          <a:xfrm>
            <a:off x="6200870" y="4314634"/>
            <a:ext cx="1232535" cy="200660"/>
            <a:chOff x="6200870" y="4314634"/>
            <a:chExt cx="1232535" cy="200660"/>
          </a:xfrm>
        </p:grpSpPr>
        <p:pic>
          <p:nvPicPr>
            <p:cNvPr id="233" name="object 233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200870" y="4378832"/>
              <a:ext cx="102298" cy="135921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342888" y="4381880"/>
              <a:ext cx="106870" cy="132873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6471095" y="4346733"/>
              <a:ext cx="86963" cy="16802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6579489" y="4378832"/>
              <a:ext cx="122110" cy="135921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735223" y="4378832"/>
              <a:ext cx="71723" cy="132873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6829806" y="4328451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90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1590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6886289" y="4314634"/>
              <a:ext cx="114490" cy="200120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7035927" y="4378832"/>
              <a:ext cx="103727" cy="135921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7173278" y="4314634"/>
              <a:ext cx="114490" cy="200120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7322915" y="4378832"/>
              <a:ext cx="109918" cy="135921"/>
            </a:xfrm>
            <a:prstGeom prst="rect">
              <a:avLst/>
            </a:prstGeom>
          </p:spPr>
        </p:pic>
      </p:grpSp>
      <p:grpSp>
        <p:nvGrpSpPr>
          <p:cNvPr id="243" name="object 243"/>
          <p:cNvGrpSpPr/>
          <p:nvPr/>
        </p:nvGrpSpPr>
        <p:grpSpPr>
          <a:xfrm>
            <a:off x="7637336" y="4314634"/>
            <a:ext cx="615315" cy="200660"/>
            <a:chOff x="7637336" y="4314634"/>
            <a:chExt cx="615315" cy="200660"/>
          </a:xfrm>
        </p:grpSpPr>
        <p:pic>
          <p:nvPicPr>
            <p:cNvPr id="244" name="object 244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7637336" y="4378832"/>
              <a:ext cx="88487" cy="13592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7750302" y="4378832"/>
              <a:ext cx="122110" cy="135921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7907465" y="4314634"/>
              <a:ext cx="114490" cy="200120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8055579" y="4378832"/>
              <a:ext cx="196881" cy="135921"/>
            </a:xfrm>
            <a:prstGeom prst="rect">
              <a:avLst/>
            </a:prstGeom>
          </p:spPr>
        </p:pic>
      </p:grpSp>
      <p:pic>
        <p:nvPicPr>
          <p:cNvPr id="248" name="object 248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8457057" y="4378833"/>
            <a:ext cx="123634" cy="135921"/>
          </a:xfrm>
          <a:prstGeom prst="rect">
            <a:avLst/>
          </a:prstGeom>
        </p:spPr>
      </p:pic>
      <p:grpSp>
        <p:nvGrpSpPr>
          <p:cNvPr id="249" name="object 249"/>
          <p:cNvGrpSpPr/>
          <p:nvPr/>
        </p:nvGrpSpPr>
        <p:grpSpPr>
          <a:xfrm>
            <a:off x="1509998" y="4580477"/>
            <a:ext cx="993775" cy="254000"/>
            <a:chOff x="1509998" y="4580477"/>
            <a:chExt cx="993775" cy="254000"/>
          </a:xfrm>
        </p:grpSpPr>
        <p:pic>
          <p:nvPicPr>
            <p:cNvPr id="250" name="object 25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1509998" y="4583429"/>
              <a:ext cx="114490" cy="200120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659636" y="4647533"/>
              <a:ext cx="122110" cy="135921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815370" y="4647628"/>
              <a:ext cx="190785" cy="132873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2048923" y="4580477"/>
              <a:ext cx="43180" cy="200025"/>
            </a:xfrm>
            <a:custGeom>
              <a:avLst/>
              <a:gdLst/>
              <a:ahLst/>
              <a:cxnLst/>
              <a:rect l="l" t="t" r="r" b="b"/>
              <a:pathLst>
                <a:path w="43180" h="200025">
                  <a:moveTo>
                    <a:pt x="0" y="200025"/>
                  </a:moveTo>
                  <a:lnTo>
                    <a:pt x="0" y="70199"/>
                  </a:lnTo>
                  <a:lnTo>
                    <a:pt x="21431" y="70199"/>
                  </a:lnTo>
                  <a:lnTo>
                    <a:pt x="21431" y="200025"/>
                  </a:lnTo>
                  <a:lnTo>
                    <a:pt x="0" y="200025"/>
                  </a:lnTo>
                  <a:close/>
                </a:path>
                <a:path w="43180" h="200025">
                  <a:moveTo>
                    <a:pt x="3048" y="47339"/>
                  </a:moveTo>
                  <a:lnTo>
                    <a:pt x="19907" y="0"/>
                  </a:lnTo>
                  <a:lnTo>
                    <a:pt x="42767" y="0"/>
                  </a:lnTo>
                  <a:lnTo>
                    <a:pt x="19907" y="47339"/>
                  </a:lnTo>
                  <a:lnTo>
                    <a:pt x="3048" y="47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2113026" y="4647628"/>
              <a:ext cx="105346" cy="132873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2261044" y="4597158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424" y="53530"/>
                  </a:moveTo>
                  <a:lnTo>
                    <a:pt x="0" y="53530"/>
                  </a:lnTo>
                  <a:lnTo>
                    <a:pt x="0" y="183349"/>
                  </a:lnTo>
                  <a:lnTo>
                    <a:pt x="21424" y="183349"/>
                  </a:lnTo>
                  <a:lnTo>
                    <a:pt x="21424" y="53530"/>
                  </a:lnTo>
                  <a:close/>
                </a:path>
                <a:path w="21589" h="183514">
                  <a:moveTo>
                    <a:pt x="21424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1424" y="24472"/>
                  </a:lnTo>
                  <a:lnTo>
                    <a:pt x="214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2317528" y="4647533"/>
              <a:ext cx="186213" cy="186404"/>
            </a:xfrm>
            <a:prstGeom prst="rect">
              <a:avLst/>
            </a:prstGeom>
          </p:spPr>
        </p:pic>
      </p:grpSp>
      <p:sp>
        <p:nvSpPr>
          <p:cNvPr id="257" name="object 257"/>
          <p:cNvSpPr/>
          <p:nvPr/>
        </p:nvSpPr>
        <p:spPr>
          <a:xfrm>
            <a:off x="1286256" y="4992623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8" y="0"/>
                </a:lnTo>
                <a:lnTo>
                  <a:pt x="64008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8" name="object 258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1519238" y="4890420"/>
            <a:ext cx="116014" cy="226123"/>
          </a:xfrm>
          <a:prstGeom prst="rect">
            <a:avLst/>
          </a:prstGeom>
        </p:spPr>
      </p:pic>
      <p:grpSp>
        <p:nvGrpSpPr>
          <p:cNvPr id="259" name="object 259"/>
          <p:cNvGrpSpPr/>
          <p:nvPr/>
        </p:nvGrpSpPr>
        <p:grpSpPr>
          <a:xfrm>
            <a:off x="1737455" y="4914900"/>
            <a:ext cx="1067435" cy="205104"/>
            <a:chOff x="1737455" y="4914900"/>
            <a:chExt cx="1067435" cy="205104"/>
          </a:xfrm>
        </p:grpSpPr>
        <p:pic>
          <p:nvPicPr>
            <p:cNvPr id="260" name="object 260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1737455" y="4914900"/>
              <a:ext cx="219837" cy="204597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990916" y="4983575"/>
              <a:ext cx="71723" cy="132873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2085499" y="4983575"/>
              <a:ext cx="105346" cy="132873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2224468" y="4983575"/>
              <a:ext cx="111442" cy="135921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2364867" y="4983575"/>
              <a:ext cx="97726" cy="135921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2496121" y="4933099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49"/>
                  </a:lnTo>
                  <a:lnTo>
                    <a:pt x="21336" y="183349"/>
                  </a:lnTo>
                  <a:lnTo>
                    <a:pt x="21336" y="53530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2948"/>
                  </a:lnTo>
                  <a:lnTo>
                    <a:pt x="21336" y="22948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2552605" y="4919472"/>
              <a:ext cx="114490" cy="200025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2700718" y="4983575"/>
              <a:ext cx="103822" cy="135921"/>
            </a:xfrm>
            <a:prstGeom prst="rect">
              <a:avLst/>
            </a:prstGeom>
          </p:spPr>
        </p:pic>
      </p:grpSp>
      <p:grpSp>
        <p:nvGrpSpPr>
          <p:cNvPr id="268" name="object 268"/>
          <p:cNvGrpSpPr/>
          <p:nvPr/>
        </p:nvGrpSpPr>
        <p:grpSpPr>
          <a:xfrm>
            <a:off x="2929700" y="4983575"/>
            <a:ext cx="368300" cy="197485"/>
            <a:chOff x="2929700" y="4983575"/>
            <a:chExt cx="368300" cy="197485"/>
          </a:xfrm>
        </p:grpSpPr>
        <p:pic>
          <p:nvPicPr>
            <p:cNvPr id="269" name="object 269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2929700" y="4983575"/>
              <a:ext cx="114490" cy="197072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3070098" y="4983575"/>
              <a:ext cx="123634" cy="135921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3227356" y="4983575"/>
              <a:ext cx="70199" cy="132873"/>
            </a:xfrm>
            <a:prstGeom prst="rect">
              <a:avLst/>
            </a:prstGeom>
          </p:spPr>
        </p:pic>
      </p:grpSp>
      <p:grpSp>
        <p:nvGrpSpPr>
          <p:cNvPr id="272" name="object 272"/>
          <p:cNvGrpSpPr/>
          <p:nvPr/>
        </p:nvGrpSpPr>
        <p:grpSpPr>
          <a:xfrm>
            <a:off x="3395282" y="4919472"/>
            <a:ext cx="1160145" cy="200025"/>
            <a:chOff x="3395282" y="4919472"/>
            <a:chExt cx="1160145" cy="200025"/>
          </a:xfrm>
        </p:grpSpPr>
        <p:pic>
          <p:nvPicPr>
            <p:cNvPr id="273" name="object 273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395282" y="4983574"/>
              <a:ext cx="88487" cy="135921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508248" y="4983575"/>
              <a:ext cx="109823" cy="135921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3654743" y="4983575"/>
              <a:ext cx="196881" cy="132968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3877627" y="4933187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1336" y="22961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7" name="object 277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3934111" y="4919472"/>
              <a:ext cx="114490" cy="200025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4083653" y="4983575"/>
              <a:ext cx="123634" cy="135921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4242435" y="4983575"/>
              <a:ext cx="196881" cy="135922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4466844" y="4983574"/>
              <a:ext cx="88487" cy="135921"/>
            </a:xfrm>
            <a:prstGeom prst="rect">
              <a:avLst/>
            </a:prstGeom>
          </p:spPr>
        </p:pic>
      </p:grpSp>
      <p:grpSp>
        <p:nvGrpSpPr>
          <p:cNvPr id="281" name="object 281"/>
          <p:cNvGrpSpPr/>
          <p:nvPr/>
        </p:nvGrpSpPr>
        <p:grpSpPr>
          <a:xfrm>
            <a:off x="4663821" y="4919472"/>
            <a:ext cx="259715" cy="200660"/>
            <a:chOff x="4663821" y="4919472"/>
            <a:chExt cx="259715" cy="200660"/>
          </a:xfrm>
        </p:grpSpPr>
        <p:pic>
          <p:nvPicPr>
            <p:cNvPr id="282" name="object 282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4663821" y="4919472"/>
              <a:ext cx="114490" cy="200120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4813363" y="4983575"/>
              <a:ext cx="109918" cy="135921"/>
            </a:xfrm>
            <a:prstGeom prst="rect">
              <a:avLst/>
            </a:prstGeom>
          </p:spPr>
        </p:pic>
      </p:grpSp>
      <p:pic>
        <p:nvPicPr>
          <p:cNvPr id="284" name="object 284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5042345" y="4983575"/>
            <a:ext cx="105251" cy="132873"/>
          </a:xfrm>
          <a:prstGeom prst="rect">
            <a:avLst/>
          </a:prstGeom>
        </p:spPr>
      </p:pic>
      <p:grpSp>
        <p:nvGrpSpPr>
          <p:cNvPr id="285" name="object 285"/>
          <p:cNvGrpSpPr/>
          <p:nvPr/>
        </p:nvGrpSpPr>
        <p:grpSpPr>
          <a:xfrm>
            <a:off x="5181219" y="4983574"/>
            <a:ext cx="610870" cy="136525"/>
            <a:chOff x="5181219" y="4983574"/>
            <a:chExt cx="610870" cy="136525"/>
          </a:xfrm>
        </p:grpSpPr>
        <p:pic>
          <p:nvPicPr>
            <p:cNvPr id="286" name="object 286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5338477" y="4983574"/>
              <a:ext cx="190785" cy="132873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5181219" y="4983575"/>
              <a:ext cx="123634" cy="135921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5562886" y="4983575"/>
              <a:ext cx="111442" cy="135921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5703189" y="4983574"/>
              <a:ext cx="88582" cy="135921"/>
            </a:xfrm>
            <a:prstGeom prst="rect">
              <a:avLst/>
            </a:prstGeom>
          </p:spPr>
        </p:pic>
      </p:grpSp>
      <p:grpSp>
        <p:nvGrpSpPr>
          <p:cNvPr id="290" name="object 290"/>
          <p:cNvGrpSpPr/>
          <p:nvPr/>
        </p:nvGrpSpPr>
        <p:grpSpPr>
          <a:xfrm>
            <a:off x="5897118" y="4983575"/>
            <a:ext cx="403225" cy="197485"/>
            <a:chOff x="5897118" y="4983575"/>
            <a:chExt cx="403225" cy="197485"/>
          </a:xfrm>
        </p:grpSpPr>
        <p:sp>
          <p:nvSpPr>
            <p:cNvPr id="291" name="object 291"/>
            <p:cNvSpPr/>
            <p:nvPr/>
          </p:nvSpPr>
          <p:spPr>
            <a:xfrm>
              <a:off x="5897118" y="4983575"/>
              <a:ext cx="116205" cy="197485"/>
            </a:xfrm>
            <a:custGeom>
              <a:avLst/>
              <a:gdLst/>
              <a:ahLst/>
              <a:cxnLst/>
              <a:rect l="l" t="t" r="r" b="b"/>
              <a:pathLst>
                <a:path w="116204" h="197485">
                  <a:moveTo>
                    <a:pt x="0" y="79438"/>
                  </a:moveTo>
                  <a:lnTo>
                    <a:pt x="0" y="70294"/>
                  </a:lnTo>
                  <a:lnTo>
                    <a:pt x="285" y="61659"/>
                  </a:lnTo>
                  <a:lnTo>
                    <a:pt x="14256" y="21717"/>
                  </a:lnTo>
                  <a:lnTo>
                    <a:pt x="50387" y="0"/>
                  </a:lnTo>
                  <a:lnTo>
                    <a:pt x="64103" y="0"/>
                  </a:lnTo>
                  <a:lnTo>
                    <a:pt x="68675" y="1524"/>
                  </a:lnTo>
                  <a:lnTo>
                    <a:pt x="73247" y="1524"/>
                  </a:lnTo>
                  <a:lnTo>
                    <a:pt x="76390" y="3048"/>
                  </a:lnTo>
                  <a:lnTo>
                    <a:pt x="80962" y="4572"/>
                  </a:lnTo>
                  <a:lnTo>
                    <a:pt x="84010" y="7620"/>
                  </a:lnTo>
                  <a:lnTo>
                    <a:pt x="87058" y="9144"/>
                  </a:lnTo>
                  <a:lnTo>
                    <a:pt x="88582" y="10668"/>
                  </a:lnTo>
                  <a:lnTo>
                    <a:pt x="90106" y="12287"/>
                  </a:lnTo>
                  <a:lnTo>
                    <a:pt x="91630" y="15335"/>
                  </a:lnTo>
                  <a:lnTo>
                    <a:pt x="94678" y="18383"/>
                  </a:lnTo>
                  <a:lnTo>
                    <a:pt x="99250" y="3048"/>
                  </a:lnTo>
                  <a:lnTo>
                    <a:pt x="116014" y="3048"/>
                  </a:lnTo>
                  <a:lnTo>
                    <a:pt x="116014" y="197072"/>
                  </a:lnTo>
                  <a:lnTo>
                    <a:pt x="94678" y="197072"/>
                  </a:lnTo>
                  <a:lnTo>
                    <a:pt x="94678" y="36671"/>
                  </a:lnTo>
                  <a:lnTo>
                    <a:pt x="93154" y="33623"/>
                  </a:lnTo>
                  <a:lnTo>
                    <a:pt x="91630" y="32099"/>
                  </a:lnTo>
                  <a:lnTo>
                    <a:pt x="88582" y="30575"/>
                  </a:lnTo>
                  <a:lnTo>
                    <a:pt x="87058" y="27527"/>
                  </a:lnTo>
                  <a:lnTo>
                    <a:pt x="85534" y="26003"/>
                  </a:lnTo>
                  <a:lnTo>
                    <a:pt x="76390" y="21431"/>
                  </a:lnTo>
                  <a:lnTo>
                    <a:pt x="71723" y="19907"/>
                  </a:lnTo>
                  <a:lnTo>
                    <a:pt x="68675" y="18383"/>
                  </a:lnTo>
                  <a:lnTo>
                    <a:pt x="54959" y="18383"/>
                  </a:lnTo>
                  <a:lnTo>
                    <a:pt x="48863" y="19907"/>
                  </a:lnTo>
                  <a:lnTo>
                    <a:pt x="22955" y="55054"/>
                  </a:lnTo>
                  <a:lnTo>
                    <a:pt x="22955" y="125761"/>
                  </a:lnTo>
                  <a:lnTo>
                    <a:pt x="19907" y="123729"/>
                  </a:lnTo>
                  <a:lnTo>
                    <a:pt x="3048" y="94678"/>
                  </a:lnTo>
                  <a:lnTo>
                    <a:pt x="0" y="79438"/>
                  </a:lnTo>
                  <a:close/>
                </a:path>
                <a:path w="116204" h="197485">
                  <a:moveTo>
                    <a:pt x="22955" y="125761"/>
                  </a:moveTo>
                  <a:lnTo>
                    <a:pt x="22955" y="68770"/>
                  </a:lnTo>
                  <a:lnTo>
                    <a:pt x="23217" y="76247"/>
                  </a:lnTo>
                  <a:lnTo>
                    <a:pt x="23907" y="82867"/>
                  </a:lnTo>
                  <a:lnTo>
                    <a:pt x="56483" y="119157"/>
                  </a:lnTo>
                  <a:lnTo>
                    <a:pt x="67151" y="119157"/>
                  </a:lnTo>
                  <a:lnTo>
                    <a:pt x="94678" y="103917"/>
                  </a:lnTo>
                  <a:lnTo>
                    <a:pt x="94678" y="120681"/>
                  </a:lnTo>
                  <a:lnTo>
                    <a:pt x="93154" y="120681"/>
                  </a:lnTo>
                  <a:lnTo>
                    <a:pt x="88582" y="126777"/>
                  </a:lnTo>
                  <a:lnTo>
                    <a:pt x="84010" y="129825"/>
                  </a:lnTo>
                  <a:lnTo>
                    <a:pt x="77914" y="132873"/>
                  </a:lnTo>
                  <a:lnTo>
                    <a:pt x="71723" y="135921"/>
                  </a:lnTo>
                  <a:lnTo>
                    <a:pt x="44291" y="135921"/>
                  </a:lnTo>
                  <a:lnTo>
                    <a:pt x="41243" y="134397"/>
                  </a:lnTo>
                  <a:lnTo>
                    <a:pt x="27527" y="129825"/>
                  </a:lnTo>
                  <a:lnTo>
                    <a:pt x="24479" y="126777"/>
                  </a:lnTo>
                  <a:lnTo>
                    <a:pt x="22955" y="125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2" name="object 292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6051328" y="4986623"/>
              <a:ext cx="105346" cy="132873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6188679" y="4983575"/>
              <a:ext cx="111442" cy="135921"/>
            </a:xfrm>
            <a:prstGeom prst="rect">
              <a:avLst/>
            </a:prstGeom>
          </p:spPr>
        </p:pic>
      </p:grpSp>
      <p:grpSp>
        <p:nvGrpSpPr>
          <p:cNvPr id="294" name="object 294"/>
          <p:cNvGrpSpPr/>
          <p:nvPr/>
        </p:nvGrpSpPr>
        <p:grpSpPr>
          <a:xfrm>
            <a:off x="6419183" y="4914900"/>
            <a:ext cx="944880" cy="205104"/>
            <a:chOff x="6419183" y="4914900"/>
            <a:chExt cx="944880" cy="205104"/>
          </a:xfrm>
        </p:grpSpPr>
        <p:pic>
          <p:nvPicPr>
            <p:cNvPr id="295" name="object 295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6419183" y="4983574"/>
              <a:ext cx="190785" cy="132873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6643592" y="4983574"/>
              <a:ext cx="102298" cy="135921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6788563" y="4983575"/>
              <a:ext cx="106870" cy="132873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6918389" y="4951571"/>
              <a:ext cx="86963" cy="167925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7025164" y="4914900"/>
              <a:ext cx="111442" cy="204597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7173278" y="4983574"/>
              <a:ext cx="190785" cy="132873"/>
            </a:xfrm>
            <a:prstGeom prst="rect">
              <a:avLst/>
            </a:prstGeom>
          </p:spPr>
        </p:pic>
      </p:grpSp>
      <p:grpSp>
        <p:nvGrpSpPr>
          <p:cNvPr id="301" name="object 301"/>
          <p:cNvGrpSpPr/>
          <p:nvPr/>
        </p:nvGrpSpPr>
        <p:grpSpPr>
          <a:xfrm>
            <a:off x="7480078" y="4983574"/>
            <a:ext cx="337820" cy="136525"/>
            <a:chOff x="7480078" y="4983574"/>
            <a:chExt cx="337820" cy="136525"/>
          </a:xfrm>
        </p:grpSpPr>
        <p:pic>
          <p:nvPicPr>
            <p:cNvPr id="302" name="object 302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7480078" y="4983575"/>
              <a:ext cx="111442" cy="135921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7626668" y="4983574"/>
              <a:ext cx="190785" cy="132873"/>
            </a:xfrm>
            <a:prstGeom prst="rect">
              <a:avLst/>
            </a:prstGeom>
          </p:spPr>
        </p:pic>
      </p:grpSp>
      <p:grpSp>
        <p:nvGrpSpPr>
          <p:cNvPr id="304" name="object 304"/>
          <p:cNvGrpSpPr/>
          <p:nvPr/>
        </p:nvGrpSpPr>
        <p:grpSpPr>
          <a:xfrm>
            <a:off x="7933468" y="4919472"/>
            <a:ext cx="643255" cy="200025"/>
            <a:chOff x="7933468" y="4919472"/>
            <a:chExt cx="643255" cy="200025"/>
          </a:xfrm>
        </p:grpSpPr>
        <p:pic>
          <p:nvPicPr>
            <p:cNvPr id="305" name="object 305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7933468" y="4983575"/>
              <a:ext cx="97726" cy="135921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8055578" y="4983574"/>
              <a:ext cx="103822" cy="135921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192929" y="4983575"/>
              <a:ext cx="97726" cy="135921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8324279" y="4919472"/>
              <a:ext cx="106775" cy="196977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8466201" y="4983575"/>
              <a:ext cx="109918" cy="135921"/>
            </a:xfrm>
            <a:prstGeom prst="rect">
              <a:avLst/>
            </a:prstGeom>
          </p:spPr>
        </p:pic>
      </p:grpSp>
      <p:sp>
        <p:nvSpPr>
          <p:cNvPr id="310" name="object 310"/>
          <p:cNvSpPr/>
          <p:nvPr/>
        </p:nvSpPr>
        <p:spPr>
          <a:xfrm>
            <a:off x="1517904" y="5187696"/>
            <a:ext cx="21590" cy="200025"/>
          </a:xfrm>
          <a:custGeom>
            <a:avLst/>
            <a:gdLst/>
            <a:ahLst/>
            <a:cxnLst/>
            <a:rect l="l" t="t" r="r" b="b"/>
            <a:pathLst>
              <a:path w="21590" h="200025">
                <a:moveTo>
                  <a:pt x="0" y="199643"/>
                </a:moveTo>
                <a:lnTo>
                  <a:pt x="0" y="0"/>
                </a:lnTo>
                <a:lnTo>
                  <a:pt x="21335" y="0"/>
                </a:lnTo>
                <a:lnTo>
                  <a:pt x="21335" y="199643"/>
                </a:lnTo>
                <a:lnTo>
                  <a:pt x="0" y="199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1" name="object 311"/>
          <p:cNvGrpSpPr/>
          <p:nvPr/>
        </p:nvGrpSpPr>
        <p:grpSpPr>
          <a:xfrm>
            <a:off x="1574197" y="5187696"/>
            <a:ext cx="437515" cy="202565"/>
            <a:chOff x="1574197" y="5187696"/>
            <a:chExt cx="437515" cy="202565"/>
          </a:xfrm>
        </p:grpSpPr>
        <p:pic>
          <p:nvPicPr>
            <p:cNvPr id="312" name="object 312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1723739" y="5252370"/>
              <a:ext cx="97726" cy="137445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1574197" y="5252370"/>
              <a:ext cx="123634" cy="137445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1845850" y="5252370"/>
              <a:ext cx="102298" cy="137445"/>
            </a:xfrm>
            <a:prstGeom prst="rect">
              <a:avLst/>
            </a:prstGeom>
          </p:spPr>
        </p:pic>
        <p:sp>
          <p:nvSpPr>
            <p:cNvPr id="315" name="object 315"/>
            <p:cNvSpPr/>
            <p:nvPr/>
          </p:nvSpPr>
          <p:spPr>
            <a:xfrm>
              <a:off x="1990344" y="5187696"/>
              <a:ext cx="21590" cy="200025"/>
            </a:xfrm>
            <a:custGeom>
              <a:avLst/>
              <a:gdLst/>
              <a:ahLst/>
              <a:cxnLst/>
              <a:rect l="l" t="t" r="r" b="b"/>
              <a:pathLst>
                <a:path w="21589" h="200025">
                  <a:moveTo>
                    <a:pt x="0" y="19964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9643"/>
                  </a:lnTo>
                  <a:lnTo>
                    <a:pt x="0" y="199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6" name="object 316"/>
          <p:cNvGrpSpPr/>
          <p:nvPr/>
        </p:nvGrpSpPr>
        <p:grpSpPr>
          <a:xfrm>
            <a:off x="2105406" y="5252370"/>
            <a:ext cx="224790" cy="137795"/>
            <a:chOff x="2105406" y="5252370"/>
            <a:chExt cx="224790" cy="137795"/>
          </a:xfrm>
        </p:grpSpPr>
        <p:pic>
          <p:nvPicPr>
            <p:cNvPr id="317" name="object 31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2105406" y="5252370"/>
              <a:ext cx="102203" cy="137445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2242756" y="5252370"/>
              <a:ext cx="86963" cy="137445"/>
            </a:xfrm>
            <a:prstGeom prst="rect">
              <a:avLst/>
            </a:prstGeom>
          </p:spPr>
        </p:pic>
      </p:grpSp>
      <p:pic>
        <p:nvPicPr>
          <p:cNvPr id="319" name="object 319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418302" y="5185219"/>
            <a:ext cx="1402841" cy="267271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219" cstate="print"/>
          <a:stretch>
            <a:fillRect/>
          </a:stretch>
        </p:blipFill>
        <p:spPr>
          <a:xfrm>
            <a:off x="3905060" y="5252370"/>
            <a:ext cx="88582" cy="137445"/>
          </a:xfrm>
          <a:prstGeom prst="rect">
            <a:avLst/>
          </a:prstGeom>
        </p:spPr>
      </p:pic>
      <p:grpSp>
        <p:nvGrpSpPr>
          <p:cNvPr id="321" name="object 321"/>
          <p:cNvGrpSpPr/>
          <p:nvPr/>
        </p:nvGrpSpPr>
        <p:grpSpPr>
          <a:xfrm>
            <a:off x="4018026" y="5188267"/>
            <a:ext cx="502284" cy="201930"/>
            <a:chOff x="4018026" y="5188267"/>
            <a:chExt cx="502284" cy="201930"/>
          </a:xfrm>
        </p:grpSpPr>
        <p:pic>
          <p:nvPicPr>
            <p:cNvPr id="322" name="object 322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4175284" y="5188267"/>
              <a:ext cx="114490" cy="201549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018026" y="5252371"/>
              <a:ext cx="122110" cy="137445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4323398" y="5252370"/>
              <a:ext cx="196881" cy="137541"/>
            </a:xfrm>
            <a:prstGeom prst="rect">
              <a:avLst/>
            </a:prstGeom>
          </p:spPr>
        </p:pic>
      </p:grpSp>
      <p:pic>
        <p:nvPicPr>
          <p:cNvPr id="325" name="object 325"/>
          <p:cNvPicPr/>
          <p:nvPr/>
        </p:nvPicPr>
        <p:blipFill>
          <a:blip r:embed="rId223" cstate="print"/>
          <a:stretch>
            <a:fillRect/>
          </a:stretch>
        </p:blipFill>
        <p:spPr>
          <a:xfrm>
            <a:off x="4605718" y="5252370"/>
            <a:ext cx="122110" cy="137445"/>
          </a:xfrm>
          <a:prstGeom prst="rect">
            <a:avLst/>
          </a:prstGeom>
        </p:spPr>
      </p:pic>
      <p:grpSp>
        <p:nvGrpSpPr>
          <p:cNvPr id="326" name="object 326"/>
          <p:cNvGrpSpPr/>
          <p:nvPr/>
        </p:nvGrpSpPr>
        <p:grpSpPr>
          <a:xfrm>
            <a:off x="4819460" y="5252370"/>
            <a:ext cx="632460" cy="137795"/>
            <a:chOff x="4819460" y="5252370"/>
            <a:chExt cx="632460" cy="137795"/>
          </a:xfrm>
        </p:grpSpPr>
        <p:pic>
          <p:nvPicPr>
            <p:cNvPr id="327" name="object 327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4819460" y="5252370"/>
              <a:ext cx="105346" cy="132873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4959858" y="5252371"/>
              <a:ext cx="122110" cy="137445"/>
            </a:xfrm>
            <a:prstGeom prst="rect">
              <a:avLst/>
            </a:prstGeom>
          </p:spPr>
        </p:pic>
        <p:pic>
          <p:nvPicPr>
            <p:cNvPr id="329" name="object 329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5115592" y="5252370"/>
              <a:ext cx="190785" cy="132873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5340001" y="5252466"/>
              <a:ext cx="111442" cy="137445"/>
            </a:xfrm>
            <a:prstGeom prst="rect">
              <a:avLst/>
            </a:prstGeom>
          </p:spPr>
        </p:pic>
      </p:grpSp>
      <p:grpSp>
        <p:nvGrpSpPr>
          <p:cNvPr id="331" name="object 331"/>
          <p:cNvGrpSpPr/>
          <p:nvPr/>
        </p:nvGrpSpPr>
        <p:grpSpPr>
          <a:xfrm>
            <a:off x="5535359" y="5252370"/>
            <a:ext cx="403225" cy="197485"/>
            <a:chOff x="5535359" y="5252370"/>
            <a:chExt cx="403225" cy="197485"/>
          </a:xfrm>
        </p:grpSpPr>
        <p:pic>
          <p:nvPicPr>
            <p:cNvPr id="332" name="object 332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5535359" y="5252370"/>
              <a:ext cx="116014" cy="197072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5688044" y="5255418"/>
              <a:ext cx="106775" cy="134397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5826919" y="5252370"/>
              <a:ext cx="111442" cy="137445"/>
            </a:xfrm>
            <a:prstGeom prst="rect">
              <a:avLst/>
            </a:prstGeom>
          </p:spPr>
        </p:pic>
      </p:grpSp>
      <p:grpSp>
        <p:nvGrpSpPr>
          <p:cNvPr id="335" name="object 335"/>
          <p:cNvGrpSpPr/>
          <p:nvPr/>
        </p:nvGrpSpPr>
        <p:grpSpPr>
          <a:xfrm>
            <a:off x="6022276" y="5188267"/>
            <a:ext cx="527050" cy="201930"/>
            <a:chOff x="6022276" y="5188267"/>
            <a:chExt cx="527050" cy="201930"/>
          </a:xfrm>
        </p:grpSpPr>
        <p:sp>
          <p:nvSpPr>
            <p:cNvPr id="336" name="object 336"/>
            <p:cNvSpPr/>
            <p:nvPr/>
          </p:nvSpPr>
          <p:spPr>
            <a:xfrm>
              <a:off x="6022276" y="5188267"/>
              <a:ext cx="114935" cy="201930"/>
            </a:xfrm>
            <a:custGeom>
              <a:avLst/>
              <a:gdLst/>
              <a:ahLst/>
              <a:cxnLst/>
              <a:rect l="l" t="t" r="r" b="b"/>
              <a:pathLst>
                <a:path w="114935" h="201929">
                  <a:moveTo>
                    <a:pt x="21431" y="189738"/>
                  </a:moveTo>
                  <a:lnTo>
                    <a:pt x="21431" y="142017"/>
                  </a:lnTo>
                  <a:lnTo>
                    <a:pt x="26003" y="160401"/>
                  </a:lnTo>
                  <a:lnTo>
                    <a:pt x="35147" y="174117"/>
                  </a:lnTo>
                  <a:lnTo>
                    <a:pt x="38195" y="177165"/>
                  </a:lnTo>
                  <a:lnTo>
                    <a:pt x="42767" y="180213"/>
                  </a:lnTo>
                  <a:lnTo>
                    <a:pt x="47339" y="181737"/>
                  </a:lnTo>
                  <a:lnTo>
                    <a:pt x="53435" y="183261"/>
                  </a:lnTo>
                  <a:lnTo>
                    <a:pt x="64103" y="183261"/>
                  </a:lnTo>
                  <a:lnTo>
                    <a:pt x="67246" y="181737"/>
                  </a:lnTo>
                  <a:lnTo>
                    <a:pt x="71818" y="181737"/>
                  </a:lnTo>
                  <a:lnTo>
                    <a:pt x="84010" y="175641"/>
                  </a:lnTo>
                  <a:lnTo>
                    <a:pt x="90106" y="169545"/>
                  </a:lnTo>
                  <a:lnTo>
                    <a:pt x="91630" y="166497"/>
                  </a:lnTo>
                  <a:lnTo>
                    <a:pt x="93154" y="164973"/>
                  </a:lnTo>
                  <a:lnTo>
                    <a:pt x="93154" y="0"/>
                  </a:lnTo>
                  <a:lnTo>
                    <a:pt x="114490" y="0"/>
                  </a:lnTo>
                  <a:lnTo>
                    <a:pt x="114490" y="196977"/>
                  </a:lnTo>
                  <a:lnTo>
                    <a:pt x="97726" y="196977"/>
                  </a:lnTo>
                  <a:lnTo>
                    <a:pt x="94678" y="183261"/>
                  </a:lnTo>
                  <a:lnTo>
                    <a:pt x="93154" y="183261"/>
                  </a:lnTo>
                  <a:lnTo>
                    <a:pt x="91630" y="184785"/>
                  </a:lnTo>
                  <a:lnTo>
                    <a:pt x="90106" y="187833"/>
                  </a:lnTo>
                  <a:lnTo>
                    <a:pt x="88582" y="189357"/>
                  </a:lnTo>
                  <a:lnTo>
                    <a:pt x="85534" y="190881"/>
                  </a:lnTo>
                  <a:lnTo>
                    <a:pt x="82486" y="193929"/>
                  </a:lnTo>
                  <a:lnTo>
                    <a:pt x="79438" y="195453"/>
                  </a:lnTo>
                  <a:lnTo>
                    <a:pt x="77914" y="196977"/>
                  </a:lnTo>
                  <a:lnTo>
                    <a:pt x="73342" y="198501"/>
                  </a:lnTo>
                  <a:lnTo>
                    <a:pt x="70294" y="200025"/>
                  </a:lnTo>
                  <a:lnTo>
                    <a:pt x="65627" y="200025"/>
                  </a:lnTo>
                  <a:lnTo>
                    <a:pt x="61055" y="201549"/>
                  </a:lnTo>
                  <a:lnTo>
                    <a:pt x="48863" y="201549"/>
                  </a:lnTo>
                  <a:lnTo>
                    <a:pt x="42767" y="200025"/>
                  </a:lnTo>
                  <a:lnTo>
                    <a:pt x="35147" y="196977"/>
                  </a:lnTo>
                  <a:lnTo>
                    <a:pt x="29051" y="195453"/>
                  </a:lnTo>
                  <a:lnTo>
                    <a:pt x="21431" y="189738"/>
                  </a:lnTo>
                  <a:close/>
                </a:path>
                <a:path w="114935" h="201929">
                  <a:moveTo>
                    <a:pt x="0" y="134397"/>
                  </a:moveTo>
                  <a:lnTo>
                    <a:pt x="0" y="117633"/>
                  </a:lnTo>
                  <a:lnTo>
                    <a:pt x="1524" y="109918"/>
                  </a:lnTo>
                  <a:lnTo>
                    <a:pt x="4572" y="103822"/>
                  </a:lnTo>
                  <a:lnTo>
                    <a:pt x="6096" y="97726"/>
                  </a:lnTo>
                  <a:lnTo>
                    <a:pt x="9239" y="91630"/>
                  </a:lnTo>
                  <a:lnTo>
                    <a:pt x="15335" y="82486"/>
                  </a:lnTo>
                  <a:lnTo>
                    <a:pt x="19907" y="79438"/>
                  </a:lnTo>
                  <a:lnTo>
                    <a:pt x="22955" y="76390"/>
                  </a:lnTo>
                  <a:lnTo>
                    <a:pt x="32099" y="70294"/>
                  </a:lnTo>
                  <a:lnTo>
                    <a:pt x="35147" y="68675"/>
                  </a:lnTo>
                  <a:lnTo>
                    <a:pt x="44291" y="65627"/>
                  </a:lnTo>
                  <a:lnTo>
                    <a:pt x="48863" y="65627"/>
                  </a:lnTo>
                  <a:lnTo>
                    <a:pt x="53435" y="64103"/>
                  </a:lnTo>
                  <a:lnTo>
                    <a:pt x="64103" y="64103"/>
                  </a:lnTo>
                  <a:lnTo>
                    <a:pt x="71818" y="65627"/>
                  </a:lnTo>
                  <a:lnTo>
                    <a:pt x="77914" y="68675"/>
                  </a:lnTo>
                  <a:lnTo>
                    <a:pt x="82486" y="71818"/>
                  </a:lnTo>
                  <a:lnTo>
                    <a:pt x="88582" y="74866"/>
                  </a:lnTo>
                  <a:lnTo>
                    <a:pt x="93154" y="79438"/>
                  </a:lnTo>
                  <a:lnTo>
                    <a:pt x="93154" y="97726"/>
                  </a:lnTo>
                  <a:lnTo>
                    <a:pt x="88582" y="93154"/>
                  </a:lnTo>
                  <a:lnTo>
                    <a:pt x="84010" y="90106"/>
                  </a:lnTo>
                  <a:lnTo>
                    <a:pt x="71818" y="84010"/>
                  </a:lnTo>
                  <a:lnTo>
                    <a:pt x="65627" y="82486"/>
                  </a:lnTo>
                  <a:lnTo>
                    <a:pt x="54959" y="82486"/>
                  </a:lnTo>
                  <a:lnTo>
                    <a:pt x="51911" y="84010"/>
                  </a:lnTo>
                  <a:lnTo>
                    <a:pt x="38195" y="88582"/>
                  </a:lnTo>
                  <a:lnTo>
                    <a:pt x="35147" y="93154"/>
                  </a:lnTo>
                  <a:lnTo>
                    <a:pt x="30575" y="96202"/>
                  </a:lnTo>
                  <a:lnTo>
                    <a:pt x="27527" y="102298"/>
                  </a:lnTo>
                  <a:lnTo>
                    <a:pt x="26003" y="108394"/>
                  </a:lnTo>
                  <a:lnTo>
                    <a:pt x="24003" y="114212"/>
                  </a:lnTo>
                  <a:lnTo>
                    <a:pt x="22574" y="120288"/>
                  </a:lnTo>
                  <a:lnTo>
                    <a:pt x="21717" y="126919"/>
                  </a:lnTo>
                  <a:lnTo>
                    <a:pt x="21431" y="134397"/>
                  </a:lnTo>
                  <a:lnTo>
                    <a:pt x="21431" y="189738"/>
                  </a:lnTo>
                  <a:lnTo>
                    <a:pt x="16859" y="186309"/>
                  </a:lnTo>
                  <a:lnTo>
                    <a:pt x="12287" y="180213"/>
                  </a:lnTo>
                  <a:lnTo>
                    <a:pt x="7620" y="174117"/>
                  </a:lnTo>
                  <a:lnTo>
                    <a:pt x="4572" y="164973"/>
                  </a:lnTo>
                  <a:lnTo>
                    <a:pt x="2571" y="158655"/>
                  </a:lnTo>
                  <a:lnTo>
                    <a:pt x="1143" y="151364"/>
                  </a:lnTo>
                  <a:lnTo>
                    <a:pt x="285" y="143233"/>
                  </a:lnTo>
                  <a:lnTo>
                    <a:pt x="0" y="134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7" name="object 337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6171914" y="5252370"/>
              <a:ext cx="376999" cy="137541"/>
            </a:xfrm>
            <a:prstGeom prst="rect">
              <a:avLst/>
            </a:prstGeom>
          </p:spPr>
        </p:pic>
      </p:grpSp>
      <p:pic>
        <p:nvPicPr>
          <p:cNvPr id="338" name="object 338"/>
          <p:cNvPicPr/>
          <p:nvPr/>
        </p:nvPicPr>
        <p:blipFill>
          <a:blip r:embed="rId232" cstate="print"/>
          <a:stretch>
            <a:fillRect/>
          </a:stretch>
        </p:blipFill>
        <p:spPr>
          <a:xfrm>
            <a:off x="6634448" y="5252370"/>
            <a:ext cx="88487" cy="137445"/>
          </a:xfrm>
          <a:prstGeom prst="rect">
            <a:avLst/>
          </a:prstGeom>
        </p:spPr>
      </p:pic>
      <p:grpSp>
        <p:nvGrpSpPr>
          <p:cNvPr id="339" name="object 339"/>
          <p:cNvGrpSpPr/>
          <p:nvPr/>
        </p:nvGrpSpPr>
        <p:grpSpPr>
          <a:xfrm>
            <a:off x="6747415" y="5252370"/>
            <a:ext cx="217170" cy="137795"/>
            <a:chOff x="6747415" y="5252370"/>
            <a:chExt cx="217170" cy="137795"/>
          </a:xfrm>
        </p:grpSpPr>
        <p:pic>
          <p:nvPicPr>
            <p:cNvPr id="340" name="object 34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6893909" y="5252370"/>
              <a:ext cx="70199" cy="132873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6747415" y="5252370"/>
              <a:ext cx="109918" cy="137445"/>
            </a:xfrm>
            <a:prstGeom prst="rect">
              <a:avLst/>
            </a:prstGeom>
          </p:spPr>
        </p:pic>
      </p:grpSp>
      <p:grpSp>
        <p:nvGrpSpPr>
          <p:cNvPr id="342" name="object 342"/>
          <p:cNvGrpSpPr/>
          <p:nvPr/>
        </p:nvGrpSpPr>
        <p:grpSpPr>
          <a:xfrm>
            <a:off x="7045071" y="5187696"/>
            <a:ext cx="1080770" cy="251460"/>
            <a:chOff x="7045071" y="5187696"/>
            <a:chExt cx="1080770" cy="251460"/>
          </a:xfrm>
        </p:grpSpPr>
        <p:pic>
          <p:nvPicPr>
            <p:cNvPr id="343" name="object 343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7045071" y="5252370"/>
              <a:ext cx="196881" cy="137540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7269480" y="5252370"/>
              <a:ext cx="88487" cy="137445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7382351" y="5252370"/>
              <a:ext cx="123634" cy="137445"/>
            </a:xfrm>
            <a:prstGeom prst="rect">
              <a:avLst/>
            </a:prstGeom>
          </p:spPr>
        </p:pic>
        <p:sp>
          <p:nvSpPr>
            <p:cNvPr id="346" name="object 346"/>
            <p:cNvSpPr/>
            <p:nvPr/>
          </p:nvSpPr>
          <p:spPr>
            <a:xfrm>
              <a:off x="7539228" y="5187696"/>
              <a:ext cx="21590" cy="200025"/>
            </a:xfrm>
            <a:custGeom>
              <a:avLst/>
              <a:gdLst/>
              <a:ahLst/>
              <a:cxnLst/>
              <a:rect l="l" t="t" r="r" b="b"/>
              <a:pathLst>
                <a:path w="21590" h="200025">
                  <a:moveTo>
                    <a:pt x="0" y="19964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199643"/>
                  </a:lnTo>
                  <a:lnTo>
                    <a:pt x="0" y="199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7" name="object 347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7586948" y="5255418"/>
              <a:ext cx="122110" cy="129825"/>
            </a:xfrm>
            <a:prstGeom prst="rect">
              <a:avLst/>
            </a:prstGeom>
          </p:spPr>
        </p:pic>
        <p:sp>
          <p:nvSpPr>
            <p:cNvPr id="348" name="object 348"/>
            <p:cNvSpPr/>
            <p:nvPr/>
          </p:nvSpPr>
          <p:spPr>
            <a:xfrm>
              <a:off x="7733538" y="5201983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59" h="183514">
                  <a:moveTo>
                    <a:pt x="21336" y="53441"/>
                  </a:moveTo>
                  <a:lnTo>
                    <a:pt x="1524" y="53441"/>
                  </a:lnTo>
                  <a:lnTo>
                    <a:pt x="1524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2859" h="183514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9" name="object 349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7789926" y="5188267"/>
              <a:ext cx="114490" cy="201549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7939564" y="5252370"/>
              <a:ext cx="186213" cy="186404"/>
            </a:xfrm>
            <a:prstGeom prst="rect">
              <a:avLst/>
            </a:prstGeom>
          </p:spPr>
        </p:pic>
      </p:grpSp>
      <p:sp>
        <p:nvSpPr>
          <p:cNvPr id="351" name="object 351"/>
          <p:cNvSpPr/>
          <p:nvPr/>
        </p:nvSpPr>
        <p:spPr>
          <a:xfrm>
            <a:off x="1284732" y="5597652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2" name="object 352"/>
          <p:cNvGrpSpPr/>
          <p:nvPr/>
        </p:nvGrpSpPr>
        <p:grpSpPr>
          <a:xfrm>
            <a:off x="1519237" y="5531929"/>
            <a:ext cx="444500" cy="194310"/>
            <a:chOff x="1519237" y="5531929"/>
            <a:chExt cx="444500" cy="194310"/>
          </a:xfrm>
        </p:grpSpPr>
        <p:pic>
          <p:nvPicPr>
            <p:cNvPr id="353" name="object 353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1519237" y="5539549"/>
              <a:ext cx="148018" cy="181737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1703927" y="5531929"/>
              <a:ext cx="103822" cy="193929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1841278" y="5588412"/>
              <a:ext cx="122110" cy="137445"/>
            </a:xfrm>
            <a:prstGeom prst="rect">
              <a:avLst/>
            </a:prstGeom>
          </p:spPr>
        </p:pic>
      </p:grpSp>
      <p:pic>
        <p:nvPicPr>
          <p:cNvPr id="356" name="object 356"/>
          <p:cNvPicPr/>
          <p:nvPr/>
        </p:nvPicPr>
        <p:blipFill>
          <a:blip r:embed="rId243" cstate="print"/>
          <a:stretch>
            <a:fillRect/>
          </a:stretch>
        </p:blipFill>
        <p:spPr>
          <a:xfrm>
            <a:off x="2079403" y="5521166"/>
            <a:ext cx="109918" cy="204692"/>
          </a:xfrm>
          <a:prstGeom prst="rect">
            <a:avLst/>
          </a:prstGeom>
        </p:spPr>
      </p:pic>
      <p:grpSp>
        <p:nvGrpSpPr>
          <p:cNvPr id="357" name="object 357"/>
          <p:cNvGrpSpPr/>
          <p:nvPr/>
        </p:nvGrpSpPr>
        <p:grpSpPr>
          <a:xfrm>
            <a:off x="2306860" y="5521166"/>
            <a:ext cx="1078230" cy="254000"/>
            <a:chOff x="2306860" y="5521166"/>
            <a:chExt cx="1078230" cy="254000"/>
          </a:xfrm>
        </p:grpSpPr>
        <p:pic>
          <p:nvPicPr>
            <p:cNvPr id="358" name="object 358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2428971" y="5588412"/>
              <a:ext cx="122110" cy="137445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2306860" y="5588413"/>
              <a:ext cx="97726" cy="137445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2584704" y="5588412"/>
              <a:ext cx="106870" cy="132873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2717483" y="5521166"/>
              <a:ext cx="128206" cy="200120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2877788" y="5521166"/>
              <a:ext cx="103822" cy="204692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3005995" y="5588412"/>
              <a:ext cx="250317" cy="137445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3293364" y="5524500"/>
              <a:ext cx="91440" cy="250825"/>
            </a:xfrm>
            <a:custGeom>
              <a:avLst/>
              <a:gdLst/>
              <a:ahLst/>
              <a:cxnLst/>
              <a:rect l="l" t="t" r="r" b="b"/>
              <a:pathLst>
                <a:path w="91439" h="250825">
                  <a:moveTo>
                    <a:pt x="21336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21336" y="198120"/>
                  </a:lnTo>
                  <a:lnTo>
                    <a:pt x="21336" y="0"/>
                  </a:lnTo>
                  <a:close/>
                </a:path>
                <a:path w="91439" h="250825">
                  <a:moveTo>
                    <a:pt x="91147" y="167741"/>
                  </a:moveTo>
                  <a:lnTo>
                    <a:pt x="66763" y="167741"/>
                  </a:lnTo>
                  <a:lnTo>
                    <a:pt x="43903" y="250228"/>
                  </a:lnTo>
                  <a:lnTo>
                    <a:pt x="65239" y="250228"/>
                  </a:lnTo>
                  <a:lnTo>
                    <a:pt x="91147" y="167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5" name="object 365"/>
          <p:cNvGrpSpPr/>
          <p:nvPr/>
        </p:nvGrpSpPr>
        <p:grpSpPr>
          <a:xfrm>
            <a:off x="3518821" y="5538025"/>
            <a:ext cx="443230" cy="247650"/>
            <a:chOff x="3518821" y="5538025"/>
            <a:chExt cx="443230" cy="247650"/>
          </a:xfrm>
        </p:grpSpPr>
        <p:pic>
          <p:nvPicPr>
            <p:cNvPr id="366" name="object 366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3518821" y="5588412"/>
              <a:ext cx="114490" cy="197072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3659315" y="5588412"/>
              <a:ext cx="122110" cy="137445"/>
            </a:xfrm>
            <a:prstGeom prst="rect">
              <a:avLst/>
            </a:prstGeom>
          </p:spPr>
        </p:pic>
        <p:sp>
          <p:nvSpPr>
            <p:cNvPr id="368" name="object 368"/>
            <p:cNvSpPr/>
            <p:nvPr/>
          </p:nvSpPr>
          <p:spPr>
            <a:xfrm>
              <a:off x="3816566" y="5538025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9" name="object 369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3873055" y="5588412"/>
              <a:ext cx="88487" cy="137445"/>
            </a:xfrm>
            <a:prstGeom prst="rect">
              <a:avLst/>
            </a:prstGeom>
          </p:spPr>
        </p:pic>
      </p:grpSp>
      <p:grpSp>
        <p:nvGrpSpPr>
          <p:cNvPr id="370" name="object 370"/>
          <p:cNvGrpSpPr/>
          <p:nvPr/>
        </p:nvGrpSpPr>
        <p:grpSpPr>
          <a:xfrm>
            <a:off x="4074509" y="5588412"/>
            <a:ext cx="226060" cy="137795"/>
            <a:chOff x="4074509" y="5588412"/>
            <a:chExt cx="226060" cy="137795"/>
          </a:xfrm>
        </p:grpSpPr>
        <p:pic>
          <p:nvPicPr>
            <p:cNvPr id="371" name="object 371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4074509" y="5588412"/>
              <a:ext cx="102298" cy="137445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4211955" y="5588412"/>
              <a:ext cx="88487" cy="137445"/>
            </a:xfrm>
            <a:prstGeom prst="rect">
              <a:avLst/>
            </a:prstGeom>
          </p:spPr>
        </p:pic>
      </p:grpSp>
      <p:pic>
        <p:nvPicPr>
          <p:cNvPr id="373" name="object 373"/>
          <p:cNvPicPr/>
          <p:nvPr/>
        </p:nvPicPr>
        <p:blipFill>
          <a:blip r:embed="rId255" cstate="print"/>
          <a:stretch>
            <a:fillRect/>
          </a:stretch>
        </p:blipFill>
        <p:spPr>
          <a:xfrm>
            <a:off x="4419505" y="5521166"/>
            <a:ext cx="1402841" cy="267366"/>
          </a:xfrm>
          <a:prstGeom prst="rect">
            <a:avLst/>
          </a:prstGeom>
        </p:spPr>
      </p:pic>
      <p:grpSp>
        <p:nvGrpSpPr>
          <p:cNvPr id="374" name="object 374"/>
          <p:cNvGrpSpPr/>
          <p:nvPr/>
        </p:nvGrpSpPr>
        <p:grpSpPr>
          <a:xfrm>
            <a:off x="5936742" y="5524309"/>
            <a:ext cx="272415" cy="201930"/>
            <a:chOff x="5936742" y="5524309"/>
            <a:chExt cx="272415" cy="201930"/>
          </a:xfrm>
        </p:grpSpPr>
        <p:pic>
          <p:nvPicPr>
            <p:cNvPr id="375" name="object 375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5936742" y="5524309"/>
              <a:ext cx="114490" cy="201549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6086380" y="5588412"/>
              <a:ext cx="122205" cy="137445"/>
            </a:xfrm>
            <a:prstGeom prst="rect">
              <a:avLst/>
            </a:prstGeom>
          </p:spPr>
        </p:pic>
      </p:grpSp>
      <p:grpSp>
        <p:nvGrpSpPr>
          <p:cNvPr id="377" name="object 377"/>
          <p:cNvGrpSpPr/>
          <p:nvPr/>
        </p:nvGrpSpPr>
        <p:grpSpPr>
          <a:xfrm>
            <a:off x="6324600" y="5521261"/>
            <a:ext cx="929640" cy="205104"/>
            <a:chOff x="6324600" y="5521261"/>
            <a:chExt cx="929640" cy="205104"/>
          </a:xfrm>
        </p:grpSpPr>
        <p:pic>
          <p:nvPicPr>
            <p:cNvPr id="378" name="object 378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6324600" y="5524309"/>
              <a:ext cx="114395" cy="201549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6474238" y="5588507"/>
              <a:ext cx="122110" cy="137445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6629876" y="5588412"/>
              <a:ext cx="190785" cy="132873"/>
            </a:xfrm>
            <a:prstGeom prst="rect">
              <a:avLst/>
            </a:prstGeom>
          </p:spPr>
        </p:pic>
        <p:sp>
          <p:nvSpPr>
            <p:cNvPr id="381" name="object 381"/>
            <p:cNvSpPr/>
            <p:nvPr/>
          </p:nvSpPr>
          <p:spPr>
            <a:xfrm>
              <a:off x="6863429" y="5521261"/>
              <a:ext cx="43180" cy="200025"/>
            </a:xfrm>
            <a:custGeom>
              <a:avLst/>
              <a:gdLst/>
              <a:ahLst/>
              <a:cxnLst/>
              <a:rect l="l" t="t" r="r" b="b"/>
              <a:pathLst>
                <a:path w="43179" h="200025">
                  <a:moveTo>
                    <a:pt x="0" y="200025"/>
                  </a:moveTo>
                  <a:lnTo>
                    <a:pt x="0" y="70199"/>
                  </a:lnTo>
                  <a:lnTo>
                    <a:pt x="21431" y="70199"/>
                  </a:lnTo>
                  <a:lnTo>
                    <a:pt x="21431" y="200025"/>
                  </a:lnTo>
                  <a:lnTo>
                    <a:pt x="0" y="200025"/>
                  </a:lnTo>
                  <a:close/>
                </a:path>
                <a:path w="43179" h="200025">
                  <a:moveTo>
                    <a:pt x="3048" y="47339"/>
                  </a:moveTo>
                  <a:lnTo>
                    <a:pt x="19907" y="0"/>
                  </a:lnTo>
                  <a:lnTo>
                    <a:pt x="42767" y="0"/>
                  </a:lnTo>
                  <a:lnTo>
                    <a:pt x="19907" y="47339"/>
                  </a:lnTo>
                  <a:lnTo>
                    <a:pt x="3048" y="47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2" name="object 382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6927533" y="5588317"/>
              <a:ext cx="106870" cy="132873"/>
            </a:xfrm>
            <a:prstGeom prst="rect">
              <a:avLst/>
            </a:prstGeom>
          </p:spPr>
        </p:pic>
        <p:sp>
          <p:nvSpPr>
            <p:cNvPr id="383" name="object 383"/>
            <p:cNvSpPr/>
            <p:nvPr/>
          </p:nvSpPr>
          <p:spPr>
            <a:xfrm>
              <a:off x="7075551" y="5537936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90" h="183514">
                  <a:moveTo>
                    <a:pt x="21424" y="53530"/>
                  </a:moveTo>
                  <a:lnTo>
                    <a:pt x="0" y="53530"/>
                  </a:lnTo>
                  <a:lnTo>
                    <a:pt x="0" y="183349"/>
                  </a:lnTo>
                  <a:lnTo>
                    <a:pt x="21424" y="183349"/>
                  </a:lnTo>
                  <a:lnTo>
                    <a:pt x="21424" y="53530"/>
                  </a:lnTo>
                  <a:close/>
                </a:path>
                <a:path w="21590" h="183514">
                  <a:moveTo>
                    <a:pt x="21424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1424" y="24472"/>
                  </a:lnTo>
                  <a:lnTo>
                    <a:pt x="214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4" name="object 384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7132034" y="5588412"/>
              <a:ext cx="122110" cy="137445"/>
            </a:xfrm>
            <a:prstGeom prst="rect">
              <a:avLst/>
            </a:prstGeom>
          </p:spPr>
        </p:pic>
      </p:grpSp>
      <p:grpSp>
        <p:nvGrpSpPr>
          <p:cNvPr id="385" name="object 385"/>
          <p:cNvGrpSpPr/>
          <p:nvPr/>
        </p:nvGrpSpPr>
        <p:grpSpPr>
          <a:xfrm>
            <a:off x="7376255" y="5524309"/>
            <a:ext cx="775970" cy="261620"/>
            <a:chOff x="7376255" y="5524309"/>
            <a:chExt cx="775970" cy="261620"/>
          </a:xfrm>
        </p:grpSpPr>
        <p:pic>
          <p:nvPicPr>
            <p:cNvPr id="386" name="object 386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7376255" y="5588412"/>
              <a:ext cx="114490" cy="196977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516844" y="5588412"/>
              <a:ext cx="123634" cy="137445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7666292" y="5524309"/>
              <a:ext cx="114490" cy="201549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7815929" y="5588412"/>
              <a:ext cx="109918" cy="137445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7962424" y="5588412"/>
              <a:ext cx="189357" cy="132873"/>
            </a:xfrm>
            <a:prstGeom prst="rect">
              <a:avLst/>
            </a:prstGeom>
          </p:spPr>
        </p:pic>
      </p:grpSp>
      <p:grpSp>
        <p:nvGrpSpPr>
          <p:cNvPr id="391" name="object 391"/>
          <p:cNvGrpSpPr/>
          <p:nvPr/>
        </p:nvGrpSpPr>
        <p:grpSpPr>
          <a:xfrm>
            <a:off x="8264748" y="5556313"/>
            <a:ext cx="325120" cy="169545"/>
            <a:chOff x="8264748" y="5556313"/>
            <a:chExt cx="325120" cy="169545"/>
          </a:xfrm>
        </p:grpSpPr>
        <p:pic>
          <p:nvPicPr>
            <p:cNvPr id="392" name="object 392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8264748" y="5556313"/>
              <a:ext cx="85439" cy="169545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8371523" y="5588317"/>
              <a:ext cx="111442" cy="137445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8519637" y="5588412"/>
              <a:ext cx="70199" cy="132873"/>
            </a:xfrm>
            <a:prstGeom prst="rect">
              <a:avLst/>
            </a:prstGeom>
          </p:spPr>
        </p:pic>
      </p:grpSp>
      <p:grpSp>
        <p:nvGrpSpPr>
          <p:cNvPr id="395" name="object 395"/>
          <p:cNvGrpSpPr/>
          <p:nvPr/>
        </p:nvGrpSpPr>
        <p:grpSpPr>
          <a:xfrm>
            <a:off x="1510094" y="5793104"/>
            <a:ext cx="450850" cy="201930"/>
            <a:chOff x="1510094" y="5793104"/>
            <a:chExt cx="450850" cy="201930"/>
          </a:xfrm>
        </p:grpSpPr>
        <p:pic>
          <p:nvPicPr>
            <p:cNvPr id="396" name="object 396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1510094" y="5857208"/>
              <a:ext cx="86963" cy="137445"/>
            </a:xfrm>
            <a:prstGeom prst="rect">
              <a:avLst/>
            </a:prstGeom>
          </p:spPr>
        </p:pic>
        <p:sp>
          <p:nvSpPr>
            <p:cNvPr id="397" name="object 397"/>
            <p:cNvSpPr/>
            <p:nvPr/>
          </p:nvSpPr>
          <p:spPr>
            <a:xfrm>
              <a:off x="1630680" y="5806820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8" name="object 398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1687068" y="5793104"/>
              <a:ext cx="114490" cy="201549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1836706" y="5857208"/>
              <a:ext cx="123634" cy="137445"/>
            </a:xfrm>
            <a:prstGeom prst="rect">
              <a:avLst/>
            </a:prstGeom>
          </p:spPr>
        </p:pic>
      </p:grpSp>
      <p:grpSp>
        <p:nvGrpSpPr>
          <p:cNvPr id="400" name="object 400"/>
          <p:cNvGrpSpPr/>
          <p:nvPr/>
        </p:nvGrpSpPr>
        <p:grpSpPr>
          <a:xfrm>
            <a:off x="2048828" y="5790057"/>
            <a:ext cx="1438275" cy="205104"/>
            <a:chOff x="2048828" y="5790057"/>
            <a:chExt cx="1438275" cy="205104"/>
          </a:xfrm>
        </p:grpSpPr>
        <p:pic>
          <p:nvPicPr>
            <p:cNvPr id="401" name="object 401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2048828" y="5857208"/>
              <a:ext cx="190881" cy="132873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2273237" y="5857208"/>
              <a:ext cx="123729" cy="137445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2422875" y="5793104"/>
              <a:ext cx="116014" cy="201549"/>
            </a:xfrm>
            <a:prstGeom prst="rect">
              <a:avLst/>
            </a:prstGeom>
          </p:spPr>
        </p:pic>
        <p:sp>
          <p:nvSpPr>
            <p:cNvPr id="404" name="object 404"/>
            <p:cNvSpPr/>
            <p:nvPr/>
          </p:nvSpPr>
          <p:spPr>
            <a:xfrm>
              <a:off x="2581656" y="5806820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5" name="object 405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2628995" y="5790057"/>
              <a:ext cx="126682" cy="200025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2790730" y="5857208"/>
              <a:ext cx="97726" cy="137445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2911316" y="5857208"/>
              <a:ext cx="103822" cy="137445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3048762" y="5793104"/>
              <a:ext cx="114490" cy="201549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3198304" y="5857208"/>
              <a:ext cx="103822" cy="137445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3335751" y="5857208"/>
              <a:ext cx="88487" cy="137445"/>
            </a:xfrm>
            <a:prstGeom prst="rect">
              <a:avLst/>
            </a:prstGeom>
          </p:spPr>
        </p:pic>
        <p:sp>
          <p:nvSpPr>
            <p:cNvPr id="411" name="object 411"/>
            <p:cNvSpPr/>
            <p:nvPr/>
          </p:nvSpPr>
          <p:spPr>
            <a:xfrm>
              <a:off x="3459480" y="596493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548" y="509015"/>
            <a:ext cx="5673851" cy="609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0080" y="1967483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79" h="106680">
                <a:moveTo>
                  <a:pt x="0" y="106679"/>
                </a:moveTo>
                <a:lnTo>
                  <a:pt x="0" y="0"/>
                </a:lnTo>
                <a:lnTo>
                  <a:pt x="106679" y="0"/>
                </a:lnTo>
                <a:lnTo>
                  <a:pt x="106679" y="106679"/>
                </a:lnTo>
                <a:lnTo>
                  <a:pt x="0" y="106679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689" y="1895379"/>
            <a:ext cx="302799" cy="22907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98448" y="1877567"/>
            <a:ext cx="27940" cy="243840"/>
          </a:xfrm>
          <a:custGeom>
            <a:avLst/>
            <a:gdLst/>
            <a:ahLst/>
            <a:cxnLst/>
            <a:rect l="l" t="t" r="r" b="b"/>
            <a:pathLst>
              <a:path w="27940" h="243839">
                <a:moveTo>
                  <a:pt x="0" y="243840"/>
                </a:moveTo>
                <a:lnTo>
                  <a:pt x="0" y="0"/>
                </a:lnTo>
                <a:lnTo>
                  <a:pt x="27432" y="0"/>
                </a:lnTo>
                <a:lnTo>
                  <a:pt x="27432" y="243840"/>
                </a:lnTo>
                <a:lnTo>
                  <a:pt x="0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526858" y="1956435"/>
            <a:ext cx="575945" cy="168275"/>
            <a:chOff x="1526858" y="1956435"/>
            <a:chExt cx="575945" cy="168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6858" y="1956435"/>
              <a:ext cx="119062" cy="168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400" y="1956435"/>
              <a:ext cx="151161" cy="1680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05" y="1956435"/>
              <a:ext cx="233553" cy="16344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85454" y="1956435"/>
            <a:ext cx="152685" cy="1680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43506" y="1956435"/>
            <a:ext cx="152685" cy="16802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68620" y="1956435"/>
            <a:ext cx="109918" cy="16802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967800" y="1956435"/>
            <a:ext cx="702310" cy="168275"/>
            <a:chOff x="2967800" y="1956435"/>
            <a:chExt cx="702310" cy="1682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7800" y="1956435"/>
              <a:ext cx="108394" cy="1680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6769" y="1956513"/>
              <a:ext cx="135826" cy="1679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6887" y="1956435"/>
              <a:ext cx="239648" cy="1680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1588" y="1956435"/>
              <a:ext cx="108394" cy="16802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423916" y="1956435"/>
            <a:ext cx="292100" cy="168275"/>
            <a:chOff x="5423916" y="1956435"/>
            <a:chExt cx="292100" cy="168275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23916" y="1956435"/>
              <a:ext cx="151161" cy="1680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07082" y="1956435"/>
              <a:ext cx="108394" cy="16802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4738" y="1877091"/>
            <a:ext cx="2027205" cy="320706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121205" y="1886235"/>
            <a:ext cx="456565" cy="238760"/>
            <a:chOff x="8121205" y="1886235"/>
            <a:chExt cx="456565" cy="238760"/>
          </a:xfrm>
        </p:grpSpPr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1205" y="1956435"/>
              <a:ext cx="108394" cy="1680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0175" y="1886235"/>
              <a:ext cx="126682" cy="2382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26481" y="1956435"/>
              <a:ext cx="151161" cy="168021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870008" y="1877091"/>
            <a:ext cx="1640966" cy="57731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963549" y="2202370"/>
            <a:ext cx="1454785" cy="252095"/>
            <a:chOff x="963549" y="2202370"/>
            <a:chExt cx="1454785" cy="252095"/>
          </a:xfrm>
        </p:grpSpPr>
        <p:sp>
          <p:nvSpPr>
            <p:cNvPr id="28" name="object 28"/>
            <p:cNvSpPr/>
            <p:nvPr/>
          </p:nvSpPr>
          <p:spPr>
            <a:xfrm>
              <a:off x="963549" y="2223807"/>
              <a:ext cx="27940" cy="226060"/>
            </a:xfrm>
            <a:custGeom>
              <a:avLst/>
              <a:gdLst/>
              <a:ahLst/>
              <a:cxnLst/>
              <a:rect l="l" t="t" r="r" b="b"/>
              <a:pathLst>
                <a:path w="27940" h="226060">
                  <a:moveTo>
                    <a:pt x="27520" y="67157"/>
                  </a:moveTo>
                  <a:lnTo>
                    <a:pt x="1524" y="67157"/>
                  </a:lnTo>
                  <a:lnTo>
                    <a:pt x="1524" y="226034"/>
                  </a:lnTo>
                  <a:lnTo>
                    <a:pt x="27520" y="226034"/>
                  </a:lnTo>
                  <a:lnTo>
                    <a:pt x="27520" y="67157"/>
                  </a:lnTo>
                  <a:close/>
                </a:path>
                <a:path w="27940" h="226060">
                  <a:moveTo>
                    <a:pt x="2752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7520" y="28956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3748" y="2206942"/>
              <a:ext cx="140493" cy="2474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6914" y="2286381"/>
              <a:ext cx="137445" cy="16802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7127" y="2286381"/>
              <a:ext cx="131254" cy="1634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5813" y="2246661"/>
              <a:ext cx="106870" cy="20774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699348" y="2223807"/>
              <a:ext cx="27940" cy="226060"/>
            </a:xfrm>
            <a:custGeom>
              <a:avLst/>
              <a:gdLst/>
              <a:ahLst/>
              <a:cxnLst/>
              <a:rect l="l" t="t" r="r" b="b"/>
              <a:pathLst>
                <a:path w="27939" h="226060">
                  <a:moveTo>
                    <a:pt x="25908" y="67157"/>
                  </a:moveTo>
                  <a:lnTo>
                    <a:pt x="0" y="67157"/>
                  </a:lnTo>
                  <a:lnTo>
                    <a:pt x="0" y="226034"/>
                  </a:lnTo>
                  <a:lnTo>
                    <a:pt x="25908" y="226034"/>
                  </a:lnTo>
                  <a:lnTo>
                    <a:pt x="25908" y="67157"/>
                  </a:lnTo>
                  <a:close/>
                </a:path>
                <a:path w="27939" h="226060">
                  <a:moveTo>
                    <a:pt x="27432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7432" y="28956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7362" y="2202370"/>
              <a:ext cx="158686" cy="24745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57292" y="2286380"/>
              <a:ext cx="120586" cy="1680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08454" y="2286380"/>
              <a:ext cx="126682" cy="16802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76380" y="2206942"/>
              <a:ext cx="141922" cy="24745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2461069" y="2286380"/>
            <a:ext cx="292100" cy="168275"/>
            <a:chOff x="2461069" y="2286380"/>
            <a:chExt cx="292100" cy="168275"/>
          </a:xfrm>
        </p:grpSpPr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44235" y="2286381"/>
              <a:ext cx="108394" cy="1680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61069" y="2286380"/>
              <a:ext cx="151066" cy="168021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851785" y="2206942"/>
            <a:ext cx="320675" cy="247650"/>
            <a:chOff x="2851785" y="2206942"/>
            <a:chExt cx="320675" cy="247650"/>
          </a:xfrm>
        </p:grpSpPr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51785" y="2206942"/>
              <a:ext cx="140493" cy="24745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36475" y="2286456"/>
              <a:ext cx="135921" cy="167836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274695" y="2286380"/>
            <a:ext cx="126682" cy="168021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3453384" y="2206751"/>
            <a:ext cx="210820" cy="325755"/>
            <a:chOff x="3453384" y="2206751"/>
            <a:chExt cx="210820" cy="325755"/>
          </a:xfrm>
        </p:grpSpPr>
        <p:sp>
          <p:nvSpPr>
            <p:cNvPr id="46" name="object 46"/>
            <p:cNvSpPr/>
            <p:nvPr/>
          </p:nvSpPr>
          <p:spPr>
            <a:xfrm>
              <a:off x="3453384" y="2206751"/>
              <a:ext cx="27940" cy="245745"/>
            </a:xfrm>
            <a:custGeom>
              <a:avLst/>
              <a:gdLst/>
              <a:ahLst/>
              <a:cxnLst/>
              <a:rect l="l" t="t" r="r" b="b"/>
              <a:pathLst>
                <a:path w="27939" h="245744">
                  <a:moveTo>
                    <a:pt x="0" y="245364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45364"/>
                  </a:lnTo>
                  <a:lnTo>
                    <a:pt x="0" y="245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21964" y="2286381"/>
              <a:ext cx="141922" cy="245887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711226" y="2291048"/>
            <a:ext cx="129730" cy="163353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3889819" y="2286380"/>
            <a:ext cx="551180" cy="168275"/>
            <a:chOff x="3889819" y="2286380"/>
            <a:chExt cx="551180" cy="168275"/>
          </a:xfrm>
        </p:grpSpPr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89819" y="2286381"/>
              <a:ext cx="235077" cy="16344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4616" y="2286380"/>
              <a:ext cx="126682" cy="16802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32542" y="2286381"/>
              <a:ext cx="108299" cy="168021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5553647" y="2417730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32099"/>
                </a:moveTo>
                <a:lnTo>
                  <a:pt x="0" y="0"/>
                </a:lnTo>
                <a:lnTo>
                  <a:pt x="32099" y="0"/>
                </a:lnTo>
                <a:lnTo>
                  <a:pt x="32099" y="32099"/>
                </a:lnTo>
                <a:lnTo>
                  <a:pt x="0" y="3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53647" y="2313908"/>
            <a:ext cx="32384" cy="33655"/>
          </a:xfrm>
          <a:custGeom>
            <a:avLst/>
            <a:gdLst/>
            <a:ahLst/>
            <a:cxnLst/>
            <a:rect l="l" t="t" r="r" b="b"/>
            <a:pathLst>
              <a:path w="32385" h="33655">
                <a:moveTo>
                  <a:pt x="0" y="33528"/>
                </a:moveTo>
                <a:lnTo>
                  <a:pt x="0" y="0"/>
                </a:lnTo>
                <a:lnTo>
                  <a:pt x="32099" y="0"/>
                </a:lnTo>
                <a:lnTo>
                  <a:pt x="32099" y="33528"/>
                </a:lnTo>
                <a:lnTo>
                  <a:pt x="0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78408" y="2686811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80">
                <a:moveTo>
                  <a:pt x="0" y="80772"/>
                </a:moveTo>
                <a:lnTo>
                  <a:pt x="0" y="0"/>
                </a:lnTo>
                <a:lnTo>
                  <a:pt x="80772" y="0"/>
                </a:lnTo>
                <a:lnTo>
                  <a:pt x="80772" y="80772"/>
                </a:lnTo>
                <a:lnTo>
                  <a:pt x="0" y="80772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7633" y="2804160"/>
            <a:ext cx="5080" cy="21590"/>
          </a:xfrm>
          <a:custGeom>
            <a:avLst/>
            <a:gdLst/>
            <a:ahLst/>
            <a:cxnLst/>
            <a:rect l="l" t="t" r="r" b="b"/>
            <a:pathLst>
              <a:path w="5080" h="21589">
                <a:moveTo>
                  <a:pt x="5080" y="0"/>
                </a:moveTo>
                <a:lnTo>
                  <a:pt x="5080" y="21335"/>
                </a:lnTo>
                <a:lnTo>
                  <a:pt x="0" y="21335"/>
                </a:lnTo>
                <a:lnTo>
                  <a:pt x="0" y="0"/>
                </a:lnTo>
                <a:lnTo>
                  <a:pt x="5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6203" y="2625470"/>
            <a:ext cx="11430" cy="22860"/>
          </a:xfrm>
          <a:custGeom>
            <a:avLst/>
            <a:gdLst/>
            <a:ahLst/>
            <a:cxnLst/>
            <a:rect l="l" t="t" r="r" b="b"/>
            <a:pathLst>
              <a:path w="11430" h="22860">
                <a:moveTo>
                  <a:pt x="11429" y="0"/>
                </a:moveTo>
                <a:lnTo>
                  <a:pt x="11429" y="22859"/>
                </a:lnTo>
                <a:lnTo>
                  <a:pt x="0" y="22859"/>
                </a:lnTo>
                <a:lnTo>
                  <a:pt x="0" y="0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66203" y="2804160"/>
            <a:ext cx="11430" cy="21590"/>
          </a:xfrm>
          <a:custGeom>
            <a:avLst/>
            <a:gdLst/>
            <a:ahLst/>
            <a:cxnLst/>
            <a:rect l="l" t="t" r="r" b="b"/>
            <a:pathLst>
              <a:path w="11430" h="21589">
                <a:moveTo>
                  <a:pt x="11429" y="0"/>
                </a:moveTo>
                <a:lnTo>
                  <a:pt x="11429" y="21335"/>
                </a:lnTo>
                <a:lnTo>
                  <a:pt x="0" y="21335"/>
                </a:lnTo>
                <a:lnTo>
                  <a:pt x="0" y="0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81113" y="2625470"/>
            <a:ext cx="85090" cy="22860"/>
          </a:xfrm>
          <a:custGeom>
            <a:avLst/>
            <a:gdLst/>
            <a:ahLst/>
            <a:cxnLst/>
            <a:rect l="l" t="t" r="r" b="b"/>
            <a:pathLst>
              <a:path w="85090" h="22860">
                <a:moveTo>
                  <a:pt x="85089" y="0"/>
                </a:moveTo>
                <a:lnTo>
                  <a:pt x="85089" y="22859"/>
                </a:lnTo>
                <a:lnTo>
                  <a:pt x="0" y="22859"/>
                </a:lnTo>
                <a:lnTo>
                  <a:pt x="0" y="0"/>
                </a:lnTo>
                <a:lnTo>
                  <a:pt x="85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81113" y="2712529"/>
            <a:ext cx="85090" cy="21590"/>
          </a:xfrm>
          <a:custGeom>
            <a:avLst/>
            <a:gdLst/>
            <a:ahLst/>
            <a:cxnLst/>
            <a:rect l="l" t="t" r="r" b="b"/>
            <a:pathLst>
              <a:path w="85090" h="21589">
                <a:moveTo>
                  <a:pt x="85090" y="0"/>
                </a:moveTo>
                <a:lnTo>
                  <a:pt x="85090" y="21335"/>
                </a:lnTo>
                <a:lnTo>
                  <a:pt x="0" y="21335"/>
                </a:lnTo>
                <a:lnTo>
                  <a:pt x="0" y="0"/>
                </a:lnTo>
                <a:lnTo>
                  <a:pt x="85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56982" y="2625470"/>
            <a:ext cx="109220" cy="200025"/>
          </a:xfrm>
          <a:custGeom>
            <a:avLst/>
            <a:gdLst/>
            <a:ahLst/>
            <a:cxnLst/>
            <a:rect l="l" t="t" r="r" b="b"/>
            <a:pathLst>
              <a:path w="109219" h="200025">
                <a:moveTo>
                  <a:pt x="109220" y="178689"/>
                </a:moveTo>
                <a:lnTo>
                  <a:pt x="24130" y="178689"/>
                </a:lnTo>
                <a:lnTo>
                  <a:pt x="24130" y="0"/>
                </a:lnTo>
                <a:lnTo>
                  <a:pt x="0" y="0"/>
                </a:lnTo>
                <a:lnTo>
                  <a:pt x="0" y="200025"/>
                </a:lnTo>
                <a:lnTo>
                  <a:pt x="24130" y="200025"/>
                </a:lnTo>
                <a:lnTo>
                  <a:pt x="109220" y="200025"/>
                </a:lnTo>
                <a:lnTo>
                  <a:pt x="109220" y="178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1421511" y="2610135"/>
            <a:ext cx="991235" cy="288925"/>
            <a:chOff x="1421511" y="2610135"/>
            <a:chExt cx="991235" cy="288925"/>
          </a:xfrm>
        </p:grpSpPr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21511" y="2680430"/>
              <a:ext cx="116014" cy="14506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72673" y="2610135"/>
              <a:ext cx="126682" cy="2184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37455" y="2680430"/>
              <a:ext cx="120586" cy="14811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97761" y="2680430"/>
              <a:ext cx="215265" cy="14811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43506" y="2680430"/>
              <a:ext cx="106870" cy="21840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277904" y="2680430"/>
              <a:ext cx="134302" cy="148113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2513076" y="2625851"/>
            <a:ext cx="24765" cy="200025"/>
          </a:xfrm>
          <a:custGeom>
            <a:avLst/>
            <a:gdLst/>
            <a:ahLst/>
            <a:cxnLst/>
            <a:rect l="l" t="t" r="r" b="b"/>
            <a:pathLst>
              <a:path w="24764" h="200025">
                <a:moveTo>
                  <a:pt x="0" y="199644"/>
                </a:moveTo>
                <a:lnTo>
                  <a:pt x="0" y="0"/>
                </a:lnTo>
                <a:lnTo>
                  <a:pt x="24383" y="0"/>
                </a:lnTo>
                <a:lnTo>
                  <a:pt x="24383" y="199644"/>
                </a:lnTo>
                <a:lnTo>
                  <a:pt x="0" y="1996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2587752" y="2625471"/>
            <a:ext cx="203200" cy="200025"/>
            <a:chOff x="2587752" y="2625471"/>
            <a:chExt cx="203200" cy="200025"/>
          </a:xfrm>
        </p:grpSpPr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587752" y="2625471"/>
              <a:ext cx="132778" cy="20002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761767" y="2704820"/>
              <a:ext cx="29209" cy="121285"/>
            </a:xfrm>
            <a:custGeom>
              <a:avLst/>
              <a:gdLst/>
              <a:ahLst/>
              <a:cxnLst/>
              <a:rect l="l" t="t" r="r" b="b"/>
              <a:pathLst>
                <a:path w="29210" h="121285">
                  <a:moveTo>
                    <a:pt x="28956" y="91732"/>
                  </a:moveTo>
                  <a:lnTo>
                    <a:pt x="0" y="91732"/>
                  </a:lnTo>
                  <a:lnTo>
                    <a:pt x="0" y="120688"/>
                  </a:lnTo>
                  <a:lnTo>
                    <a:pt x="28956" y="120688"/>
                  </a:lnTo>
                  <a:lnTo>
                    <a:pt x="28956" y="91732"/>
                  </a:lnTo>
                  <a:close/>
                </a:path>
                <a:path w="29210" h="121285">
                  <a:moveTo>
                    <a:pt x="28956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8956" y="29057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1284732" y="302971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57912"/>
                </a:moveTo>
                <a:lnTo>
                  <a:pt x="0" y="0"/>
                </a:lnTo>
                <a:lnTo>
                  <a:pt x="57912" y="0"/>
                </a:lnTo>
                <a:lnTo>
                  <a:pt x="57912" y="57912"/>
                </a:lnTo>
                <a:lnTo>
                  <a:pt x="0" y="57912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1506951" y="3022568"/>
            <a:ext cx="807720" cy="123825"/>
            <a:chOff x="1506951" y="3022568"/>
            <a:chExt cx="807720" cy="123825"/>
          </a:xfrm>
        </p:grpSpPr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06951" y="3022568"/>
              <a:ext cx="224408" cy="12372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763268" y="311810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24384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4384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19942" y="3022568"/>
              <a:ext cx="108394" cy="12372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961388" y="311810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24384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4384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18348" y="3022568"/>
              <a:ext cx="108394" cy="12372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161032" y="311810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24384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4384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216753" y="3025616"/>
              <a:ext cx="97726" cy="117538"/>
            </a:xfrm>
            <a:prstGeom prst="rect">
              <a:avLst/>
            </a:prstGeom>
          </p:spPr>
        </p:pic>
      </p:grpSp>
      <p:sp>
        <p:nvSpPr>
          <p:cNvPr id="82" name="object 82"/>
          <p:cNvSpPr/>
          <p:nvPr/>
        </p:nvSpPr>
        <p:spPr>
          <a:xfrm>
            <a:off x="1284732" y="333603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57912"/>
                </a:moveTo>
                <a:lnTo>
                  <a:pt x="0" y="0"/>
                </a:lnTo>
                <a:lnTo>
                  <a:pt x="57912" y="0"/>
                </a:lnTo>
                <a:lnTo>
                  <a:pt x="57912" y="57912"/>
                </a:lnTo>
                <a:lnTo>
                  <a:pt x="0" y="57912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1506951" y="3279171"/>
            <a:ext cx="1563370" cy="221615"/>
            <a:chOff x="1506951" y="3279171"/>
            <a:chExt cx="1563370" cy="221615"/>
          </a:xfrm>
        </p:grpSpPr>
        <p:pic>
          <p:nvPicPr>
            <p:cNvPr id="84" name="object 8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06951" y="3328035"/>
              <a:ext cx="222884" cy="17259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64983" y="3328035"/>
              <a:ext cx="94583" cy="120586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895856" y="342442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24383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952720" y="3331083"/>
              <a:ext cx="97726" cy="11753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070259" y="3279172"/>
              <a:ext cx="106870" cy="17249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03038" y="3279171"/>
              <a:ext cx="106870" cy="17249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343912" y="342442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24383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99919" y="3328035"/>
              <a:ext cx="222884" cy="12363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656332" y="342442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24383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22054" y="3328035"/>
              <a:ext cx="96202" cy="12058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839593" y="3331083"/>
              <a:ext cx="94678" cy="16954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958656" y="3331083"/>
              <a:ext cx="111442" cy="166401"/>
            </a:xfrm>
            <a:prstGeom prst="rect">
              <a:avLst/>
            </a:prstGeom>
          </p:spPr>
        </p:pic>
      </p:grpSp>
      <p:sp>
        <p:nvSpPr>
          <p:cNvPr id="96" name="object 96"/>
          <p:cNvSpPr/>
          <p:nvPr/>
        </p:nvSpPr>
        <p:spPr>
          <a:xfrm>
            <a:off x="1284732" y="364083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57912"/>
                </a:moveTo>
                <a:lnTo>
                  <a:pt x="0" y="0"/>
                </a:lnTo>
                <a:lnTo>
                  <a:pt x="57912" y="0"/>
                </a:lnTo>
                <a:lnTo>
                  <a:pt x="57912" y="57912"/>
                </a:lnTo>
                <a:lnTo>
                  <a:pt x="0" y="57912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1516190" y="3633501"/>
            <a:ext cx="1377315" cy="172720"/>
            <a:chOff x="1516190" y="3633501"/>
            <a:chExt cx="1377315" cy="172720"/>
          </a:xfrm>
        </p:grpSpPr>
        <p:pic>
          <p:nvPicPr>
            <p:cNvPr id="98" name="object 9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16190" y="3633501"/>
              <a:ext cx="96107" cy="12058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32204" y="3633501"/>
              <a:ext cx="108299" cy="12363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763459" y="3633501"/>
              <a:ext cx="108394" cy="12363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905000" y="372922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24383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961864" y="3636549"/>
              <a:ext cx="212217" cy="11753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2202180" y="372922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24383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256473" y="3633501"/>
              <a:ext cx="94678" cy="17249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75535" y="3636549"/>
              <a:ext cx="111442" cy="166401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2516124" y="372922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24383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572512" y="3633501"/>
              <a:ext cx="199929" cy="17249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796825" y="3636549"/>
              <a:ext cx="96202" cy="117538"/>
            </a:xfrm>
            <a:prstGeom prst="rect">
              <a:avLst/>
            </a:prstGeom>
          </p:spPr>
        </p:pic>
      </p:grpSp>
      <p:sp>
        <p:nvSpPr>
          <p:cNvPr id="109" name="object 109"/>
          <p:cNvSpPr/>
          <p:nvPr/>
        </p:nvSpPr>
        <p:spPr>
          <a:xfrm>
            <a:off x="978408" y="3970020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79">
                <a:moveTo>
                  <a:pt x="0" y="80772"/>
                </a:moveTo>
                <a:lnTo>
                  <a:pt x="0" y="0"/>
                </a:lnTo>
                <a:lnTo>
                  <a:pt x="80772" y="0"/>
                </a:lnTo>
                <a:lnTo>
                  <a:pt x="80772" y="80772"/>
                </a:lnTo>
                <a:lnTo>
                  <a:pt x="0" y="80772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1256633" y="3909917"/>
            <a:ext cx="737870" cy="203200"/>
            <a:chOff x="1256633" y="3909917"/>
            <a:chExt cx="737870" cy="203200"/>
          </a:xfrm>
        </p:grpSpPr>
        <p:pic>
          <p:nvPicPr>
            <p:cNvPr id="111" name="object 11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56633" y="3909917"/>
              <a:ext cx="161829" cy="19850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58182" y="3963352"/>
              <a:ext cx="134302" cy="14963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629061" y="3963352"/>
              <a:ext cx="207645" cy="14506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873377" y="3963352"/>
              <a:ext cx="120586" cy="149637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2088594" y="3893058"/>
            <a:ext cx="1485265" cy="264795"/>
            <a:chOff x="2088594" y="3893058"/>
            <a:chExt cx="1485265" cy="264795"/>
          </a:xfrm>
        </p:grpSpPr>
        <p:pic>
          <p:nvPicPr>
            <p:cNvPr id="116" name="object 11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088594" y="3893058"/>
              <a:ext cx="1413438" cy="264223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3544824" y="3987736"/>
              <a:ext cx="29209" cy="121285"/>
            </a:xfrm>
            <a:custGeom>
              <a:avLst/>
              <a:gdLst/>
              <a:ahLst/>
              <a:cxnLst/>
              <a:rect l="l" t="t" r="r" b="b"/>
              <a:pathLst>
                <a:path w="29210" h="121285">
                  <a:moveTo>
                    <a:pt x="28956" y="91732"/>
                  </a:moveTo>
                  <a:lnTo>
                    <a:pt x="0" y="91732"/>
                  </a:lnTo>
                  <a:lnTo>
                    <a:pt x="0" y="120688"/>
                  </a:lnTo>
                  <a:lnTo>
                    <a:pt x="28956" y="120688"/>
                  </a:lnTo>
                  <a:lnTo>
                    <a:pt x="28956" y="91732"/>
                  </a:lnTo>
                  <a:close/>
                </a:path>
                <a:path w="29210" h="121285">
                  <a:moveTo>
                    <a:pt x="28956" y="0"/>
                  </a:moveTo>
                  <a:lnTo>
                    <a:pt x="0" y="0"/>
                  </a:lnTo>
                  <a:lnTo>
                    <a:pt x="0" y="29057"/>
                  </a:lnTo>
                  <a:lnTo>
                    <a:pt x="28956" y="29057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/>
          <p:nvPr/>
        </p:nvSpPr>
        <p:spPr>
          <a:xfrm>
            <a:off x="1284732" y="431292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57912"/>
                </a:moveTo>
                <a:lnTo>
                  <a:pt x="0" y="0"/>
                </a:lnTo>
                <a:lnTo>
                  <a:pt x="57912" y="0"/>
                </a:lnTo>
                <a:lnTo>
                  <a:pt x="57912" y="57912"/>
                </a:lnTo>
                <a:lnTo>
                  <a:pt x="0" y="57912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500847" y="4308550"/>
            <a:ext cx="535940" cy="118110"/>
          </a:xfrm>
          <a:custGeom>
            <a:avLst/>
            <a:gdLst/>
            <a:ahLst/>
            <a:cxnLst/>
            <a:rect l="l" t="t" r="r" b="b"/>
            <a:pathLst>
              <a:path w="535939" h="118110">
                <a:moveTo>
                  <a:pt x="172504" y="0"/>
                </a:moveTo>
                <a:lnTo>
                  <a:pt x="152692" y="0"/>
                </a:lnTo>
                <a:lnTo>
                  <a:pt x="131356" y="73342"/>
                </a:lnTo>
                <a:lnTo>
                  <a:pt x="128206" y="80962"/>
                </a:lnTo>
                <a:lnTo>
                  <a:pt x="126682" y="88582"/>
                </a:lnTo>
                <a:lnTo>
                  <a:pt x="123634" y="96202"/>
                </a:lnTo>
                <a:lnTo>
                  <a:pt x="122250" y="90436"/>
                </a:lnTo>
                <a:lnTo>
                  <a:pt x="120586" y="84391"/>
                </a:lnTo>
                <a:lnTo>
                  <a:pt x="118922" y="77762"/>
                </a:lnTo>
                <a:lnTo>
                  <a:pt x="117538" y="70294"/>
                </a:lnTo>
                <a:lnTo>
                  <a:pt x="97726" y="0"/>
                </a:lnTo>
                <a:lnTo>
                  <a:pt x="74866" y="0"/>
                </a:lnTo>
                <a:lnTo>
                  <a:pt x="54965" y="70294"/>
                </a:lnTo>
                <a:lnTo>
                  <a:pt x="52933" y="78625"/>
                </a:lnTo>
                <a:lnTo>
                  <a:pt x="48869" y="96202"/>
                </a:lnTo>
                <a:lnTo>
                  <a:pt x="47345" y="90106"/>
                </a:lnTo>
                <a:lnTo>
                  <a:pt x="44297" y="82486"/>
                </a:lnTo>
                <a:lnTo>
                  <a:pt x="41249" y="73342"/>
                </a:lnTo>
                <a:lnTo>
                  <a:pt x="19913" y="0"/>
                </a:lnTo>
                <a:lnTo>
                  <a:pt x="0" y="0"/>
                </a:lnTo>
                <a:lnTo>
                  <a:pt x="39725" y="117627"/>
                </a:lnTo>
                <a:lnTo>
                  <a:pt x="59537" y="117627"/>
                </a:lnTo>
                <a:lnTo>
                  <a:pt x="79438" y="47332"/>
                </a:lnTo>
                <a:lnTo>
                  <a:pt x="80822" y="41325"/>
                </a:lnTo>
                <a:lnTo>
                  <a:pt x="82486" y="34747"/>
                </a:lnTo>
                <a:lnTo>
                  <a:pt x="84150" y="27571"/>
                </a:lnTo>
                <a:lnTo>
                  <a:pt x="85534" y="19812"/>
                </a:lnTo>
                <a:lnTo>
                  <a:pt x="87058" y="19812"/>
                </a:lnTo>
                <a:lnTo>
                  <a:pt x="88442" y="26936"/>
                </a:lnTo>
                <a:lnTo>
                  <a:pt x="90106" y="34175"/>
                </a:lnTo>
                <a:lnTo>
                  <a:pt x="91770" y="41122"/>
                </a:lnTo>
                <a:lnTo>
                  <a:pt x="93154" y="47332"/>
                </a:lnTo>
                <a:lnTo>
                  <a:pt x="112966" y="117627"/>
                </a:lnTo>
                <a:lnTo>
                  <a:pt x="132880" y="117627"/>
                </a:lnTo>
                <a:lnTo>
                  <a:pt x="172504" y="0"/>
                </a:lnTo>
                <a:close/>
              </a:path>
              <a:path w="535939" h="118110">
                <a:moveTo>
                  <a:pt x="354139" y="0"/>
                </a:moveTo>
                <a:lnTo>
                  <a:pt x="334327" y="0"/>
                </a:lnTo>
                <a:lnTo>
                  <a:pt x="312991" y="73342"/>
                </a:lnTo>
                <a:lnTo>
                  <a:pt x="309854" y="80962"/>
                </a:lnTo>
                <a:lnTo>
                  <a:pt x="308330" y="88582"/>
                </a:lnTo>
                <a:lnTo>
                  <a:pt x="305282" y="96202"/>
                </a:lnTo>
                <a:lnTo>
                  <a:pt x="303898" y="90436"/>
                </a:lnTo>
                <a:lnTo>
                  <a:pt x="302234" y="84391"/>
                </a:lnTo>
                <a:lnTo>
                  <a:pt x="300558" y="77762"/>
                </a:lnTo>
                <a:lnTo>
                  <a:pt x="299186" y="70294"/>
                </a:lnTo>
                <a:lnTo>
                  <a:pt x="279374" y="0"/>
                </a:lnTo>
                <a:lnTo>
                  <a:pt x="256514" y="0"/>
                </a:lnTo>
                <a:lnTo>
                  <a:pt x="236601" y="70294"/>
                </a:lnTo>
                <a:lnTo>
                  <a:pt x="234581" y="78625"/>
                </a:lnTo>
                <a:lnTo>
                  <a:pt x="230505" y="96202"/>
                </a:lnTo>
                <a:lnTo>
                  <a:pt x="228981" y="90106"/>
                </a:lnTo>
                <a:lnTo>
                  <a:pt x="225933" y="82486"/>
                </a:lnTo>
                <a:lnTo>
                  <a:pt x="222885" y="73342"/>
                </a:lnTo>
                <a:lnTo>
                  <a:pt x="201549" y="0"/>
                </a:lnTo>
                <a:lnTo>
                  <a:pt x="181648" y="0"/>
                </a:lnTo>
                <a:lnTo>
                  <a:pt x="221361" y="117627"/>
                </a:lnTo>
                <a:lnTo>
                  <a:pt x="241173" y="117627"/>
                </a:lnTo>
                <a:lnTo>
                  <a:pt x="261086" y="47332"/>
                </a:lnTo>
                <a:lnTo>
                  <a:pt x="262458" y="41325"/>
                </a:lnTo>
                <a:lnTo>
                  <a:pt x="264134" y="34747"/>
                </a:lnTo>
                <a:lnTo>
                  <a:pt x="265798" y="27571"/>
                </a:lnTo>
                <a:lnTo>
                  <a:pt x="267182" y="19812"/>
                </a:lnTo>
                <a:lnTo>
                  <a:pt x="268706" y="19812"/>
                </a:lnTo>
                <a:lnTo>
                  <a:pt x="270078" y="26936"/>
                </a:lnTo>
                <a:lnTo>
                  <a:pt x="271754" y="34175"/>
                </a:lnTo>
                <a:lnTo>
                  <a:pt x="273418" y="41122"/>
                </a:lnTo>
                <a:lnTo>
                  <a:pt x="274802" y="47332"/>
                </a:lnTo>
                <a:lnTo>
                  <a:pt x="294614" y="117627"/>
                </a:lnTo>
                <a:lnTo>
                  <a:pt x="314515" y="117627"/>
                </a:lnTo>
                <a:lnTo>
                  <a:pt x="354139" y="0"/>
                </a:lnTo>
                <a:close/>
              </a:path>
              <a:path w="535939" h="118110">
                <a:moveTo>
                  <a:pt x="535787" y="0"/>
                </a:moveTo>
                <a:lnTo>
                  <a:pt x="515975" y="0"/>
                </a:lnTo>
                <a:lnTo>
                  <a:pt x="494639" y="73342"/>
                </a:lnTo>
                <a:lnTo>
                  <a:pt x="491490" y="80962"/>
                </a:lnTo>
                <a:lnTo>
                  <a:pt x="489966" y="88582"/>
                </a:lnTo>
                <a:lnTo>
                  <a:pt x="486918" y="96202"/>
                </a:lnTo>
                <a:lnTo>
                  <a:pt x="485533" y="90436"/>
                </a:lnTo>
                <a:lnTo>
                  <a:pt x="483870" y="84391"/>
                </a:lnTo>
                <a:lnTo>
                  <a:pt x="482206" y="77762"/>
                </a:lnTo>
                <a:lnTo>
                  <a:pt x="480822" y="70294"/>
                </a:lnTo>
                <a:lnTo>
                  <a:pt x="461010" y="0"/>
                </a:lnTo>
                <a:lnTo>
                  <a:pt x="438150" y="0"/>
                </a:lnTo>
                <a:lnTo>
                  <a:pt x="418249" y="70294"/>
                </a:lnTo>
                <a:lnTo>
                  <a:pt x="416217" y="78625"/>
                </a:lnTo>
                <a:lnTo>
                  <a:pt x="412153" y="96202"/>
                </a:lnTo>
                <a:lnTo>
                  <a:pt x="410629" y="90106"/>
                </a:lnTo>
                <a:lnTo>
                  <a:pt x="407581" y="82486"/>
                </a:lnTo>
                <a:lnTo>
                  <a:pt x="404533" y="73342"/>
                </a:lnTo>
                <a:lnTo>
                  <a:pt x="383197" y="0"/>
                </a:lnTo>
                <a:lnTo>
                  <a:pt x="363283" y="0"/>
                </a:lnTo>
                <a:lnTo>
                  <a:pt x="403009" y="117627"/>
                </a:lnTo>
                <a:lnTo>
                  <a:pt x="422821" y="117627"/>
                </a:lnTo>
                <a:lnTo>
                  <a:pt x="442722" y="47332"/>
                </a:lnTo>
                <a:lnTo>
                  <a:pt x="444106" y="41325"/>
                </a:lnTo>
                <a:lnTo>
                  <a:pt x="445770" y="34747"/>
                </a:lnTo>
                <a:lnTo>
                  <a:pt x="447433" y="27571"/>
                </a:lnTo>
                <a:lnTo>
                  <a:pt x="448818" y="19812"/>
                </a:lnTo>
                <a:lnTo>
                  <a:pt x="450342" y="19812"/>
                </a:lnTo>
                <a:lnTo>
                  <a:pt x="451726" y="26936"/>
                </a:lnTo>
                <a:lnTo>
                  <a:pt x="453390" y="34175"/>
                </a:lnTo>
                <a:lnTo>
                  <a:pt x="455053" y="41122"/>
                </a:lnTo>
                <a:lnTo>
                  <a:pt x="456438" y="47332"/>
                </a:lnTo>
                <a:lnTo>
                  <a:pt x="476250" y="117627"/>
                </a:lnTo>
                <a:lnTo>
                  <a:pt x="496163" y="117627"/>
                </a:lnTo>
                <a:lnTo>
                  <a:pt x="535787" y="0"/>
                </a:lnTo>
                <a:close/>
              </a:path>
            </a:pathLst>
          </a:custGeom>
          <a:solidFill>
            <a:srgbClr val="168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84732" y="46192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57912"/>
                </a:moveTo>
                <a:lnTo>
                  <a:pt x="0" y="0"/>
                </a:lnTo>
                <a:lnTo>
                  <a:pt x="57912" y="0"/>
                </a:lnTo>
                <a:lnTo>
                  <a:pt x="57912" y="57912"/>
                </a:lnTo>
                <a:lnTo>
                  <a:pt x="0" y="57912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1496568" y="4245864"/>
            <a:ext cx="1771014" cy="799465"/>
            <a:chOff x="1496568" y="4245864"/>
            <a:chExt cx="1771014" cy="799465"/>
          </a:xfrm>
        </p:grpSpPr>
        <p:sp>
          <p:nvSpPr>
            <p:cNvPr id="122" name="object 122"/>
            <p:cNvSpPr/>
            <p:nvPr/>
          </p:nvSpPr>
          <p:spPr>
            <a:xfrm>
              <a:off x="1500847" y="4614011"/>
              <a:ext cx="578485" cy="118110"/>
            </a:xfrm>
            <a:custGeom>
              <a:avLst/>
              <a:gdLst/>
              <a:ahLst/>
              <a:cxnLst/>
              <a:rect l="l" t="t" r="r" b="b"/>
              <a:pathLst>
                <a:path w="578485" h="118110">
                  <a:moveTo>
                    <a:pt x="172504" y="0"/>
                  </a:moveTo>
                  <a:lnTo>
                    <a:pt x="152692" y="0"/>
                  </a:lnTo>
                  <a:lnTo>
                    <a:pt x="131356" y="73342"/>
                  </a:lnTo>
                  <a:lnTo>
                    <a:pt x="128206" y="80962"/>
                  </a:lnTo>
                  <a:lnTo>
                    <a:pt x="126682" y="88582"/>
                  </a:lnTo>
                  <a:lnTo>
                    <a:pt x="123634" y="96202"/>
                  </a:lnTo>
                  <a:lnTo>
                    <a:pt x="122250" y="90436"/>
                  </a:lnTo>
                  <a:lnTo>
                    <a:pt x="120586" y="84391"/>
                  </a:lnTo>
                  <a:lnTo>
                    <a:pt x="118922" y="77774"/>
                  </a:lnTo>
                  <a:lnTo>
                    <a:pt x="117538" y="70294"/>
                  </a:lnTo>
                  <a:lnTo>
                    <a:pt x="97726" y="0"/>
                  </a:lnTo>
                  <a:lnTo>
                    <a:pt x="74866" y="0"/>
                  </a:lnTo>
                  <a:lnTo>
                    <a:pt x="54965" y="70294"/>
                  </a:lnTo>
                  <a:lnTo>
                    <a:pt x="52933" y="78625"/>
                  </a:lnTo>
                  <a:lnTo>
                    <a:pt x="48869" y="96202"/>
                  </a:lnTo>
                  <a:lnTo>
                    <a:pt x="47345" y="90106"/>
                  </a:lnTo>
                  <a:lnTo>
                    <a:pt x="44297" y="82486"/>
                  </a:lnTo>
                  <a:lnTo>
                    <a:pt x="41249" y="73342"/>
                  </a:lnTo>
                  <a:lnTo>
                    <a:pt x="19913" y="0"/>
                  </a:lnTo>
                  <a:lnTo>
                    <a:pt x="0" y="0"/>
                  </a:lnTo>
                  <a:lnTo>
                    <a:pt x="39725" y="117627"/>
                  </a:lnTo>
                  <a:lnTo>
                    <a:pt x="59537" y="117627"/>
                  </a:lnTo>
                  <a:lnTo>
                    <a:pt x="79438" y="47332"/>
                  </a:lnTo>
                  <a:lnTo>
                    <a:pt x="80822" y="41338"/>
                  </a:lnTo>
                  <a:lnTo>
                    <a:pt x="82486" y="34759"/>
                  </a:lnTo>
                  <a:lnTo>
                    <a:pt x="84150" y="27584"/>
                  </a:lnTo>
                  <a:lnTo>
                    <a:pt x="85534" y="19812"/>
                  </a:lnTo>
                  <a:lnTo>
                    <a:pt x="87058" y="19812"/>
                  </a:lnTo>
                  <a:lnTo>
                    <a:pt x="88442" y="26936"/>
                  </a:lnTo>
                  <a:lnTo>
                    <a:pt x="90106" y="34188"/>
                  </a:lnTo>
                  <a:lnTo>
                    <a:pt x="91770" y="41122"/>
                  </a:lnTo>
                  <a:lnTo>
                    <a:pt x="93154" y="47332"/>
                  </a:lnTo>
                  <a:lnTo>
                    <a:pt x="112966" y="117627"/>
                  </a:lnTo>
                  <a:lnTo>
                    <a:pt x="132880" y="117627"/>
                  </a:lnTo>
                  <a:lnTo>
                    <a:pt x="172504" y="0"/>
                  </a:lnTo>
                  <a:close/>
                </a:path>
                <a:path w="578485" h="118110">
                  <a:moveTo>
                    <a:pt x="354139" y="0"/>
                  </a:moveTo>
                  <a:lnTo>
                    <a:pt x="334327" y="0"/>
                  </a:lnTo>
                  <a:lnTo>
                    <a:pt x="312991" y="73342"/>
                  </a:lnTo>
                  <a:lnTo>
                    <a:pt x="309854" y="80962"/>
                  </a:lnTo>
                  <a:lnTo>
                    <a:pt x="308330" y="88582"/>
                  </a:lnTo>
                  <a:lnTo>
                    <a:pt x="305282" y="96202"/>
                  </a:lnTo>
                  <a:lnTo>
                    <a:pt x="303898" y="90436"/>
                  </a:lnTo>
                  <a:lnTo>
                    <a:pt x="302234" y="84391"/>
                  </a:lnTo>
                  <a:lnTo>
                    <a:pt x="300558" y="77774"/>
                  </a:lnTo>
                  <a:lnTo>
                    <a:pt x="299186" y="70294"/>
                  </a:lnTo>
                  <a:lnTo>
                    <a:pt x="279374" y="0"/>
                  </a:lnTo>
                  <a:lnTo>
                    <a:pt x="256514" y="0"/>
                  </a:lnTo>
                  <a:lnTo>
                    <a:pt x="236601" y="70294"/>
                  </a:lnTo>
                  <a:lnTo>
                    <a:pt x="234581" y="78625"/>
                  </a:lnTo>
                  <a:lnTo>
                    <a:pt x="230505" y="96202"/>
                  </a:lnTo>
                  <a:lnTo>
                    <a:pt x="228981" y="90106"/>
                  </a:lnTo>
                  <a:lnTo>
                    <a:pt x="225933" y="82486"/>
                  </a:lnTo>
                  <a:lnTo>
                    <a:pt x="222885" y="73342"/>
                  </a:lnTo>
                  <a:lnTo>
                    <a:pt x="201549" y="0"/>
                  </a:lnTo>
                  <a:lnTo>
                    <a:pt x="181648" y="0"/>
                  </a:lnTo>
                  <a:lnTo>
                    <a:pt x="221361" y="117627"/>
                  </a:lnTo>
                  <a:lnTo>
                    <a:pt x="241173" y="117627"/>
                  </a:lnTo>
                  <a:lnTo>
                    <a:pt x="261086" y="47332"/>
                  </a:lnTo>
                  <a:lnTo>
                    <a:pt x="262458" y="41338"/>
                  </a:lnTo>
                  <a:lnTo>
                    <a:pt x="264134" y="34759"/>
                  </a:lnTo>
                  <a:lnTo>
                    <a:pt x="265798" y="27584"/>
                  </a:lnTo>
                  <a:lnTo>
                    <a:pt x="267182" y="19812"/>
                  </a:lnTo>
                  <a:lnTo>
                    <a:pt x="268706" y="19812"/>
                  </a:lnTo>
                  <a:lnTo>
                    <a:pt x="270078" y="26936"/>
                  </a:lnTo>
                  <a:lnTo>
                    <a:pt x="271754" y="34188"/>
                  </a:lnTo>
                  <a:lnTo>
                    <a:pt x="273418" y="41122"/>
                  </a:lnTo>
                  <a:lnTo>
                    <a:pt x="274802" y="47332"/>
                  </a:lnTo>
                  <a:lnTo>
                    <a:pt x="294614" y="117627"/>
                  </a:lnTo>
                  <a:lnTo>
                    <a:pt x="314515" y="117627"/>
                  </a:lnTo>
                  <a:lnTo>
                    <a:pt x="354139" y="0"/>
                  </a:lnTo>
                  <a:close/>
                </a:path>
                <a:path w="578485" h="118110">
                  <a:moveTo>
                    <a:pt x="535787" y="0"/>
                  </a:moveTo>
                  <a:lnTo>
                    <a:pt x="515975" y="0"/>
                  </a:lnTo>
                  <a:lnTo>
                    <a:pt x="494639" y="73342"/>
                  </a:lnTo>
                  <a:lnTo>
                    <a:pt x="491490" y="80962"/>
                  </a:lnTo>
                  <a:lnTo>
                    <a:pt x="489966" y="88582"/>
                  </a:lnTo>
                  <a:lnTo>
                    <a:pt x="486918" y="96202"/>
                  </a:lnTo>
                  <a:lnTo>
                    <a:pt x="485533" y="90436"/>
                  </a:lnTo>
                  <a:lnTo>
                    <a:pt x="483870" y="84391"/>
                  </a:lnTo>
                  <a:lnTo>
                    <a:pt x="482206" y="77774"/>
                  </a:lnTo>
                  <a:lnTo>
                    <a:pt x="480822" y="70294"/>
                  </a:lnTo>
                  <a:lnTo>
                    <a:pt x="461010" y="0"/>
                  </a:lnTo>
                  <a:lnTo>
                    <a:pt x="438150" y="0"/>
                  </a:lnTo>
                  <a:lnTo>
                    <a:pt x="418249" y="70294"/>
                  </a:lnTo>
                  <a:lnTo>
                    <a:pt x="416217" y="78625"/>
                  </a:lnTo>
                  <a:lnTo>
                    <a:pt x="412153" y="96202"/>
                  </a:lnTo>
                  <a:lnTo>
                    <a:pt x="410629" y="90106"/>
                  </a:lnTo>
                  <a:lnTo>
                    <a:pt x="407581" y="82486"/>
                  </a:lnTo>
                  <a:lnTo>
                    <a:pt x="404533" y="73342"/>
                  </a:lnTo>
                  <a:lnTo>
                    <a:pt x="383197" y="0"/>
                  </a:lnTo>
                  <a:lnTo>
                    <a:pt x="363283" y="0"/>
                  </a:lnTo>
                  <a:lnTo>
                    <a:pt x="403009" y="117627"/>
                  </a:lnTo>
                  <a:lnTo>
                    <a:pt x="422821" y="117627"/>
                  </a:lnTo>
                  <a:lnTo>
                    <a:pt x="442722" y="47332"/>
                  </a:lnTo>
                  <a:lnTo>
                    <a:pt x="444106" y="41338"/>
                  </a:lnTo>
                  <a:lnTo>
                    <a:pt x="445770" y="34759"/>
                  </a:lnTo>
                  <a:lnTo>
                    <a:pt x="447433" y="27584"/>
                  </a:lnTo>
                  <a:lnTo>
                    <a:pt x="448818" y="19812"/>
                  </a:lnTo>
                  <a:lnTo>
                    <a:pt x="450342" y="19812"/>
                  </a:lnTo>
                  <a:lnTo>
                    <a:pt x="451726" y="26936"/>
                  </a:lnTo>
                  <a:lnTo>
                    <a:pt x="453390" y="34188"/>
                  </a:lnTo>
                  <a:lnTo>
                    <a:pt x="455053" y="41122"/>
                  </a:lnTo>
                  <a:lnTo>
                    <a:pt x="456438" y="47332"/>
                  </a:lnTo>
                  <a:lnTo>
                    <a:pt x="476250" y="117627"/>
                  </a:lnTo>
                  <a:lnTo>
                    <a:pt x="496163" y="117627"/>
                  </a:lnTo>
                  <a:lnTo>
                    <a:pt x="535787" y="0"/>
                  </a:lnTo>
                  <a:close/>
                </a:path>
                <a:path w="578485" h="118110">
                  <a:moveTo>
                    <a:pt x="577888" y="93624"/>
                  </a:moveTo>
                  <a:lnTo>
                    <a:pt x="553504" y="93624"/>
                  </a:lnTo>
                  <a:lnTo>
                    <a:pt x="553504" y="118008"/>
                  </a:lnTo>
                  <a:lnTo>
                    <a:pt x="577888" y="118008"/>
                  </a:lnTo>
                  <a:lnTo>
                    <a:pt x="577888" y="93624"/>
                  </a:lnTo>
                  <a:close/>
                </a:path>
              </a:pathLst>
            </a:custGeom>
            <a:solidFill>
              <a:srgbClr val="168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496568" y="4245864"/>
              <a:ext cx="1770412" cy="798862"/>
            </a:xfrm>
            <a:prstGeom prst="rect">
              <a:avLst/>
            </a:prstGeom>
          </p:spPr>
        </p:pic>
      </p:grpSp>
      <p:sp>
        <p:nvSpPr>
          <p:cNvPr id="124" name="object 124"/>
          <p:cNvSpPr/>
          <p:nvPr/>
        </p:nvSpPr>
        <p:spPr>
          <a:xfrm>
            <a:off x="640080" y="4887467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79" h="106679">
                <a:moveTo>
                  <a:pt x="0" y="106680"/>
                </a:moveTo>
                <a:lnTo>
                  <a:pt x="0" y="0"/>
                </a:lnTo>
                <a:lnTo>
                  <a:pt x="106679" y="0"/>
                </a:lnTo>
                <a:lnTo>
                  <a:pt x="106679" y="106680"/>
                </a:lnTo>
                <a:lnTo>
                  <a:pt x="0" y="106680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object 125"/>
          <p:cNvGrpSpPr/>
          <p:nvPr/>
        </p:nvGrpSpPr>
        <p:grpSpPr>
          <a:xfrm>
            <a:off x="966597" y="4815554"/>
            <a:ext cx="974090" cy="229235"/>
            <a:chOff x="966597" y="4815554"/>
            <a:chExt cx="974090" cy="229235"/>
          </a:xfrm>
        </p:grpSpPr>
        <p:pic>
          <p:nvPicPr>
            <p:cNvPr id="126" name="object 12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66597" y="4815554"/>
              <a:ext cx="181641" cy="22459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92530" y="4876704"/>
              <a:ext cx="151161" cy="16802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84840" y="4876705"/>
              <a:ext cx="235077" cy="16344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61160" y="4876705"/>
              <a:ext cx="135826" cy="16790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832134" y="4876705"/>
              <a:ext cx="108394" cy="168020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3352514" y="4792694"/>
            <a:ext cx="833755" cy="252095"/>
            <a:chOff x="3352514" y="4792694"/>
            <a:chExt cx="833755" cy="252095"/>
          </a:xfrm>
        </p:grpSpPr>
        <p:pic>
          <p:nvPicPr>
            <p:cNvPr id="132" name="object 13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352514" y="4792694"/>
              <a:ext cx="267081" cy="252031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654743" y="4873656"/>
              <a:ext cx="125158" cy="17106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805904" y="4873656"/>
              <a:ext cx="148018" cy="170923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989070" y="4797272"/>
              <a:ext cx="43180" cy="243204"/>
            </a:xfrm>
            <a:custGeom>
              <a:avLst/>
              <a:gdLst/>
              <a:ahLst/>
              <a:cxnLst/>
              <a:rect l="l" t="t" r="r" b="b"/>
              <a:pathLst>
                <a:path w="43179" h="243204">
                  <a:moveTo>
                    <a:pt x="41148" y="80962"/>
                  </a:moveTo>
                  <a:lnTo>
                    <a:pt x="1524" y="80962"/>
                  </a:lnTo>
                  <a:lnTo>
                    <a:pt x="1524" y="242887"/>
                  </a:lnTo>
                  <a:lnTo>
                    <a:pt x="41148" y="242887"/>
                  </a:lnTo>
                  <a:lnTo>
                    <a:pt x="41148" y="80962"/>
                  </a:lnTo>
                  <a:close/>
                </a:path>
                <a:path w="43179" h="243204">
                  <a:moveTo>
                    <a:pt x="42672" y="0"/>
                  </a:moveTo>
                  <a:lnTo>
                    <a:pt x="0" y="0"/>
                  </a:lnTo>
                  <a:lnTo>
                    <a:pt x="0" y="42773"/>
                  </a:lnTo>
                  <a:lnTo>
                    <a:pt x="42672" y="42773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068414" y="4873656"/>
              <a:ext cx="117538" cy="171069"/>
            </a:xfrm>
            <a:prstGeom prst="rect">
              <a:avLst/>
            </a:prstGeom>
          </p:spPr>
        </p:pic>
      </p:grpSp>
      <p:grpSp>
        <p:nvGrpSpPr>
          <p:cNvPr id="137" name="object 137"/>
          <p:cNvGrpSpPr/>
          <p:nvPr/>
        </p:nvGrpSpPr>
        <p:grpSpPr>
          <a:xfrm>
            <a:off x="4288250" y="4797266"/>
            <a:ext cx="320675" cy="247650"/>
            <a:chOff x="4288250" y="4797266"/>
            <a:chExt cx="320675" cy="247650"/>
          </a:xfrm>
        </p:grpSpPr>
        <p:pic>
          <p:nvPicPr>
            <p:cNvPr id="138" name="object 13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88250" y="4797266"/>
              <a:ext cx="140398" cy="24745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472940" y="4876780"/>
              <a:ext cx="135826" cy="167836"/>
            </a:xfrm>
            <a:prstGeom prst="rect">
              <a:avLst/>
            </a:prstGeom>
          </p:spPr>
        </p:pic>
      </p:grpSp>
      <p:grpSp>
        <p:nvGrpSpPr>
          <p:cNvPr id="140" name="object 140"/>
          <p:cNvGrpSpPr/>
          <p:nvPr/>
        </p:nvGrpSpPr>
        <p:grpSpPr>
          <a:xfrm>
            <a:off x="4719828" y="4797552"/>
            <a:ext cx="485775" cy="247650"/>
            <a:chOff x="4719828" y="4797552"/>
            <a:chExt cx="485775" cy="247650"/>
          </a:xfrm>
        </p:grpSpPr>
        <p:sp>
          <p:nvSpPr>
            <p:cNvPr id="141" name="object 141"/>
            <p:cNvSpPr/>
            <p:nvPr/>
          </p:nvSpPr>
          <p:spPr>
            <a:xfrm>
              <a:off x="4719828" y="4797552"/>
              <a:ext cx="27940" cy="243840"/>
            </a:xfrm>
            <a:custGeom>
              <a:avLst/>
              <a:gdLst/>
              <a:ahLst/>
              <a:cxnLst/>
              <a:rect l="l" t="t" r="r" b="b"/>
              <a:pathLst>
                <a:path w="27939" h="243839">
                  <a:moveTo>
                    <a:pt x="0" y="243840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43840"/>
                  </a:lnTo>
                  <a:lnTo>
                    <a:pt x="0" y="243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790408" y="4876705"/>
              <a:ext cx="135921" cy="16790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970526" y="4876705"/>
              <a:ext cx="235077" cy="163449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5255990" y="4797266"/>
            <a:ext cx="415290" cy="247650"/>
            <a:chOff x="5255990" y="4797266"/>
            <a:chExt cx="415290" cy="247650"/>
          </a:xfrm>
        </p:grpSpPr>
        <p:pic>
          <p:nvPicPr>
            <p:cNvPr id="145" name="object 14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255990" y="4797266"/>
              <a:ext cx="140493" cy="24745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437632" y="4876704"/>
              <a:ext cx="233553" cy="168021"/>
            </a:xfrm>
            <a:prstGeom prst="rect">
              <a:avLst/>
            </a:prstGeom>
          </p:spPr>
        </p:pic>
      </p:grpSp>
      <p:sp>
        <p:nvSpPr>
          <p:cNvPr id="147" name="object 147"/>
          <p:cNvSpPr/>
          <p:nvPr/>
        </p:nvSpPr>
        <p:spPr>
          <a:xfrm>
            <a:off x="5721566" y="4876711"/>
            <a:ext cx="132715" cy="163830"/>
          </a:xfrm>
          <a:custGeom>
            <a:avLst/>
            <a:gdLst/>
            <a:ahLst/>
            <a:cxnLst/>
            <a:rect l="l" t="t" r="r" b="b"/>
            <a:pathLst>
              <a:path w="132714" h="163829">
                <a:moveTo>
                  <a:pt x="87058" y="0"/>
                </a:moveTo>
                <a:lnTo>
                  <a:pt x="68681" y="0"/>
                </a:lnTo>
                <a:lnTo>
                  <a:pt x="64109" y="1524"/>
                </a:lnTo>
                <a:lnTo>
                  <a:pt x="58013" y="3048"/>
                </a:lnTo>
                <a:lnTo>
                  <a:pt x="48869" y="9144"/>
                </a:lnTo>
                <a:lnTo>
                  <a:pt x="42773" y="10668"/>
                </a:lnTo>
                <a:lnTo>
                  <a:pt x="32105" y="21336"/>
                </a:lnTo>
                <a:lnTo>
                  <a:pt x="29057" y="25908"/>
                </a:lnTo>
                <a:lnTo>
                  <a:pt x="26009" y="28956"/>
                </a:lnTo>
                <a:lnTo>
                  <a:pt x="19913" y="4572"/>
                </a:lnTo>
                <a:lnTo>
                  <a:pt x="0" y="4572"/>
                </a:lnTo>
                <a:lnTo>
                  <a:pt x="0" y="163449"/>
                </a:lnTo>
                <a:lnTo>
                  <a:pt x="26009" y="163449"/>
                </a:lnTo>
                <a:lnTo>
                  <a:pt x="26009" y="51917"/>
                </a:lnTo>
                <a:lnTo>
                  <a:pt x="29057" y="47345"/>
                </a:lnTo>
                <a:lnTo>
                  <a:pt x="32105" y="44297"/>
                </a:lnTo>
                <a:lnTo>
                  <a:pt x="36677" y="41249"/>
                </a:lnTo>
                <a:lnTo>
                  <a:pt x="41249" y="36677"/>
                </a:lnTo>
                <a:lnTo>
                  <a:pt x="45821" y="35153"/>
                </a:lnTo>
                <a:lnTo>
                  <a:pt x="50393" y="32105"/>
                </a:lnTo>
                <a:lnTo>
                  <a:pt x="56489" y="30581"/>
                </a:lnTo>
                <a:lnTo>
                  <a:pt x="61061" y="27432"/>
                </a:lnTo>
                <a:lnTo>
                  <a:pt x="67157" y="27432"/>
                </a:lnTo>
                <a:lnTo>
                  <a:pt x="73253" y="25908"/>
                </a:lnTo>
                <a:lnTo>
                  <a:pt x="87058" y="25908"/>
                </a:lnTo>
                <a:lnTo>
                  <a:pt x="87058" y="0"/>
                </a:lnTo>
                <a:close/>
              </a:path>
              <a:path w="132714" h="163829">
                <a:moveTo>
                  <a:pt x="132118" y="129628"/>
                </a:moveTo>
                <a:lnTo>
                  <a:pt x="98590" y="129628"/>
                </a:lnTo>
                <a:lnTo>
                  <a:pt x="98590" y="163156"/>
                </a:lnTo>
                <a:lnTo>
                  <a:pt x="132118" y="163156"/>
                </a:lnTo>
                <a:lnTo>
                  <a:pt x="132118" y="129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40080" y="5216652"/>
            <a:ext cx="106680" cy="108585"/>
          </a:xfrm>
          <a:custGeom>
            <a:avLst/>
            <a:gdLst/>
            <a:ahLst/>
            <a:cxnLst/>
            <a:rect l="l" t="t" r="r" b="b"/>
            <a:pathLst>
              <a:path w="106679" h="108585">
                <a:moveTo>
                  <a:pt x="0" y="108203"/>
                </a:moveTo>
                <a:lnTo>
                  <a:pt x="0" y="0"/>
                </a:lnTo>
                <a:lnTo>
                  <a:pt x="106679" y="0"/>
                </a:lnTo>
                <a:lnTo>
                  <a:pt x="106679" y="108203"/>
                </a:lnTo>
                <a:lnTo>
                  <a:pt x="0" y="108203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9" name="object 14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966597" y="5145500"/>
            <a:ext cx="181641" cy="224504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1194054" y="5206555"/>
            <a:ext cx="151161" cy="168021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344894" y="5124069"/>
            <a:ext cx="1385983" cy="250507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6434423" y="5203507"/>
            <a:ext cx="163353" cy="171069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206901" y="5203507"/>
            <a:ext cx="146494" cy="166496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632924" y="5208079"/>
            <a:ext cx="146494" cy="166497"/>
          </a:xfrm>
          <a:prstGeom prst="rect">
            <a:avLst/>
          </a:prstGeom>
        </p:spPr>
      </p:pic>
      <p:grpSp>
        <p:nvGrpSpPr>
          <p:cNvPr id="155" name="object 155"/>
          <p:cNvGrpSpPr/>
          <p:nvPr/>
        </p:nvGrpSpPr>
        <p:grpSpPr>
          <a:xfrm>
            <a:off x="7388542" y="5203507"/>
            <a:ext cx="331470" cy="171450"/>
            <a:chOff x="7388542" y="5203507"/>
            <a:chExt cx="331470" cy="171450"/>
          </a:xfrm>
        </p:grpSpPr>
        <p:pic>
          <p:nvPicPr>
            <p:cNvPr id="156" name="object 15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388542" y="5203507"/>
              <a:ext cx="148018" cy="17102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573232" y="5203507"/>
              <a:ext cx="146494" cy="166496"/>
            </a:xfrm>
            <a:prstGeom prst="rect">
              <a:avLst/>
            </a:prstGeom>
          </p:spPr>
        </p:pic>
      </p:grpSp>
      <p:grpSp>
        <p:nvGrpSpPr>
          <p:cNvPr id="158" name="object 158"/>
          <p:cNvGrpSpPr/>
          <p:nvPr/>
        </p:nvGrpSpPr>
        <p:grpSpPr>
          <a:xfrm>
            <a:off x="7765543" y="5127212"/>
            <a:ext cx="804545" cy="247650"/>
            <a:chOff x="7765543" y="5127212"/>
            <a:chExt cx="804545" cy="247650"/>
          </a:xfrm>
        </p:grpSpPr>
        <p:pic>
          <p:nvPicPr>
            <p:cNvPr id="159" name="object 15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765543" y="5127212"/>
              <a:ext cx="146589" cy="242792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954804" y="5208079"/>
              <a:ext cx="146589" cy="16649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144066" y="5203507"/>
              <a:ext cx="248792" cy="166496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429530" y="5203608"/>
              <a:ext cx="140493" cy="170967"/>
            </a:xfrm>
            <a:prstGeom prst="rect">
              <a:avLst/>
            </a:prstGeom>
          </p:spPr>
        </p:pic>
      </p:grpSp>
      <p:pic>
        <p:nvPicPr>
          <p:cNvPr id="163" name="object 163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958977" y="5166836"/>
            <a:ext cx="2558414" cy="867537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588954" y="5203507"/>
            <a:ext cx="1876044" cy="57883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3628835" y="5533552"/>
            <a:ext cx="140398" cy="170970"/>
          </a:xfrm>
          <a:prstGeom prst="rect">
            <a:avLst/>
          </a:prstGeom>
        </p:spPr>
      </p:pic>
      <p:grpSp>
        <p:nvGrpSpPr>
          <p:cNvPr id="166" name="object 166"/>
          <p:cNvGrpSpPr/>
          <p:nvPr/>
        </p:nvGrpSpPr>
        <p:grpSpPr>
          <a:xfrm>
            <a:off x="3895344" y="5457444"/>
            <a:ext cx="562610" cy="247650"/>
            <a:chOff x="3895344" y="5457444"/>
            <a:chExt cx="562610" cy="247650"/>
          </a:xfrm>
        </p:grpSpPr>
        <p:sp>
          <p:nvSpPr>
            <p:cNvPr id="167" name="object 167"/>
            <p:cNvSpPr/>
            <p:nvPr/>
          </p:nvSpPr>
          <p:spPr>
            <a:xfrm>
              <a:off x="3895344" y="5457444"/>
              <a:ext cx="41275" cy="243840"/>
            </a:xfrm>
            <a:custGeom>
              <a:avLst/>
              <a:gdLst/>
              <a:ahLst/>
              <a:cxnLst/>
              <a:rect l="l" t="t" r="r" b="b"/>
              <a:pathLst>
                <a:path w="41275" h="243839">
                  <a:moveTo>
                    <a:pt x="0" y="243839"/>
                  </a:moveTo>
                  <a:lnTo>
                    <a:pt x="0" y="0"/>
                  </a:lnTo>
                  <a:lnTo>
                    <a:pt x="41147" y="0"/>
                  </a:lnTo>
                  <a:lnTo>
                    <a:pt x="41147" y="243839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975259" y="5533453"/>
              <a:ext cx="163353" cy="17106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164616" y="5533453"/>
              <a:ext cx="126682" cy="171069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317207" y="5533554"/>
              <a:ext cx="140493" cy="170967"/>
            </a:xfrm>
            <a:prstGeom prst="rect">
              <a:avLst/>
            </a:prstGeom>
          </p:spPr>
        </p:pic>
      </p:grpSp>
      <p:sp>
        <p:nvSpPr>
          <p:cNvPr id="171" name="object 171"/>
          <p:cNvSpPr/>
          <p:nvPr/>
        </p:nvSpPr>
        <p:spPr>
          <a:xfrm>
            <a:off x="4503420" y="5457444"/>
            <a:ext cx="41275" cy="243840"/>
          </a:xfrm>
          <a:custGeom>
            <a:avLst/>
            <a:gdLst/>
            <a:ahLst/>
            <a:cxnLst/>
            <a:rect l="l" t="t" r="r" b="b"/>
            <a:pathLst>
              <a:path w="41275" h="243839">
                <a:moveTo>
                  <a:pt x="0" y="243839"/>
                </a:moveTo>
                <a:lnTo>
                  <a:pt x="0" y="0"/>
                </a:lnTo>
                <a:lnTo>
                  <a:pt x="41148" y="0"/>
                </a:lnTo>
                <a:lnTo>
                  <a:pt x="41148" y="243839"/>
                </a:lnTo>
                <a:lnTo>
                  <a:pt x="0" y="243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2" name="object 172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599301" y="5457062"/>
            <a:ext cx="1167764" cy="320706"/>
          </a:xfrm>
          <a:prstGeom prst="rect">
            <a:avLst/>
          </a:prstGeom>
        </p:spPr>
      </p:pic>
      <p:sp>
        <p:nvSpPr>
          <p:cNvPr id="173" name="object 173"/>
          <p:cNvSpPr/>
          <p:nvPr/>
        </p:nvSpPr>
        <p:spPr>
          <a:xfrm>
            <a:off x="7811351" y="5475351"/>
            <a:ext cx="27940" cy="224790"/>
          </a:xfrm>
          <a:custGeom>
            <a:avLst/>
            <a:gdLst/>
            <a:ahLst/>
            <a:cxnLst/>
            <a:rect l="l" t="t" r="r" b="b"/>
            <a:pathLst>
              <a:path w="27940" h="224789">
                <a:moveTo>
                  <a:pt x="27432" y="65722"/>
                </a:moveTo>
                <a:lnTo>
                  <a:pt x="1524" y="65722"/>
                </a:lnTo>
                <a:lnTo>
                  <a:pt x="1524" y="224599"/>
                </a:lnTo>
                <a:lnTo>
                  <a:pt x="27432" y="224599"/>
                </a:lnTo>
                <a:lnTo>
                  <a:pt x="27432" y="65722"/>
                </a:lnTo>
                <a:close/>
              </a:path>
              <a:path w="27940" h="224789">
                <a:moveTo>
                  <a:pt x="27432" y="0"/>
                </a:moveTo>
                <a:lnTo>
                  <a:pt x="0" y="0"/>
                </a:lnTo>
                <a:lnTo>
                  <a:pt x="0" y="29057"/>
                </a:lnTo>
                <a:lnTo>
                  <a:pt x="27432" y="29057"/>
                </a:lnTo>
                <a:lnTo>
                  <a:pt x="27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" name="object 174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7890701" y="5536501"/>
            <a:ext cx="256508" cy="168021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8270843" y="5536501"/>
            <a:ext cx="297815" cy="168275"/>
            <a:chOff x="8270843" y="5536501"/>
            <a:chExt cx="297815" cy="168275"/>
          </a:xfrm>
        </p:grpSpPr>
        <p:pic>
          <p:nvPicPr>
            <p:cNvPr id="176" name="object 17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270843" y="5536501"/>
              <a:ext cx="129730" cy="163449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441817" y="5536501"/>
              <a:ext cx="126682" cy="168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" y="219455"/>
            <a:ext cx="6323076" cy="10652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1605" y="2014727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8871"/>
                </a:moveTo>
                <a:lnTo>
                  <a:pt x="0" y="0"/>
                </a:lnTo>
                <a:lnTo>
                  <a:pt x="118871" y="0"/>
                </a:lnTo>
                <a:lnTo>
                  <a:pt x="118871" y="118871"/>
                </a:lnTo>
                <a:lnTo>
                  <a:pt x="0" y="11887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9645" y="1935098"/>
            <a:ext cx="250412" cy="24898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33766" y="2156555"/>
            <a:ext cx="7620" cy="27940"/>
          </a:xfrm>
          <a:custGeom>
            <a:avLst/>
            <a:gdLst/>
            <a:ahLst/>
            <a:cxnLst/>
            <a:rect l="l" t="t" r="r" b="b"/>
            <a:pathLst>
              <a:path w="7619" h="27939">
                <a:moveTo>
                  <a:pt x="7619" y="0"/>
                </a:moveTo>
                <a:lnTo>
                  <a:pt x="7619" y="27527"/>
                </a:lnTo>
                <a:lnTo>
                  <a:pt x="0" y="27527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1066" y="1935099"/>
            <a:ext cx="12700" cy="27940"/>
          </a:xfrm>
          <a:custGeom>
            <a:avLst/>
            <a:gdLst/>
            <a:ahLst/>
            <a:cxnLst/>
            <a:rect l="l" t="t" r="r" b="b"/>
            <a:pathLst>
              <a:path w="12700" h="27939">
                <a:moveTo>
                  <a:pt x="12699" y="0"/>
                </a:moveTo>
                <a:lnTo>
                  <a:pt x="12699" y="27527"/>
                </a:lnTo>
                <a:lnTo>
                  <a:pt x="0" y="27527"/>
                </a:lnTo>
                <a:lnTo>
                  <a:pt x="0" y="0"/>
                </a:lnTo>
                <a:lnTo>
                  <a:pt x="1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1066" y="2156555"/>
            <a:ext cx="12700" cy="27940"/>
          </a:xfrm>
          <a:custGeom>
            <a:avLst/>
            <a:gdLst/>
            <a:ahLst/>
            <a:cxnLst/>
            <a:rect l="l" t="t" r="r" b="b"/>
            <a:pathLst>
              <a:path w="12700" h="27939">
                <a:moveTo>
                  <a:pt x="12700" y="0"/>
                </a:moveTo>
                <a:lnTo>
                  <a:pt x="12700" y="27527"/>
                </a:lnTo>
                <a:lnTo>
                  <a:pt x="0" y="27527"/>
                </a:lnTo>
                <a:lnTo>
                  <a:pt x="0" y="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13116" y="1935099"/>
            <a:ext cx="107950" cy="27940"/>
          </a:xfrm>
          <a:custGeom>
            <a:avLst/>
            <a:gdLst/>
            <a:ahLst/>
            <a:cxnLst/>
            <a:rect l="l" t="t" r="r" b="b"/>
            <a:pathLst>
              <a:path w="107950" h="27939">
                <a:moveTo>
                  <a:pt x="107949" y="0"/>
                </a:moveTo>
                <a:lnTo>
                  <a:pt x="107949" y="27527"/>
                </a:lnTo>
                <a:lnTo>
                  <a:pt x="0" y="27527"/>
                </a:lnTo>
                <a:lnTo>
                  <a:pt x="0" y="0"/>
                </a:lnTo>
                <a:lnTo>
                  <a:pt x="107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3116" y="2041969"/>
            <a:ext cx="107950" cy="27940"/>
          </a:xfrm>
          <a:custGeom>
            <a:avLst/>
            <a:gdLst/>
            <a:ahLst/>
            <a:cxnLst/>
            <a:rect l="l" t="t" r="r" b="b"/>
            <a:pathLst>
              <a:path w="107950" h="27939">
                <a:moveTo>
                  <a:pt x="107950" y="0"/>
                </a:moveTo>
                <a:lnTo>
                  <a:pt x="107950" y="27527"/>
                </a:lnTo>
                <a:lnTo>
                  <a:pt x="0" y="27527"/>
                </a:lnTo>
                <a:lnTo>
                  <a:pt x="0" y="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2636" y="1935098"/>
            <a:ext cx="138430" cy="249554"/>
          </a:xfrm>
          <a:custGeom>
            <a:avLst/>
            <a:gdLst/>
            <a:ahLst/>
            <a:cxnLst/>
            <a:rect l="l" t="t" r="r" b="b"/>
            <a:pathLst>
              <a:path w="138430" h="249555">
                <a:moveTo>
                  <a:pt x="138430" y="221462"/>
                </a:moveTo>
                <a:lnTo>
                  <a:pt x="30480" y="221462"/>
                </a:lnTo>
                <a:lnTo>
                  <a:pt x="30480" y="0"/>
                </a:lnTo>
                <a:lnTo>
                  <a:pt x="0" y="0"/>
                </a:lnTo>
                <a:lnTo>
                  <a:pt x="0" y="248983"/>
                </a:lnTo>
                <a:lnTo>
                  <a:pt x="30480" y="248983"/>
                </a:lnTo>
                <a:lnTo>
                  <a:pt x="138430" y="248983"/>
                </a:lnTo>
                <a:lnTo>
                  <a:pt x="138430" y="221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484090" y="1930526"/>
            <a:ext cx="679450" cy="258445"/>
            <a:chOff x="1484090" y="1930526"/>
            <a:chExt cx="679450" cy="258445"/>
          </a:xfrm>
        </p:grpSpPr>
        <p:sp>
          <p:nvSpPr>
            <p:cNvPr id="12" name="object 12"/>
            <p:cNvSpPr/>
            <p:nvPr/>
          </p:nvSpPr>
          <p:spPr>
            <a:xfrm>
              <a:off x="1484090" y="1930526"/>
              <a:ext cx="183515" cy="258445"/>
            </a:xfrm>
            <a:custGeom>
              <a:avLst/>
              <a:gdLst/>
              <a:ahLst/>
              <a:cxnLst/>
              <a:rect l="l" t="t" r="r" b="b"/>
              <a:pathLst>
                <a:path w="183514" h="258444">
                  <a:moveTo>
                    <a:pt x="0" y="131349"/>
                  </a:moveTo>
                  <a:lnTo>
                    <a:pt x="5143" y="90750"/>
                  </a:lnTo>
                  <a:lnTo>
                    <a:pt x="26757" y="46102"/>
                  </a:lnTo>
                  <a:lnTo>
                    <a:pt x="63650" y="14288"/>
                  </a:lnTo>
                  <a:lnTo>
                    <a:pt x="113655" y="571"/>
                  </a:lnTo>
                  <a:lnTo>
                    <a:pt x="128206" y="0"/>
                  </a:lnTo>
                  <a:lnTo>
                    <a:pt x="148113" y="0"/>
                  </a:lnTo>
                  <a:lnTo>
                    <a:pt x="154209" y="1524"/>
                  </a:lnTo>
                  <a:lnTo>
                    <a:pt x="158781" y="1524"/>
                  </a:lnTo>
                  <a:lnTo>
                    <a:pt x="167925" y="4572"/>
                  </a:lnTo>
                  <a:lnTo>
                    <a:pt x="170973" y="4572"/>
                  </a:lnTo>
                  <a:lnTo>
                    <a:pt x="175545" y="6096"/>
                  </a:lnTo>
                  <a:lnTo>
                    <a:pt x="181641" y="9144"/>
                  </a:lnTo>
                  <a:lnTo>
                    <a:pt x="181641" y="35147"/>
                  </a:lnTo>
                  <a:lnTo>
                    <a:pt x="174021" y="33623"/>
                  </a:lnTo>
                  <a:lnTo>
                    <a:pt x="166401" y="30575"/>
                  </a:lnTo>
                  <a:lnTo>
                    <a:pt x="150384" y="27876"/>
                  </a:lnTo>
                  <a:lnTo>
                    <a:pt x="143494" y="26872"/>
                  </a:lnTo>
                  <a:lnTo>
                    <a:pt x="136603" y="26171"/>
                  </a:lnTo>
                  <a:lnTo>
                    <a:pt x="129730" y="25908"/>
                  </a:lnTo>
                  <a:lnTo>
                    <a:pt x="119705" y="26470"/>
                  </a:lnTo>
                  <a:lnTo>
                    <a:pt x="82740" y="37361"/>
                  </a:lnTo>
                  <a:lnTo>
                    <a:pt x="61055" y="53435"/>
                  </a:lnTo>
                  <a:lnTo>
                    <a:pt x="54506" y="59736"/>
                  </a:lnTo>
                  <a:lnTo>
                    <a:pt x="36599" y="95894"/>
                  </a:lnTo>
                  <a:lnTo>
                    <a:pt x="32099" y="131349"/>
                  </a:lnTo>
                  <a:lnTo>
                    <a:pt x="32646" y="143628"/>
                  </a:lnTo>
                  <a:lnTo>
                    <a:pt x="43457" y="184476"/>
                  </a:lnTo>
                  <a:lnTo>
                    <a:pt x="73068" y="217836"/>
                  </a:lnTo>
                  <a:lnTo>
                    <a:pt x="109537" y="229457"/>
                  </a:lnTo>
                  <a:lnTo>
                    <a:pt x="149637" y="230600"/>
                  </a:lnTo>
                  <a:lnTo>
                    <a:pt x="154209" y="229076"/>
                  </a:lnTo>
                  <a:lnTo>
                    <a:pt x="158781" y="229076"/>
                  </a:lnTo>
                  <a:lnTo>
                    <a:pt x="163353" y="227552"/>
                  </a:lnTo>
                  <a:lnTo>
                    <a:pt x="167925" y="227552"/>
                  </a:lnTo>
                  <a:lnTo>
                    <a:pt x="177069" y="224504"/>
                  </a:lnTo>
                  <a:lnTo>
                    <a:pt x="180117" y="224504"/>
                  </a:lnTo>
                  <a:lnTo>
                    <a:pt x="183165" y="222980"/>
                  </a:lnTo>
                  <a:lnTo>
                    <a:pt x="183165" y="248983"/>
                  </a:lnTo>
                  <a:lnTo>
                    <a:pt x="143494" y="257936"/>
                  </a:lnTo>
                  <a:lnTo>
                    <a:pt x="128206" y="258127"/>
                  </a:lnTo>
                  <a:lnTo>
                    <a:pt x="113631" y="257555"/>
                  </a:lnTo>
                  <a:lnTo>
                    <a:pt x="73247" y="248983"/>
                  </a:lnTo>
                  <a:lnTo>
                    <a:pt x="33623" y="224504"/>
                  </a:lnTo>
                  <a:lnTo>
                    <a:pt x="7620" y="184785"/>
                  </a:lnTo>
                  <a:lnTo>
                    <a:pt x="547" y="145914"/>
                  </a:lnTo>
                  <a:lnTo>
                    <a:pt x="0" y="1313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3260" y="1935099"/>
              <a:ext cx="228885" cy="2489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0341" y="1935098"/>
              <a:ext cx="203073" cy="248983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2226564" y="1933955"/>
            <a:ext cx="30480" cy="250190"/>
          </a:xfrm>
          <a:custGeom>
            <a:avLst/>
            <a:gdLst/>
            <a:ahLst/>
            <a:cxnLst/>
            <a:rect l="l" t="t" r="r" b="b"/>
            <a:pathLst>
              <a:path w="30480" h="250189">
                <a:moveTo>
                  <a:pt x="0" y="249936"/>
                </a:moveTo>
                <a:lnTo>
                  <a:pt x="0" y="0"/>
                </a:lnTo>
                <a:lnTo>
                  <a:pt x="30480" y="0"/>
                </a:lnTo>
                <a:lnTo>
                  <a:pt x="30480" y="249936"/>
                </a:lnTo>
                <a:lnTo>
                  <a:pt x="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11432" y="1930527"/>
            <a:ext cx="163830" cy="258445"/>
          </a:xfrm>
          <a:custGeom>
            <a:avLst/>
            <a:gdLst/>
            <a:ahLst/>
            <a:cxnLst/>
            <a:rect l="l" t="t" r="r" b="b"/>
            <a:pathLst>
              <a:path w="163830" h="258444">
                <a:moveTo>
                  <a:pt x="0" y="244316"/>
                </a:moveTo>
                <a:lnTo>
                  <a:pt x="0" y="216884"/>
                </a:lnTo>
                <a:lnTo>
                  <a:pt x="9143" y="219932"/>
                </a:lnTo>
                <a:lnTo>
                  <a:pt x="15239" y="222980"/>
                </a:lnTo>
                <a:lnTo>
                  <a:pt x="19811" y="224504"/>
                </a:lnTo>
                <a:lnTo>
                  <a:pt x="38195" y="229076"/>
                </a:lnTo>
                <a:lnTo>
                  <a:pt x="44291" y="229076"/>
                </a:lnTo>
                <a:lnTo>
                  <a:pt x="50387" y="230600"/>
                </a:lnTo>
                <a:lnTo>
                  <a:pt x="84010" y="230600"/>
                </a:lnTo>
                <a:lnTo>
                  <a:pt x="99250" y="227552"/>
                </a:lnTo>
                <a:lnTo>
                  <a:pt x="129730" y="201548"/>
                </a:lnTo>
                <a:lnTo>
                  <a:pt x="132778" y="193928"/>
                </a:lnTo>
                <a:lnTo>
                  <a:pt x="132778" y="177164"/>
                </a:lnTo>
                <a:lnTo>
                  <a:pt x="103822" y="148113"/>
                </a:lnTo>
                <a:lnTo>
                  <a:pt x="91630" y="145065"/>
                </a:lnTo>
                <a:lnTo>
                  <a:pt x="84010" y="142017"/>
                </a:lnTo>
                <a:lnTo>
                  <a:pt x="42029" y="130563"/>
                </a:lnTo>
                <a:lnTo>
                  <a:pt x="9788" y="107766"/>
                </a:lnTo>
                <a:lnTo>
                  <a:pt x="0" y="71818"/>
                </a:lnTo>
                <a:lnTo>
                  <a:pt x="309" y="62905"/>
                </a:lnTo>
                <a:lnTo>
                  <a:pt x="14108" y="27098"/>
                </a:lnTo>
                <a:lnTo>
                  <a:pt x="51911" y="4571"/>
                </a:lnTo>
                <a:lnTo>
                  <a:pt x="59270" y="2571"/>
                </a:lnTo>
                <a:lnTo>
                  <a:pt x="67353" y="1142"/>
                </a:lnTo>
                <a:lnTo>
                  <a:pt x="75740" y="285"/>
                </a:lnTo>
                <a:lnTo>
                  <a:pt x="84010" y="0"/>
                </a:lnTo>
                <a:lnTo>
                  <a:pt x="94035" y="47"/>
                </a:lnTo>
                <a:lnTo>
                  <a:pt x="137969" y="7810"/>
                </a:lnTo>
                <a:lnTo>
                  <a:pt x="152685" y="13715"/>
                </a:lnTo>
                <a:lnTo>
                  <a:pt x="152685" y="41243"/>
                </a:lnTo>
                <a:lnTo>
                  <a:pt x="145527" y="38076"/>
                </a:lnTo>
                <a:lnTo>
                  <a:pt x="137779" y="35337"/>
                </a:lnTo>
                <a:lnTo>
                  <a:pt x="85534" y="25907"/>
                </a:lnTo>
                <a:lnTo>
                  <a:pt x="76295" y="25907"/>
                </a:lnTo>
                <a:lnTo>
                  <a:pt x="39719" y="42767"/>
                </a:lnTo>
                <a:lnTo>
                  <a:pt x="30575" y="64103"/>
                </a:lnTo>
                <a:lnTo>
                  <a:pt x="30575" y="70199"/>
                </a:lnTo>
                <a:lnTo>
                  <a:pt x="30575" y="77914"/>
                </a:lnTo>
                <a:lnTo>
                  <a:pt x="32099" y="84010"/>
                </a:lnTo>
                <a:lnTo>
                  <a:pt x="41243" y="97726"/>
                </a:lnTo>
                <a:lnTo>
                  <a:pt x="47339" y="100774"/>
                </a:lnTo>
                <a:lnTo>
                  <a:pt x="51911" y="103822"/>
                </a:lnTo>
                <a:lnTo>
                  <a:pt x="58007" y="105346"/>
                </a:lnTo>
                <a:lnTo>
                  <a:pt x="64103" y="108394"/>
                </a:lnTo>
                <a:lnTo>
                  <a:pt x="71723" y="109918"/>
                </a:lnTo>
                <a:lnTo>
                  <a:pt x="77819" y="111442"/>
                </a:lnTo>
                <a:lnTo>
                  <a:pt x="85534" y="112966"/>
                </a:lnTo>
                <a:lnTo>
                  <a:pt x="92416" y="115283"/>
                </a:lnTo>
                <a:lnTo>
                  <a:pt x="99440" y="117431"/>
                </a:lnTo>
                <a:lnTo>
                  <a:pt x="106751" y="119275"/>
                </a:lnTo>
                <a:lnTo>
                  <a:pt x="114490" y="120681"/>
                </a:lnTo>
                <a:lnTo>
                  <a:pt x="121086" y="123229"/>
                </a:lnTo>
                <a:lnTo>
                  <a:pt x="153541" y="147018"/>
                </a:lnTo>
                <a:lnTo>
                  <a:pt x="163353" y="183260"/>
                </a:lnTo>
                <a:lnTo>
                  <a:pt x="163020" y="193015"/>
                </a:lnTo>
                <a:lnTo>
                  <a:pt x="147530" y="229457"/>
                </a:lnTo>
                <a:lnTo>
                  <a:pt x="114180" y="250968"/>
                </a:lnTo>
                <a:lnTo>
                  <a:pt x="67151" y="258127"/>
                </a:lnTo>
                <a:lnTo>
                  <a:pt x="53435" y="258127"/>
                </a:lnTo>
                <a:lnTo>
                  <a:pt x="47339" y="256603"/>
                </a:lnTo>
                <a:lnTo>
                  <a:pt x="41243" y="256603"/>
                </a:lnTo>
                <a:lnTo>
                  <a:pt x="33623" y="255079"/>
                </a:lnTo>
                <a:lnTo>
                  <a:pt x="21335" y="252031"/>
                </a:lnTo>
                <a:lnTo>
                  <a:pt x="16763" y="250507"/>
                </a:lnTo>
                <a:lnTo>
                  <a:pt x="10667" y="248983"/>
                </a:lnTo>
                <a:lnTo>
                  <a:pt x="6096" y="247364"/>
                </a:lnTo>
                <a:lnTo>
                  <a:pt x="0" y="244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9745" y="1935099"/>
            <a:ext cx="250317" cy="24898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833497" y="1930526"/>
            <a:ext cx="233679" cy="258445"/>
          </a:xfrm>
          <a:custGeom>
            <a:avLst/>
            <a:gdLst/>
            <a:ahLst/>
            <a:cxnLst/>
            <a:rect l="l" t="t" r="r" b="b"/>
            <a:pathLst>
              <a:path w="233680" h="258444">
                <a:moveTo>
                  <a:pt x="0" y="129825"/>
                </a:moveTo>
                <a:lnTo>
                  <a:pt x="5143" y="89012"/>
                </a:lnTo>
                <a:lnTo>
                  <a:pt x="24614" y="45221"/>
                </a:lnTo>
                <a:lnTo>
                  <a:pt x="58674" y="14288"/>
                </a:lnTo>
                <a:lnTo>
                  <a:pt x="104117" y="571"/>
                </a:lnTo>
                <a:lnTo>
                  <a:pt x="117538" y="0"/>
                </a:lnTo>
                <a:lnTo>
                  <a:pt x="130745" y="571"/>
                </a:lnTo>
                <a:lnTo>
                  <a:pt x="176617" y="14288"/>
                </a:lnTo>
                <a:lnTo>
                  <a:pt x="210462" y="45221"/>
                </a:lnTo>
                <a:lnTo>
                  <a:pt x="229695" y="89012"/>
                </a:lnTo>
                <a:lnTo>
                  <a:pt x="233553" y="129825"/>
                </a:lnTo>
                <a:lnTo>
                  <a:pt x="233219" y="143294"/>
                </a:lnTo>
                <a:lnTo>
                  <a:pt x="225933" y="181737"/>
                </a:lnTo>
                <a:lnTo>
                  <a:pt x="202977" y="221456"/>
                </a:lnTo>
                <a:lnTo>
                  <a:pt x="201453" y="223033"/>
                </a:lnTo>
                <a:lnTo>
                  <a:pt x="201453" y="129825"/>
                </a:lnTo>
                <a:lnTo>
                  <a:pt x="201144" y="117483"/>
                </a:lnTo>
                <a:lnTo>
                  <a:pt x="191643" y="75137"/>
                </a:lnTo>
                <a:lnTo>
                  <a:pt x="165258" y="41624"/>
                </a:lnTo>
                <a:lnTo>
                  <a:pt x="126422" y="26470"/>
                </a:lnTo>
                <a:lnTo>
                  <a:pt x="117538" y="25908"/>
                </a:lnTo>
                <a:lnTo>
                  <a:pt x="108654" y="26470"/>
                </a:lnTo>
                <a:lnTo>
                  <a:pt x="69056" y="41624"/>
                </a:lnTo>
                <a:lnTo>
                  <a:pt x="41910" y="75137"/>
                </a:lnTo>
                <a:lnTo>
                  <a:pt x="32623" y="117483"/>
                </a:lnTo>
                <a:lnTo>
                  <a:pt x="32099" y="129825"/>
                </a:lnTo>
                <a:lnTo>
                  <a:pt x="32099" y="221456"/>
                </a:lnTo>
                <a:lnTo>
                  <a:pt x="24590" y="212892"/>
                </a:lnTo>
                <a:lnTo>
                  <a:pt x="4500" y="169125"/>
                </a:lnTo>
                <a:lnTo>
                  <a:pt x="547" y="143294"/>
                </a:lnTo>
                <a:lnTo>
                  <a:pt x="0" y="129825"/>
                </a:lnTo>
                <a:close/>
              </a:path>
              <a:path w="233680" h="258444">
                <a:moveTo>
                  <a:pt x="32099" y="221456"/>
                </a:moveTo>
                <a:lnTo>
                  <a:pt x="32099" y="129825"/>
                </a:lnTo>
                <a:lnTo>
                  <a:pt x="32623" y="141889"/>
                </a:lnTo>
                <a:lnTo>
                  <a:pt x="34004" y="153114"/>
                </a:lnTo>
                <a:lnTo>
                  <a:pt x="46196" y="191083"/>
                </a:lnTo>
                <a:lnTo>
                  <a:pt x="76200" y="220765"/>
                </a:lnTo>
                <a:lnTo>
                  <a:pt x="117538" y="230600"/>
                </a:lnTo>
                <a:lnTo>
                  <a:pt x="126422" y="230290"/>
                </a:lnTo>
                <a:lnTo>
                  <a:pt x="165258" y="216312"/>
                </a:lnTo>
                <a:lnTo>
                  <a:pt x="191643" y="182952"/>
                </a:lnTo>
                <a:lnTo>
                  <a:pt x="201144" y="141889"/>
                </a:lnTo>
                <a:lnTo>
                  <a:pt x="201453" y="129825"/>
                </a:lnTo>
                <a:lnTo>
                  <a:pt x="201453" y="223033"/>
                </a:lnTo>
                <a:lnTo>
                  <a:pt x="166401" y="248983"/>
                </a:lnTo>
                <a:lnTo>
                  <a:pt x="117538" y="258127"/>
                </a:lnTo>
                <a:lnTo>
                  <a:pt x="104117" y="257556"/>
                </a:lnTo>
                <a:lnTo>
                  <a:pt x="57816" y="243784"/>
                </a:lnTo>
                <a:lnTo>
                  <a:pt x="39528" y="230030"/>
                </a:lnTo>
                <a:lnTo>
                  <a:pt x="32099" y="221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95257" y="1935098"/>
            <a:ext cx="201549" cy="248983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602895" y="2156555"/>
            <a:ext cx="7620" cy="27940"/>
          </a:xfrm>
          <a:custGeom>
            <a:avLst/>
            <a:gdLst/>
            <a:ahLst/>
            <a:cxnLst/>
            <a:rect l="l" t="t" r="r" b="b"/>
            <a:pathLst>
              <a:path w="7620" h="27939">
                <a:moveTo>
                  <a:pt x="7619" y="0"/>
                </a:moveTo>
                <a:lnTo>
                  <a:pt x="7619" y="27527"/>
                </a:lnTo>
                <a:lnTo>
                  <a:pt x="0" y="27527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88925" y="1935099"/>
            <a:ext cx="13970" cy="27940"/>
          </a:xfrm>
          <a:custGeom>
            <a:avLst/>
            <a:gdLst/>
            <a:ahLst/>
            <a:cxnLst/>
            <a:rect l="l" t="t" r="r" b="b"/>
            <a:pathLst>
              <a:path w="13970" h="27939">
                <a:moveTo>
                  <a:pt x="13970" y="0"/>
                </a:moveTo>
                <a:lnTo>
                  <a:pt x="13970" y="27527"/>
                </a:lnTo>
                <a:lnTo>
                  <a:pt x="0" y="27527"/>
                </a:lnTo>
                <a:lnTo>
                  <a:pt x="0" y="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88925" y="2156555"/>
            <a:ext cx="13970" cy="27940"/>
          </a:xfrm>
          <a:custGeom>
            <a:avLst/>
            <a:gdLst/>
            <a:ahLst/>
            <a:cxnLst/>
            <a:rect l="l" t="t" r="r" b="b"/>
            <a:pathLst>
              <a:path w="13970" h="27939">
                <a:moveTo>
                  <a:pt x="13970" y="0"/>
                </a:moveTo>
                <a:lnTo>
                  <a:pt x="13970" y="27527"/>
                </a:lnTo>
                <a:lnTo>
                  <a:pt x="0" y="27527"/>
                </a:lnTo>
                <a:lnTo>
                  <a:pt x="0" y="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82245" y="1935099"/>
            <a:ext cx="106680" cy="27940"/>
          </a:xfrm>
          <a:custGeom>
            <a:avLst/>
            <a:gdLst/>
            <a:ahLst/>
            <a:cxnLst/>
            <a:rect l="l" t="t" r="r" b="b"/>
            <a:pathLst>
              <a:path w="106679" h="27939">
                <a:moveTo>
                  <a:pt x="106679" y="0"/>
                </a:moveTo>
                <a:lnTo>
                  <a:pt x="106679" y="27527"/>
                </a:lnTo>
                <a:lnTo>
                  <a:pt x="0" y="27527"/>
                </a:lnTo>
                <a:lnTo>
                  <a:pt x="0" y="0"/>
                </a:lnTo>
                <a:lnTo>
                  <a:pt x="1066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82245" y="2041969"/>
            <a:ext cx="106680" cy="27940"/>
          </a:xfrm>
          <a:custGeom>
            <a:avLst/>
            <a:gdLst/>
            <a:ahLst/>
            <a:cxnLst/>
            <a:rect l="l" t="t" r="r" b="b"/>
            <a:pathLst>
              <a:path w="106679" h="27939">
                <a:moveTo>
                  <a:pt x="106679" y="0"/>
                </a:moveTo>
                <a:lnTo>
                  <a:pt x="106679" y="27527"/>
                </a:lnTo>
                <a:lnTo>
                  <a:pt x="0" y="27527"/>
                </a:lnTo>
                <a:lnTo>
                  <a:pt x="0" y="0"/>
                </a:lnTo>
                <a:lnTo>
                  <a:pt x="1066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51758" y="1935098"/>
            <a:ext cx="137160" cy="249554"/>
          </a:xfrm>
          <a:custGeom>
            <a:avLst/>
            <a:gdLst/>
            <a:ahLst/>
            <a:cxnLst/>
            <a:rect l="l" t="t" r="r" b="b"/>
            <a:pathLst>
              <a:path w="137160" h="249555">
                <a:moveTo>
                  <a:pt x="137160" y="221462"/>
                </a:moveTo>
                <a:lnTo>
                  <a:pt x="30480" y="221462"/>
                </a:lnTo>
                <a:lnTo>
                  <a:pt x="30480" y="0"/>
                </a:lnTo>
                <a:lnTo>
                  <a:pt x="0" y="0"/>
                </a:lnTo>
                <a:lnTo>
                  <a:pt x="0" y="248983"/>
                </a:lnTo>
                <a:lnTo>
                  <a:pt x="30480" y="248983"/>
                </a:lnTo>
                <a:lnTo>
                  <a:pt x="137160" y="248983"/>
                </a:lnTo>
                <a:lnTo>
                  <a:pt x="137160" y="221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3714274" y="1930526"/>
            <a:ext cx="647700" cy="258445"/>
            <a:chOff x="3714274" y="1930526"/>
            <a:chExt cx="647700" cy="258445"/>
          </a:xfrm>
        </p:grpSpPr>
        <p:sp>
          <p:nvSpPr>
            <p:cNvPr id="27" name="object 27"/>
            <p:cNvSpPr/>
            <p:nvPr/>
          </p:nvSpPr>
          <p:spPr>
            <a:xfrm>
              <a:off x="3714274" y="1930526"/>
              <a:ext cx="183515" cy="258445"/>
            </a:xfrm>
            <a:custGeom>
              <a:avLst/>
              <a:gdLst/>
              <a:ahLst/>
              <a:cxnLst/>
              <a:rect l="l" t="t" r="r" b="b"/>
              <a:pathLst>
                <a:path w="183514" h="258444">
                  <a:moveTo>
                    <a:pt x="0" y="131349"/>
                  </a:moveTo>
                  <a:lnTo>
                    <a:pt x="5143" y="90750"/>
                  </a:lnTo>
                  <a:lnTo>
                    <a:pt x="25900" y="46102"/>
                  </a:lnTo>
                  <a:lnTo>
                    <a:pt x="62984" y="14288"/>
                  </a:lnTo>
                  <a:lnTo>
                    <a:pt x="99810" y="2286"/>
                  </a:lnTo>
                  <a:lnTo>
                    <a:pt x="128206" y="0"/>
                  </a:lnTo>
                  <a:lnTo>
                    <a:pt x="148113" y="0"/>
                  </a:lnTo>
                  <a:lnTo>
                    <a:pt x="152685" y="1524"/>
                  </a:lnTo>
                  <a:lnTo>
                    <a:pt x="158781" y="1524"/>
                  </a:lnTo>
                  <a:lnTo>
                    <a:pt x="163353" y="3048"/>
                  </a:lnTo>
                  <a:lnTo>
                    <a:pt x="166401" y="4572"/>
                  </a:lnTo>
                  <a:lnTo>
                    <a:pt x="170973" y="4572"/>
                  </a:lnTo>
                  <a:lnTo>
                    <a:pt x="175545" y="6096"/>
                  </a:lnTo>
                  <a:lnTo>
                    <a:pt x="181641" y="9144"/>
                  </a:lnTo>
                  <a:lnTo>
                    <a:pt x="181641" y="35147"/>
                  </a:lnTo>
                  <a:lnTo>
                    <a:pt x="174021" y="33623"/>
                  </a:lnTo>
                  <a:lnTo>
                    <a:pt x="166401" y="30575"/>
                  </a:lnTo>
                  <a:lnTo>
                    <a:pt x="150384" y="27876"/>
                  </a:lnTo>
                  <a:lnTo>
                    <a:pt x="143494" y="26872"/>
                  </a:lnTo>
                  <a:lnTo>
                    <a:pt x="136603" y="26171"/>
                  </a:lnTo>
                  <a:lnTo>
                    <a:pt x="129730" y="25908"/>
                  </a:lnTo>
                  <a:lnTo>
                    <a:pt x="119705" y="26470"/>
                  </a:lnTo>
                  <a:lnTo>
                    <a:pt x="82740" y="37361"/>
                  </a:lnTo>
                  <a:lnTo>
                    <a:pt x="61055" y="53435"/>
                  </a:lnTo>
                  <a:lnTo>
                    <a:pt x="54506" y="59736"/>
                  </a:lnTo>
                  <a:lnTo>
                    <a:pt x="36599" y="95894"/>
                  </a:lnTo>
                  <a:lnTo>
                    <a:pt x="32099" y="131349"/>
                  </a:lnTo>
                  <a:lnTo>
                    <a:pt x="32408" y="143628"/>
                  </a:lnTo>
                  <a:lnTo>
                    <a:pt x="42814" y="184476"/>
                  </a:lnTo>
                  <a:lnTo>
                    <a:pt x="73068" y="217836"/>
                  </a:lnTo>
                  <a:lnTo>
                    <a:pt x="109537" y="229457"/>
                  </a:lnTo>
                  <a:lnTo>
                    <a:pt x="149637" y="230600"/>
                  </a:lnTo>
                  <a:lnTo>
                    <a:pt x="154209" y="229076"/>
                  </a:lnTo>
                  <a:lnTo>
                    <a:pt x="158781" y="229076"/>
                  </a:lnTo>
                  <a:lnTo>
                    <a:pt x="163353" y="227552"/>
                  </a:lnTo>
                  <a:lnTo>
                    <a:pt x="167925" y="227552"/>
                  </a:lnTo>
                  <a:lnTo>
                    <a:pt x="172497" y="226028"/>
                  </a:lnTo>
                  <a:lnTo>
                    <a:pt x="175545" y="224504"/>
                  </a:lnTo>
                  <a:lnTo>
                    <a:pt x="180117" y="224504"/>
                  </a:lnTo>
                  <a:lnTo>
                    <a:pt x="183165" y="222980"/>
                  </a:lnTo>
                  <a:lnTo>
                    <a:pt x="183165" y="248983"/>
                  </a:lnTo>
                  <a:lnTo>
                    <a:pt x="178069" y="251245"/>
                  </a:lnTo>
                  <a:lnTo>
                    <a:pt x="128206" y="258127"/>
                  </a:lnTo>
                  <a:lnTo>
                    <a:pt x="113417" y="257555"/>
                  </a:lnTo>
                  <a:lnTo>
                    <a:pt x="73247" y="248983"/>
                  </a:lnTo>
                  <a:lnTo>
                    <a:pt x="32099" y="224504"/>
                  </a:lnTo>
                  <a:lnTo>
                    <a:pt x="7619" y="184785"/>
                  </a:lnTo>
                  <a:lnTo>
                    <a:pt x="547" y="145914"/>
                  </a:lnTo>
                  <a:lnTo>
                    <a:pt x="0" y="1313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3443" y="1935099"/>
              <a:ext cx="228885" cy="2489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178332" y="1930526"/>
              <a:ext cx="183515" cy="258445"/>
            </a:xfrm>
            <a:custGeom>
              <a:avLst/>
              <a:gdLst/>
              <a:ahLst/>
              <a:cxnLst/>
              <a:rect l="l" t="t" r="r" b="b"/>
              <a:pathLst>
                <a:path w="183514" h="258444">
                  <a:moveTo>
                    <a:pt x="0" y="131349"/>
                  </a:moveTo>
                  <a:lnTo>
                    <a:pt x="5143" y="90750"/>
                  </a:lnTo>
                  <a:lnTo>
                    <a:pt x="25900" y="46102"/>
                  </a:lnTo>
                  <a:lnTo>
                    <a:pt x="62984" y="14288"/>
                  </a:lnTo>
                  <a:lnTo>
                    <a:pt x="99774" y="2286"/>
                  </a:lnTo>
                  <a:lnTo>
                    <a:pt x="128206" y="0"/>
                  </a:lnTo>
                  <a:lnTo>
                    <a:pt x="148018" y="0"/>
                  </a:lnTo>
                  <a:lnTo>
                    <a:pt x="152685" y="1524"/>
                  </a:lnTo>
                  <a:lnTo>
                    <a:pt x="157257" y="1524"/>
                  </a:lnTo>
                  <a:lnTo>
                    <a:pt x="163353" y="3048"/>
                  </a:lnTo>
                  <a:lnTo>
                    <a:pt x="166401" y="4572"/>
                  </a:lnTo>
                  <a:lnTo>
                    <a:pt x="170973" y="4572"/>
                  </a:lnTo>
                  <a:lnTo>
                    <a:pt x="175545" y="6096"/>
                  </a:lnTo>
                  <a:lnTo>
                    <a:pt x="181641" y="9144"/>
                  </a:lnTo>
                  <a:lnTo>
                    <a:pt x="181641" y="35147"/>
                  </a:lnTo>
                  <a:lnTo>
                    <a:pt x="174021" y="33623"/>
                  </a:lnTo>
                  <a:lnTo>
                    <a:pt x="164877" y="30575"/>
                  </a:lnTo>
                  <a:lnTo>
                    <a:pt x="157257" y="29051"/>
                  </a:lnTo>
                  <a:lnTo>
                    <a:pt x="143458" y="26872"/>
                  </a:lnTo>
                  <a:lnTo>
                    <a:pt x="136589" y="26171"/>
                  </a:lnTo>
                  <a:lnTo>
                    <a:pt x="129730" y="25908"/>
                  </a:lnTo>
                  <a:lnTo>
                    <a:pt x="119703" y="26470"/>
                  </a:lnTo>
                  <a:lnTo>
                    <a:pt x="82676" y="37361"/>
                  </a:lnTo>
                  <a:lnTo>
                    <a:pt x="48482" y="67198"/>
                  </a:lnTo>
                  <a:lnTo>
                    <a:pt x="34147" y="106691"/>
                  </a:lnTo>
                  <a:lnTo>
                    <a:pt x="32003" y="131349"/>
                  </a:lnTo>
                  <a:lnTo>
                    <a:pt x="32328" y="143628"/>
                  </a:lnTo>
                  <a:lnTo>
                    <a:pt x="42171" y="184476"/>
                  </a:lnTo>
                  <a:lnTo>
                    <a:pt x="59531" y="206216"/>
                  </a:lnTo>
                  <a:lnTo>
                    <a:pt x="65793" y="212526"/>
                  </a:lnTo>
                  <a:lnTo>
                    <a:pt x="109525" y="229457"/>
                  </a:lnTo>
                  <a:lnTo>
                    <a:pt x="149542" y="230600"/>
                  </a:lnTo>
                  <a:lnTo>
                    <a:pt x="154209" y="229076"/>
                  </a:lnTo>
                  <a:lnTo>
                    <a:pt x="158781" y="229076"/>
                  </a:lnTo>
                  <a:lnTo>
                    <a:pt x="163353" y="227552"/>
                  </a:lnTo>
                  <a:lnTo>
                    <a:pt x="167925" y="227552"/>
                  </a:lnTo>
                  <a:lnTo>
                    <a:pt x="172497" y="226028"/>
                  </a:lnTo>
                  <a:lnTo>
                    <a:pt x="175545" y="224504"/>
                  </a:lnTo>
                  <a:lnTo>
                    <a:pt x="180117" y="224504"/>
                  </a:lnTo>
                  <a:lnTo>
                    <a:pt x="183165" y="222980"/>
                  </a:lnTo>
                  <a:lnTo>
                    <a:pt x="183165" y="248983"/>
                  </a:lnTo>
                  <a:lnTo>
                    <a:pt x="178069" y="251245"/>
                  </a:lnTo>
                  <a:lnTo>
                    <a:pt x="128206" y="258127"/>
                  </a:lnTo>
                  <a:lnTo>
                    <a:pt x="112761" y="257555"/>
                  </a:lnTo>
                  <a:lnTo>
                    <a:pt x="73247" y="248983"/>
                  </a:lnTo>
                  <a:lnTo>
                    <a:pt x="32003" y="224504"/>
                  </a:lnTo>
                  <a:lnTo>
                    <a:pt x="7619" y="184785"/>
                  </a:lnTo>
                  <a:lnTo>
                    <a:pt x="547" y="145914"/>
                  </a:lnTo>
                  <a:lnTo>
                    <a:pt x="0" y="1313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4411878" y="1935098"/>
            <a:ext cx="190500" cy="249554"/>
          </a:xfrm>
          <a:custGeom>
            <a:avLst/>
            <a:gdLst/>
            <a:ahLst/>
            <a:cxnLst/>
            <a:rect l="l" t="t" r="r" b="b"/>
            <a:pathLst>
              <a:path w="190500" h="249555">
                <a:moveTo>
                  <a:pt x="190500" y="0"/>
                </a:moveTo>
                <a:lnTo>
                  <a:pt x="161290" y="0"/>
                </a:lnTo>
                <a:lnTo>
                  <a:pt x="161290" y="106870"/>
                </a:lnTo>
                <a:lnTo>
                  <a:pt x="30480" y="106870"/>
                </a:lnTo>
                <a:lnTo>
                  <a:pt x="30480" y="0"/>
                </a:lnTo>
                <a:lnTo>
                  <a:pt x="0" y="0"/>
                </a:lnTo>
                <a:lnTo>
                  <a:pt x="0" y="248983"/>
                </a:lnTo>
                <a:lnTo>
                  <a:pt x="30480" y="248983"/>
                </a:lnTo>
                <a:lnTo>
                  <a:pt x="30480" y="134404"/>
                </a:lnTo>
                <a:lnTo>
                  <a:pt x="161290" y="134404"/>
                </a:lnTo>
                <a:lnTo>
                  <a:pt x="161290" y="248983"/>
                </a:lnTo>
                <a:lnTo>
                  <a:pt x="190500" y="248983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17999" y="2156555"/>
            <a:ext cx="7620" cy="27940"/>
          </a:xfrm>
          <a:custGeom>
            <a:avLst/>
            <a:gdLst/>
            <a:ahLst/>
            <a:cxnLst/>
            <a:rect l="l" t="t" r="r" b="b"/>
            <a:pathLst>
              <a:path w="7620" h="27939">
                <a:moveTo>
                  <a:pt x="7619" y="0"/>
                </a:moveTo>
                <a:lnTo>
                  <a:pt x="7619" y="27527"/>
                </a:lnTo>
                <a:lnTo>
                  <a:pt x="0" y="27527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4029" y="1935099"/>
            <a:ext cx="13970" cy="27940"/>
          </a:xfrm>
          <a:custGeom>
            <a:avLst/>
            <a:gdLst/>
            <a:ahLst/>
            <a:cxnLst/>
            <a:rect l="l" t="t" r="r" b="b"/>
            <a:pathLst>
              <a:path w="13970" h="27939">
                <a:moveTo>
                  <a:pt x="13970" y="0"/>
                </a:moveTo>
                <a:lnTo>
                  <a:pt x="13970" y="27527"/>
                </a:lnTo>
                <a:lnTo>
                  <a:pt x="0" y="27527"/>
                </a:lnTo>
                <a:lnTo>
                  <a:pt x="0" y="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4029" y="2156555"/>
            <a:ext cx="13970" cy="27940"/>
          </a:xfrm>
          <a:custGeom>
            <a:avLst/>
            <a:gdLst/>
            <a:ahLst/>
            <a:cxnLst/>
            <a:rect l="l" t="t" r="r" b="b"/>
            <a:pathLst>
              <a:path w="13970" h="27939">
                <a:moveTo>
                  <a:pt x="13970" y="0"/>
                </a:moveTo>
                <a:lnTo>
                  <a:pt x="13970" y="27527"/>
                </a:lnTo>
                <a:lnTo>
                  <a:pt x="0" y="27527"/>
                </a:lnTo>
                <a:lnTo>
                  <a:pt x="0" y="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97349" y="1935099"/>
            <a:ext cx="106680" cy="27940"/>
          </a:xfrm>
          <a:custGeom>
            <a:avLst/>
            <a:gdLst/>
            <a:ahLst/>
            <a:cxnLst/>
            <a:rect l="l" t="t" r="r" b="b"/>
            <a:pathLst>
              <a:path w="106679" h="27939">
                <a:moveTo>
                  <a:pt x="106679" y="0"/>
                </a:moveTo>
                <a:lnTo>
                  <a:pt x="106679" y="27527"/>
                </a:lnTo>
                <a:lnTo>
                  <a:pt x="0" y="27527"/>
                </a:lnTo>
                <a:lnTo>
                  <a:pt x="0" y="0"/>
                </a:lnTo>
                <a:lnTo>
                  <a:pt x="1066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7349" y="2041969"/>
            <a:ext cx="106680" cy="27940"/>
          </a:xfrm>
          <a:custGeom>
            <a:avLst/>
            <a:gdLst/>
            <a:ahLst/>
            <a:cxnLst/>
            <a:rect l="l" t="t" r="r" b="b"/>
            <a:pathLst>
              <a:path w="106679" h="27939">
                <a:moveTo>
                  <a:pt x="106679" y="0"/>
                </a:moveTo>
                <a:lnTo>
                  <a:pt x="106679" y="27527"/>
                </a:lnTo>
                <a:lnTo>
                  <a:pt x="0" y="27527"/>
                </a:lnTo>
                <a:lnTo>
                  <a:pt x="0" y="0"/>
                </a:lnTo>
                <a:lnTo>
                  <a:pt x="1066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66869" y="1935098"/>
            <a:ext cx="137160" cy="249554"/>
          </a:xfrm>
          <a:custGeom>
            <a:avLst/>
            <a:gdLst/>
            <a:ahLst/>
            <a:cxnLst/>
            <a:rect l="l" t="t" r="r" b="b"/>
            <a:pathLst>
              <a:path w="137160" h="249555">
                <a:moveTo>
                  <a:pt x="137160" y="221462"/>
                </a:moveTo>
                <a:lnTo>
                  <a:pt x="30480" y="221462"/>
                </a:lnTo>
                <a:lnTo>
                  <a:pt x="30480" y="0"/>
                </a:lnTo>
                <a:lnTo>
                  <a:pt x="0" y="0"/>
                </a:lnTo>
                <a:lnTo>
                  <a:pt x="0" y="248983"/>
                </a:lnTo>
                <a:lnTo>
                  <a:pt x="30480" y="248983"/>
                </a:lnTo>
                <a:lnTo>
                  <a:pt x="137160" y="248983"/>
                </a:lnTo>
                <a:lnTo>
                  <a:pt x="137160" y="221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9932" y="248411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4">
                <a:moveTo>
                  <a:pt x="0" y="86868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8"/>
                </a:lnTo>
                <a:lnTo>
                  <a:pt x="0" y="86868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537" y="2414682"/>
            <a:ext cx="202977" cy="2245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4865" y="2417730"/>
            <a:ext cx="175545" cy="21688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07750" y="2417730"/>
            <a:ext cx="175545" cy="21688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30540" y="2414730"/>
            <a:ext cx="142017" cy="224456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2293144" y="2398775"/>
            <a:ext cx="978535" cy="311150"/>
            <a:chOff x="2293144" y="2398775"/>
            <a:chExt cx="978535" cy="311150"/>
          </a:xfrm>
        </p:grpSpPr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93144" y="2477261"/>
              <a:ext cx="131349" cy="1619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45734" y="2480309"/>
              <a:ext cx="145065" cy="15430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18232" y="2477262"/>
              <a:ext cx="135921" cy="2322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95016" y="2398775"/>
              <a:ext cx="26034" cy="236220"/>
            </a:xfrm>
            <a:custGeom>
              <a:avLst/>
              <a:gdLst/>
              <a:ahLst/>
              <a:cxnLst/>
              <a:rect l="l" t="t" r="r" b="b"/>
              <a:pathLst>
                <a:path w="26035" h="236219">
                  <a:moveTo>
                    <a:pt x="0" y="236220"/>
                  </a:moveTo>
                  <a:lnTo>
                    <a:pt x="0" y="0"/>
                  </a:lnTo>
                  <a:lnTo>
                    <a:pt x="25907" y="0"/>
                  </a:lnTo>
                  <a:lnTo>
                    <a:pt x="25907" y="23622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60929" y="2477261"/>
              <a:ext cx="146589" cy="1619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47238" y="2477261"/>
              <a:ext cx="224313" cy="161925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95281" y="2477261"/>
            <a:ext cx="146494" cy="161925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3656267" y="2400966"/>
            <a:ext cx="762000" cy="238760"/>
            <a:chOff x="3656267" y="2400966"/>
            <a:chExt cx="762000" cy="238760"/>
          </a:xfrm>
        </p:grpSpPr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6267" y="2477261"/>
              <a:ext cx="116014" cy="1619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01332" y="2477261"/>
              <a:ext cx="123634" cy="1619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64591" y="2477261"/>
              <a:ext cx="116014" cy="1619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20325" y="2400966"/>
              <a:ext cx="125158" cy="23364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86726" y="2477261"/>
              <a:ext cx="131254" cy="161808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4544663" y="2477261"/>
            <a:ext cx="290195" cy="232410"/>
            <a:chOff x="4544663" y="2477261"/>
            <a:chExt cx="290195" cy="232410"/>
          </a:xfrm>
        </p:grpSpPr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44663" y="2477262"/>
              <a:ext cx="135826" cy="23221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11065" y="2477261"/>
              <a:ext cx="123634" cy="161925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83563" y="2477261"/>
            <a:ext cx="224408" cy="161925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239226" y="2398775"/>
            <a:ext cx="466725" cy="240665"/>
            <a:chOff x="5239226" y="2398775"/>
            <a:chExt cx="466725" cy="240665"/>
          </a:xfrm>
        </p:grpSpPr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39226" y="2477261"/>
              <a:ext cx="225933" cy="15735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04879" y="2477357"/>
              <a:ext cx="131254" cy="16182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679948" y="2398775"/>
              <a:ext cx="26034" cy="236220"/>
            </a:xfrm>
            <a:custGeom>
              <a:avLst/>
              <a:gdLst/>
              <a:ahLst/>
              <a:cxnLst/>
              <a:rect l="l" t="t" r="r" b="b"/>
              <a:pathLst>
                <a:path w="26035" h="236219">
                  <a:moveTo>
                    <a:pt x="0" y="236220"/>
                  </a:moveTo>
                  <a:lnTo>
                    <a:pt x="0" y="0"/>
                  </a:lnTo>
                  <a:lnTo>
                    <a:pt x="25907" y="0"/>
                  </a:lnTo>
                  <a:lnTo>
                    <a:pt x="25907" y="23622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5756719" y="2400966"/>
            <a:ext cx="577215" cy="238760"/>
            <a:chOff x="5756719" y="2400966"/>
            <a:chExt cx="577215" cy="238760"/>
          </a:xfrm>
        </p:grpSpPr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56719" y="2400966"/>
              <a:ext cx="126682" cy="23364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23121" y="2477261"/>
              <a:ext cx="146494" cy="1619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09335" y="2477261"/>
              <a:ext cx="224408" cy="161925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382607" y="2477261"/>
            <a:ext cx="83915" cy="15735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568821" y="2477261"/>
            <a:ext cx="146589" cy="16192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829806" y="2400966"/>
            <a:ext cx="1749361" cy="308514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2334292" y="2834639"/>
            <a:ext cx="308610" cy="161925"/>
            <a:chOff x="2334292" y="2834639"/>
            <a:chExt cx="308610" cy="161925"/>
          </a:xfrm>
        </p:grpSpPr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34292" y="2834639"/>
              <a:ext cx="122110" cy="1619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96122" y="2834735"/>
              <a:ext cx="146494" cy="161829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2789206" y="2796539"/>
            <a:ext cx="830580" cy="200025"/>
            <a:chOff x="2789206" y="2796539"/>
            <a:chExt cx="830580" cy="200025"/>
          </a:xfrm>
        </p:grpSpPr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89206" y="2834639"/>
              <a:ext cx="123634" cy="1619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38844" y="2796539"/>
              <a:ext cx="103822" cy="200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76194" y="2834639"/>
              <a:ext cx="224409" cy="1619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338798" y="2834640"/>
              <a:ext cx="105251" cy="1619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73101" y="2834640"/>
              <a:ext cx="146494" cy="161925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764661" y="2834639"/>
            <a:ext cx="131254" cy="161925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4053078" y="2758344"/>
            <a:ext cx="403225" cy="238760"/>
            <a:chOff x="4053078" y="2758344"/>
            <a:chExt cx="403225" cy="238760"/>
          </a:xfrm>
        </p:grpSpPr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53078" y="2834640"/>
              <a:ext cx="233647" cy="16180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20254" y="2758344"/>
              <a:ext cx="135921" cy="238220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4505039" y="2775108"/>
            <a:ext cx="346710" cy="221615"/>
            <a:chOff x="4505039" y="2775108"/>
            <a:chExt cx="346710" cy="221615"/>
          </a:xfrm>
        </p:grpSpPr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05039" y="2837688"/>
              <a:ext cx="126682" cy="15887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665345" y="2837783"/>
              <a:ext cx="125158" cy="15420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825555" y="2775114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69">
                  <a:moveTo>
                    <a:pt x="24384" y="62572"/>
                  </a:moveTo>
                  <a:lnTo>
                    <a:pt x="0" y="62572"/>
                  </a:lnTo>
                  <a:lnTo>
                    <a:pt x="0" y="216877"/>
                  </a:lnTo>
                  <a:lnTo>
                    <a:pt x="24384" y="216877"/>
                  </a:lnTo>
                  <a:lnTo>
                    <a:pt x="24384" y="62572"/>
                  </a:lnTo>
                  <a:close/>
                </a:path>
                <a:path w="26035" h="217169">
                  <a:moveTo>
                    <a:pt x="25908" y="0"/>
                  </a:moveTo>
                  <a:lnTo>
                    <a:pt x="0" y="0"/>
                  </a:lnTo>
                  <a:lnTo>
                    <a:pt x="0" y="27520"/>
                  </a:lnTo>
                  <a:lnTo>
                    <a:pt x="25908" y="27520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" name="object 8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900327" y="2834640"/>
            <a:ext cx="85534" cy="157352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117116" y="2834639"/>
            <a:ext cx="146494" cy="16192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419344" y="2834640"/>
            <a:ext cx="126682" cy="15735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591842" y="2753772"/>
            <a:ext cx="126682" cy="242792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245965" y="2796539"/>
            <a:ext cx="1178433" cy="627697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765864" y="2834735"/>
            <a:ext cx="225933" cy="157257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6029897" y="2834639"/>
            <a:ext cx="422909" cy="161925"/>
            <a:chOff x="6029897" y="2834639"/>
            <a:chExt cx="422909" cy="161925"/>
          </a:xfrm>
        </p:grpSpPr>
        <p:pic>
          <p:nvPicPr>
            <p:cNvPr id="95" name="object 9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29897" y="2834639"/>
              <a:ext cx="131349" cy="16192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204013" y="2834640"/>
              <a:ext cx="248697" cy="161924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6597777" y="2758344"/>
            <a:ext cx="309880" cy="238760"/>
            <a:chOff x="6597777" y="2758344"/>
            <a:chExt cx="309880" cy="238760"/>
          </a:xfrm>
        </p:grpSpPr>
        <p:pic>
          <p:nvPicPr>
            <p:cNvPr id="98" name="object 9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597777" y="2758344"/>
              <a:ext cx="137445" cy="23822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74847" y="2834640"/>
              <a:ext cx="132778" cy="161804"/>
            </a:xfrm>
            <a:prstGeom prst="rect">
              <a:avLst/>
            </a:prstGeom>
          </p:spPr>
        </p:pic>
      </p:grpSp>
      <p:pic>
        <p:nvPicPr>
          <p:cNvPr id="100" name="object 100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063359" y="2834639"/>
            <a:ext cx="1517332" cy="236737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2532793" y="3115722"/>
            <a:ext cx="1465580" cy="238760"/>
            <a:chOff x="2532793" y="3115722"/>
            <a:chExt cx="1465580" cy="238760"/>
          </a:xfrm>
        </p:grpSpPr>
        <p:pic>
          <p:nvPicPr>
            <p:cNvPr id="102" name="object 10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532793" y="3192113"/>
              <a:ext cx="83915" cy="15725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644236" y="3115722"/>
              <a:ext cx="1121949" cy="23822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3810470" y="3132493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2585"/>
                  </a:moveTo>
                  <a:lnTo>
                    <a:pt x="0" y="62585"/>
                  </a:lnTo>
                  <a:lnTo>
                    <a:pt x="0" y="216890"/>
                  </a:lnTo>
                  <a:lnTo>
                    <a:pt x="26009" y="216890"/>
                  </a:lnTo>
                  <a:lnTo>
                    <a:pt x="26009" y="62585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876103" y="3192113"/>
              <a:ext cx="122110" cy="161829"/>
            </a:xfrm>
            <a:prstGeom prst="rect">
              <a:avLst/>
            </a:prstGeom>
          </p:spPr>
        </p:pic>
      </p:grpSp>
      <p:pic>
        <p:nvPicPr>
          <p:cNvPr id="106" name="object 10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047077" y="3192113"/>
            <a:ext cx="225933" cy="157257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4384358" y="3113532"/>
            <a:ext cx="531495" cy="311150"/>
            <a:chOff x="4384358" y="3113532"/>
            <a:chExt cx="531495" cy="311150"/>
          </a:xfrm>
        </p:grpSpPr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384358" y="3192017"/>
              <a:ext cx="135826" cy="23221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50759" y="3192113"/>
              <a:ext cx="132873" cy="161779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725924" y="3113532"/>
              <a:ext cx="26034" cy="236220"/>
            </a:xfrm>
            <a:custGeom>
              <a:avLst/>
              <a:gdLst/>
              <a:ahLst/>
              <a:cxnLst/>
              <a:rect l="l" t="t" r="r" b="b"/>
              <a:pathLst>
                <a:path w="26035" h="236220">
                  <a:moveTo>
                    <a:pt x="0" y="236219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236219"/>
                  </a:lnTo>
                  <a:lnTo>
                    <a:pt x="0" y="23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93456" y="3192113"/>
              <a:ext cx="122205" cy="161829"/>
            </a:xfrm>
            <a:prstGeom prst="rect">
              <a:avLst/>
            </a:prstGeom>
          </p:spPr>
        </p:pic>
      </p:grpSp>
      <p:sp>
        <p:nvSpPr>
          <p:cNvPr id="112" name="object 112"/>
          <p:cNvSpPr/>
          <p:nvPr/>
        </p:nvSpPr>
        <p:spPr>
          <a:xfrm>
            <a:off x="5032248" y="3131819"/>
            <a:ext cx="27940" cy="218440"/>
          </a:xfrm>
          <a:custGeom>
            <a:avLst/>
            <a:gdLst/>
            <a:ahLst/>
            <a:cxnLst/>
            <a:rect l="l" t="t" r="r" b="b"/>
            <a:pathLst>
              <a:path w="27939" h="218439">
                <a:moveTo>
                  <a:pt x="0" y="217932"/>
                </a:moveTo>
                <a:lnTo>
                  <a:pt x="0" y="0"/>
                </a:lnTo>
                <a:lnTo>
                  <a:pt x="27432" y="0"/>
                </a:lnTo>
                <a:lnTo>
                  <a:pt x="27432" y="217932"/>
                </a:lnTo>
                <a:lnTo>
                  <a:pt x="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" name="object 113"/>
          <p:cNvGrpSpPr/>
          <p:nvPr/>
        </p:nvGrpSpPr>
        <p:grpSpPr>
          <a:xfrm>
            <a:off x="5111020" y="3153918"/>
            <a:ext cx="1052195" cy="200025"/>
            <a:chOff x="5111020" y="3153918"/>
            <a:chExt cx="1052195" cy="200025"/>
          </a:xfrm>
        </p:grpSpPr>
        <p:pic>
          <p:nvPicPr>
            <p:cNvPr id="114" name="object 11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111020" y="3192113"/>
              <a:ext cx="125158" cy="15725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262086" y="3153918"/>
              <a:ext cx="102298" cy="2000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390388" y="3192113"/>
              <a:ext cx="131254" cy="16171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564410" y="3192113"/>
              <a:ext cx="83915" cy="15725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674328" y="3192018"/>
              <a:ext cx="126682" cy="15735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840635" y="3192017"/>
              <a:ext cx="131254" cy="16180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991796" y="3153918"/>
              <a:ext cx="103822" cy="20002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6131052" y="3317748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5">
                  <a:moveTo>
                    <a:pt x="0" y="32003"/>
                  </a:moveTo>
                  <a:lnTo>
                    <a:pt x="0" y="0"/>
                  </a:lnTo>
                  <a:lnTo>
                    <a:pt x="32004" y="0"/>
                  </a:lnTo>
                  <a:lnTo>
                    <a:pt x="32004" y="32003"/>
                  </a:lnTo>
                  <a:lnTo>
                    <a:pt x="0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/>
          <p:nvPr/>
        </p:nvSpPr>
        <p:spPr>
          <a:xfrm>
            <a:off x="979932" y="3634740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84160" y="3569309"/>
            <a:ext cx="104139" cy="24765"/>
          </a:xfrm>
          <a:custGeom>
            <a:avLst/>
            <a:gdLst/>
            <a:ahLst/>
            <a:cxnLst/>
            <a:rect l="l" t="t" r="r" b="b"/>
            <a:pathLst>
              <a:path w="104140" h="24764">
                <a:moveTo>
                  <a:pt x="104140" y="0"/>
                </a:moveTo>
                <a:lnTo>
                  <a:pt x="91440" y="0"/>
                </a:lnTo>
                <a:lnTo>
                  <a:pt x="0" y="0"/>
                </a:lnTo>
                <a:lnTo>
                  <a:pt x="0" y="24472"/>
                </a:lnTo>
                <a:lnTo>
                  <a:pt x="91440" y="24472"/>
                </a:lnTo>
                <a:lnTo>
                  <a:pt x="104140" y="24472"/>
                </a:lnTo>
                <a:lnTo>
                  <a:pt x="104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1258761" y="3569303"/>
            <a:ext cx="288290" cy="221615"/>
            <a:chOff x="1258761" y="3569303"/>
            <a:chExt cx="288290" cy="221615"/>
          </a:xfrm>
        </p:grpSpPr>
        <p:sp>
          <p:nvSpPr>
            <p:cNvPr id="125" name="object 125"/>
            <p:cNvSpPr/>
            <p:nvPr/>
          </p:nvSpPr>
          <p:spPr>
            <a:xfrm>
              <a:off x="1258760" y="3569309"/>
              <a:ext cx="116839" cy="217170"/>
            </a:xfrm>
            <a:custGeom>
              <a:avLst/>
              <a:gdLst/>
              <a:ahLst/>
              <a:cxnLst/>
              <a:rect l="l" t="t" r="r" b="b"/>
              <a:pathLst>
                <a:path w="116840" h="217170">
                  <a:moveTo>
                    <a:pt x="116840" y="94678"/>
                  </a:moveTo>
                  <a:lnTo>
                    <a:pt x="25400" y="94678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216877"/>
                  </a:lnTo>
                  <a:lnTo>
                    <a:pt x="25400" y="216877"/>
                  </a:lnTo>
                  <a:lnTo>
                    <a:pt x="25400" y="117627"/>
                  </a:lnTo>
                  <a:lnTo>
                    <a:pt x="116840" y="117627"/>
                  </a:lnTo>
                  <a:lnTo>
                    <a:pt x="116840" y="94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419987" y="3633501"/>
              <a:ext cx="126682" cy="157257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1592485" y="3569303"/>
            <a:ext cx="1849120" cy="221615"/>
            <a:chOff x="1592485" y="3569303"/>
            <a:chExt cx="1849120" cy="221615"/>
          </a:xfrm>
        </p:grpSpPr>
        <p:pic>
          <p:nvPicPr>
            <p:cNvPr id="128" name="object 12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92485" y="3628834"/>
              <a:ext cx="126682" cy="15735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57362" y="3628834"/>
              <a:ext cx="116014" cy="16192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913001" y="3569303"/>
              <a:ext cx="1453229" cy="22145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410521" y="3656367"/>
              <a:ext cx="31115" cy="130175"/>
            </a:xfrm>
            <a:custGeom>
              <a:avLst/>
              <a:gdLst/>
              <a:ahLst/>
              <a:cxnLst/>
              <a:rect l="l" t="t" r="r" b="b"/>
              <a:pathLst>
                <a:path w="31114" h="130175">
                  <a:moveTo>
                    <a:pt x="30568" y="99250"/>
                  </a:moveTo>
                  <a:lnTo>
                    <a:pt x="0" y="99250"/>
                  </a:lnTo>
                  <a:lnTo>
                    <a:pt x="0" y="129819"/>
                  </a:lnTo>
                  <a:lnTo>
                    <a:pt x="30568" y="129819"/>
                  </a:lnTo>
                  <a:lnTo>
                    <a:pt x="30568" y="99250"/>
                  </a:lnTo>
                  <a:close/>
                </a:path>
                <a:path w="31114" h="130175">
                  <a:moveTo>
                    <a:pt x="30568" y="0"/>
                  </a:moveTo>
                  <a:lnTo>
                    <a:pt x="0" y="0"/>
                  </a:lnTo>
                  <a:lnTo>
                    <a:pt x="0" y="30568"/>
                  </a:lnTo>
                  <a:lnTo>
                    <a:pt x="30568" y="30568"/>
                  </a:lnTo>
                  <a:lnTo>
                    <a:pt x="30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/>
          <p:nvPr/>
        </p:nvSpPr>
        <p:spPr>
          <a:xfrm>
            <a:off x="1284732" y="404622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0" y="0"/>
                </a:lnTo>
                <a:lnTo>
                  <a:pt x="64007" y="0"/>
                </a:lnTo>
                <a:lnTo>
                  <a:pt x="64007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3" name="object 133"/>
          <p:cNvGrpSpPr/>
          <p:nvPr/>
        </p:nvGrpSpPr>
        <p:grpSpPr>
          <a:xfrm>
            <a:off x="1513142" y="3972496"/>
            <a:ext cx="905510" cy="200660"/>
            <a:chOff x="1513142" y="3972496"/>
            <a:chExt cx="905510" cy="200660"/>
          </a:xfrm>
        </p:grpSpPr>
        <p:pic>
          <p:nvPicPr>
            <p:cNvPr id="134" name="object 13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513142" y="3983259"/>
              <a:ext cx="175545" cy="18935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722215" y="4039743"/>
              <a:ext cx="105346" cy="13287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861090" y="4036694"/>
              <a:ext cx="102298" cy="135921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004632" y="4036599"/>
              <a:ext cx="106870" cy="13287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145030" y="3972496"/>
              <a:ext cx="116014" cy="20012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294668" y="4036695"/>
              <a:ext cx="123634" cy="135921"/>
            </a:xfrm>
            <a:prstGeom prst="rect">
              <a:avLst/>
            </a:prstGeom>
          </p:spPr>
        </p:pic>
      </p:grpSp>
      <p:grpSp>
        <p:nvGrpSpPr>
          <p:cNvPr id="140" name="object 140"/>
          <p:cNvGrpSpPr/>
          <p:nvPr/>
        </p:nvGrpSpPr>
        <p:grpSpPr>
          <a:xfrm>
            <a:off x="2511457" y="4036695"/>
            <a:ext cx="335915" cy="136525"/>
            <a:chOff x="2511457" y="4036695"/>
            <a:chExt cx="335915" cy="136525"/>
          </a:xfrm>
        </p:grpSpPr>
        <p:pic>
          <p:nvPicPr>
            <p:cNvPr id="141" name="object 14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511457" y="4039743"/>
              <a:ext cx="105251" cy="13287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656427" y="4036695"/>
              <a:ext cx="190785" cy="132873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2941891" y="3972496"/>
            <a:ext cx="914400" cy="200660"/>
            <a:chOff x="2941891" y="3972496"/>
            <a:chExt cx="914400" cy="200660"/>
          </a:xfrm>
        </p:grpSpPr>
        <p:pic>
          <p:nvPicPr>
            <p:cNvPr id="144" name="object 14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41891" y="4036695"/>
              <a:ext cx="88487" cy="13592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053334" y="4036695"/>
              <a:ext cx="109918" cy="13592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199733" y="4036695"/>
              <a:ext cx="198596" cy="132873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422713" y="3986314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428"/>
                  </a:moveTo>
                  <a:lnTo>
                    <a:pt x="1524" y="53428"/>
                  </a:lnTo>
                  <a:lnTo>
                    <a:pt x="1524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479197" y="3972496"/>
              <a:ext cx="114490" cy="20012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628739" y="4036695"/>
              <a:ext cx="123729" cy="13592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785997" y="4036695"/>
              <a:ext cx="70199" cy="132873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3931063" y="3972496"/>
            <a:ext cx="260985" cy="200660"/>
            <a:chOff x="3931063" y="3972496"/>
            <a:chExt cx="260985" cy="200660"/>
          </a:xfrm>
        </p:grpSpPr>
        <p:pic>
          <p:nvPicPr>
            <p:cNvPr id="152" name="object 15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931063" y="3972496"/>
              <a:ext cx="114490" cy="20012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082129" y="4036695"/>
              <a:ext cx="109918" cy="135921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4288250" y="4036695"/>
            <a:ext cx="749935" cy="136525"/>
            <a:chOff x="4288250" y="4036695"/>
            <a:chExt cx="749935" cy="136525"/>
          </a:xfrm>
        </p:grpSpPr>
        <p:pic>
          <p:nvPicPr>
            <p:cNvPr id="155" name="object 15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288250" y="4036695"/>
              <a:ext cx="105346" cy="13287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427125" y="4036695"/>
              <a:ext cx="123634" cy="13592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85907" y="4036695"/>
              <a:ext cx="190785" cy="132873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810315" y="4036695"/>
              <a:ext cx="111442" cy="13592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949190" y="4036695"/>
              <a:ext cx="88582" cy="135921"/>
            </a:xfrm>
            <a:prstGeom prst="rect">
              <a:avLst/>
            </a:prstGeom>
          </p:spPr>
        </p:pic>
      </p:grpSp>
      <p:grpSp>
        <p:nvGrpSpPr>
          <p:cNvPr id="160" name="object 160"/>
          <p:cNvGrpSpPr/>
          <p:nvPr/>
        </p:nvGrpSpPr>
        <p:grpSpPr>
          <a:xfrm>
            <a:off x="5130832" y="3972496"/>
            <a:ext cx="748030" cy="200660"/>
            <a:chOff x="5130832" y="3972496"/>
            <a:chExt cx="748030" cy="200660"/>
          </a:xfrm>
        </p:grpSpPr>
        <p:pic>
          <p:nvPicPr>
            <p:cNvPr id="161" name="object 16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130832" y="4036695"/>
              <a:ext cx="196977" cy="135921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356765" y="4036695"/>
              <a:ext cx="97726" cy="135921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478876" y="4036695"/>
              <a:ext cx="111442" cy="135921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626989" y="3972496"/>
              <a:ext cx="116014" cy="20012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768912" y="4036695"/>
              <a:ext cx="109918" cy="135921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5973509" y="4036694"/>
            <a:ext cx="474980" cy="136525"/>
            <a:chOff x="5973509" y="4036694"/>
            <a:chExt cx="474980" cy="136525"/>
          </a:xfrm>
        </p:grpSpPr>
        <p:pic>
          <p:nvPicPr>
            <p:cNvPr id="167" name="object 16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973509" y="4039742"/>
              <a:ext cx="105251" cy="132873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120003" y="4036694"/>
              <a:ext cx="190785" cy="132873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344412" y="4036694"/>
              <a:ext cx="103822" cy="135921"/>
            </a:xfrm>
            <a:prstGeom prst="rect">
              <a:avLst/>
            </a:prstGeom>
          </p:spPr>
        </p:pic>
      </p:grpSp>
      <p:pic>
        <p:nvPicPr>
          <p:cNvPr id="170" name="object 170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6550533" y="4004595"/>
            <a:ext cx="947927" cy="229076"/>
          </a:xfrm>
          <a:prstGeom prst="rect">
            <a:avLst/>
          </a:prstGeom>
        </p:spPr>
      </p:pic>
      <p:grpSp>
        <p:nvGrpSpPr>
          <p:cNvPr id="171" name="object 171"/>
          <p:cNvGrpSpPr/>
          <p:nvPr/>
        </p:nvGrpSpPr>
        <p:grpSpPr>
          <a:xfrm>
            <a:off x="7602188" y="3983259"/>
            <a:ext cx="561975" cy="240029"/>
            <a:chOff x="7602188" y="3983259"/>
            <a:chExt cx="561975" cy="240029"/>
          </a:xfrm>
        </p:grpSpPr>
        <p:pic>
          <p:nvPicPr>
            <p:cNvPr id="172" name="object 17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602188" y="3987831"/>
              <a:ext cx="146589" cy="181737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788497" y="3987831"/>
              <a:ext cx="148018" cy="181737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977759" y="3983259"/>
              <a:ext cx="186213" cy="239743"/>
            </a:xfrm>
            <a:prstGeom prst="rect">
              <a:avLst/>
            </a:prstGeom>
          </p:spPr>
        </p:pic>
      </p:grpSp>
      <p:grpSp>
        <p:nvGrpSpPr>
          <p:cNvPr id="175" name="object 175"/>
          <p:cNvGrpSpPr/>
          <p:nvPr/>
        </p:nvGrpSpPr>
        <p:grpSpPr>
          <a:xfrm>
            <a:off x="8261699" y="3973067"/>
            <a:ext cx="314960" cy="200025"/>
            <a:chOff x="8261699" y="3973067"/>
            <a:chExt cx="314960" cy="200025"/>
          </a:xfrm>
        </p:grpSpPr>
        <p:pic>
          <p:nvPicPr>
            <p:cNvPr id="176" name="object 17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261699" y="4036695"/>
              <a:ext cx="109823" cy="135921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8409432" y="3973067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90" h="198120">
                  <a:moveTo>
                    <a:pt x="0" y="198120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2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8466201" y="4036695"/>
              <a:ext cx="109918" cy="135921"/>
            </a:xfrm>
            <a:prstGeom prst="rect">
              <a:avLst/>
            </a:prstGeom>
          </p:spPr>
        </p:pic>
      </p:grpSp>
      <p:pic>
        <p:nvPicPr>
          <p:cNvPr id="179" name="object 179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2259521" y="4271867"/>
            <a:ext cx="200024" cy="203168"/>
          </a:xfrm>
          <a:prstGeom prst="rect">
            <a:avLst/>
          </a:prstGeom>
        </p:spPr>
      </p:pic>
      <p:grpSp>
        <p:nvGrpSpPr>
          <p:cNvPr id="180" name="object 180"/>
          <p:cNvGrpSpPr/>
          <p:nvPr/>
        </p:nvGrpSpPr>
        <p:grpSpPr>
          <a:xfrm>
            <a:off x="2490025" y="4339113"/>
            <a:ext cx="345440" cy="136525"/>
            <a:chOff x="2490025" y="4339113"/>
            <a:chExt cx="345440" cy="136525"/>
          </a:xfrm>
        </p:grpSpPr>
        <p:pic>
          <p:nvPicPr>
            <p:cNvPr id="181" name="object 18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618232" y="4339113"/>
              <a:ext cx="109918" cy="135921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490025" y="4342161"/>
              <a:ext cx="105346" cy="129825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764822" y="4339113"/>
              <a:ext cx="70199" cy="132873"/>
            </a:xfrm>
            <a:prstGeom prst="rect">
              <a:avLst/>
            </a:prstGeom>
          </p:spPr>
        </p:pic>
      </p:grpSp>
      <p:grpSp>
        <p:nvGrpSpPr>
          <p:cNvPr id="184" name="object 184"/>
          <p:cNvGrpSpPr/>
          <p:nvPr/>
        </p:nvGrpSpPr>
        <p:grpSpPr>
          <a:xfrm>
            <a:off x="3024283" y="4274915"/>
            <a:ext cx="641350" cy="200660"/>
            <a:chOff x="3024283" y="4274915"/>
            <a:chExt cx="641350" cy="200660"/>
          </a:xfrm>
        </p:grpSpPr>
        <p:pic>
          <p:nvPicPr>
            <p:cNvPr id="185" name="object 18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024283" y="4339113"/>
              <a:ext cx="97726" cy="13592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146393" y="4339113"/>
              <a:ext cx="103822" cy="135921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283839" y="4339113"/>
              <a:ext cx="97631" cy="135921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413569" y="4274915"/>
              <a:ext cx="106870" cy="197072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555492" y="4339113"/>
              <a:ext cx="109918" cy="135921"/>
            </a:xfrm>
            <a:prstGeom prst="rect">
              <a:avLst/>
            </a:prstGeom>
          </p:spPr>
        </p:pic>
      </p:grpSp>
      <p:grpSp>
        <p:nvGrpSpPr>
          <p:cNvPr id="190" name="object 190"/>
          <p:cNvGrpSpPr/>
          <p:nvPr/>
        </p:nvGrpSpPr>
        <p:grpSpPr>
          <a:xfrm>
            <a:off x="3866959" y="4274915"/>
            <a:ext cx="374015" cy="200660"/>
            <a:chOff x="3866959" y="4274915"/>
            <a:chExt cx="374015" cy="200660"/>
          </a:xfrm>
        </p:grpSpPr>
        <p:pic>
          <p:nvPicPr>
            <p:cNvPr id="191" name="object 19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3866959" y="4274915"/>
              <a:ext cx="114490" cy="20012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016502" y="4339113"/>
              <a:ext cx="102298" cy="135921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152329" y="4339113"/>
              <a:ext cx="88582" cy="135921"/>
            </a:xfrm>
            <a:prstGeom prst="rect">
              <a:avLst/>
            </a:prstGeom>
          </p:spPr>
        </p:pic>
      </p:grpSp>
      <p:pic>
        <p:nvPicPr>
          <p:cNvPr id="194" name="object 194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447032" y="4271867"/>
            <a:ext cx="1402746" cy="267271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516190" y="4274915"/>
            <a:ext cx="824293" cy="502538"/>
          </a:xfrm>
          <a:prstGeom prst="rect">
            <a:avLst/>
          </a:prstGeom>
        </p:spPr>
      </p:pic>
      <p:grpSp>
        <p:nvGrpSpPr>
          <p:cNvPr id="196" name="object 196"/>
          <p:cNvGrpSpPr/>
          <p:nvPr/>
        </p:nvGrpSpPr>
        <p:grpSpPr>
          <a:xfrm>
            <a:off x="6048280" y="4274915"/>
            <a:ext cx="252095" cy="200660"/>
            <a:chOff x="6048280" y="4274915"/>
            <a:chExt cx="252095" cy="200660"/>
          </a:xfrm>
        </p:grpSpPr>
        <p:pic>
          <p:nvPicPr>
            <p:cNvPr id="197" name="object 19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048280" y="4274915"/>
              <a:ext cx="114490" cy="200120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197822" y="4339113"/>
              <a:ext cx="102298" cy="135921"/>
            </a:xfrm>
            <a:prstGeom prst="rect">
              <a:avLst/>
            </a:prstGeom>
          </p:spPr>
        </p:pic>
      </p:grpSp>
      <p:pic>
        <p:nvPicPr>
          <p:cNvPr id="199" name="object 199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6515386" y="4307014"/>
            <a:ext cx="947928" cy="229076"/>
          </a:xfrm>
          <a:prstGeom prst="rect">
            <a:avLst/>
          </a:prstGeom>
        </p:spPr>
      </p:pic>
      <p:grpSp>
        <p:nvGrpSpPr>
          <p:cNvPr id="200" name="object 200"/>
          <p:cNvGrpSpPr/>
          <p:nvPr/>
        </p:nvGrpSpPr>
        <p:grpSpPr>
          <a:xfrm>
            <a:off x="7669339" y="4339113"/>
            <a:ext cx="337820" cy="136525"/>
            <a:chOff x="7669339" y="4339113"/>
            <a:chExt cx="337820" cy="136525"/>
          </a:xfrm>
        </p:grpSpPr>
        <p:pic>
          <p:nvPicPr>
            <p:cNvPr id="201" name="object 201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669339" y="4339113"/>
              <a:ext cx="109918" cy="135921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815929" y="4339113"/>
              <a:ext cx="190785" cy="132873"/>
            </a:xfrm>
            <a:prstGeom prst="rect">
              <a:avLst/>
            </a:prstGeom>
          </p:spPr>
        </p:pic>
      </p:grpSp>
      <p:grpSp>
        <p:nvGrpSpPr>
          <p:cNvPr id="203" name="object 203"/>
          <p:cNvGrpSpPr/>
          <p:nvPr/>
        </p:nvGrpSpPr>
        <p:grpSpPr>
          <a:xfrm>
            <a:off x="8212836" y="4339113"/>
            <a:ext cx="360680" cy="136525"/>
            <a:chOff x="8212836" y="4339113"/>
            <a:chExt cx="360680" cy="136525"/>
          </a:xfrm>
        </p:grpSpPr>
        <p:pic>
          <p:nvPicPr>
            <p:cNvPr id="204" name="object 20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8212836" y="4339113"/>
              <a:ext cx="88487" cy="135921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8331899" y="4342161"/>
              <a:ext cx="105346" cy="13287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470773" y="4339113"/>
              <a:ext cx="102298" cy="135921"/>
            </a:xfrm>
            <a:prstGeom prst="rect">
              <a:avLst/>
            </a:prstGeom>
          </p:spPr>
        </p:pic>
      </p:grpSp>
      <p:grpSp>
        <p:nvGrpSpPr>
          <p:cNvPr id="207" name="object 207"/>
          <p:cNvGrpSpPr/>
          <p:nvPr/>
        </p:nvGrpSpPr>
        <p:grpSpPr>
          <a:xfrm>
            <a:off x="2363343" y="4591050"/>
            <a:ext cx="158750" cy="186690"/>
            <a:chOff x="2363343" y="4591050"/>
            <a:chExt cx="158750" cy="186690"/>
          </a:xfrm>
        </p:grpSpPr>
        <p:sp>
          <p:nvSpPr>
            <p:cNvPr id="208" name="object 208"/>
            <p:cNvSpPr/>
            <p:nvPr/>
          </p:nvSpPr>
          <p:spPr>
            <a:xfrm>
              <a:off x="2363343" y="4591050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2860" y="244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418207" y="4641532"/>
              <a:ext cx="103822" cy="135921"/>
            </a:xfrm>
            <a:prstGeom prst="rect">
              <a:avLst/>
            </a:prstGeom>
          </p:spPr>
        </p:pic>
      </p:grpSp>
      <p:grpSp>
        <p:nvGrpSpPr>
          <p:cNvPr id="210" name="object 210"/>
          <p:cNvGrpSpPr/>
          <p:nvPr/>
        </p:nvGrpSpPr>
        <p:grpSpPr>
          <a:xfrm>
            <a:off x="2622804" y="4578096"/>
            <a:ext cx="567055" cy="199390"/>
            <a:chOff x="2622804" y="4578096"/>
            <a:chExt cx="567055" cy="199390"/>
          </a:xfrm>
        </p:grpSpPr>
        <p:sp>
          <p:nvSpPr>
            <p:cNvPr id="211" name="object 211"/>
            <p:cNvSpPr/>
            <p:nvPr/>
          </p:nvSpPr>
          <p:spPr>
            <a:xfrm>
              <a:off x="2622804" y="4578096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89" h="198120">
                  <a:moveTo>
                    <a:pt x="0" y="198119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19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679287" y="4641437"/>
              <a:ext cx="123634" cy="13601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827401" y="4641437"/>
              <a:ext cx="99250" cy="136017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951035" y="4641437"/>
              <a:ext cx="102298" cy="136017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3095244" y="4578108"/>
              <a:ext cx="94615" cy="198120"/>
            </a:xfrm>
            <a:custGeom>
              <a:avLst/>
              <a:gdLst/>
              <a:ahLst/>
              <a:cxnLst/>
              <a:rect l="l" t="t" r="r" b="b"/>
              <a:pathLst>
                <a:path w="94614" h="198120">
                  <a:moveTo>
                    <a:pt x="22860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22860" y="198120"/>
                  </a:lnTo>
                  <a:lnTo>
                    <a:pt x="22860" y="0"/>
                  </a:lnTo>
                  <a:close/>
                </a:path>
                <a:path w="94614" h="198120">
                  <a:moveTo>
                    <a:pt x="94488" y="169151"/>
                  </a:moveTo>
                  <a:lnTo>
                    <a:pt x="67056" y="169151"/>
                  </a:lnTo>
                  <a:lnTo>
                    <a:pt x="67056" y="196596"/>
                  </a:lnTo>
                  <a:lnTo>
                    <a:pt x="94488" y="196596"/>
                  </a:lnTo>
                  <a:lnTo>
                    <a:pt x="94488" y="169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6" name="object 216"/>
          <p:cNvSpPr/>
          <p:nvPr/>
        </p:nvSpPr>
        <p:spPr>
          <a:xfrm>
            <a:off x="979932" y="504596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0" y="86867"/>
                </a:moveTo>
                <a:lnTo>
                  <a:pt x="0" y="0"/>
                </a:lnTo>
                <a:lnTo>
                  <a:pt x="86867" y="0"/>
                </a:lnTo>
                <a:lnTo>
                  <a:pt x="86867" y="86867"/>
                </a:lnTo>
                <a:lnTo>
                  <a:pt x="0" y="8686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7" name="object 217"/>
          <p:cNvGrpSpPr/>
          <p:nvPr/>
        </p:nvGrpSpPr>
        <p:grpSpPr>
          <a:xfrm>
            <a:off x="1258157" y="4972907"/>
            <a:ext cx="527050" cy="229235"/>
            <a:chOff x="1258157" y="4972907"/>
            <a:chExt cx="527050" cy="229235"/>
          </a:xfrm>
        </p:grpSpPr>
        <p:pic>
          <p:nvPicPr>
            <p:cNvPr id="218" name="object 21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258157" y="4980527"/>
              <a:ext cx="175545" cy="216884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476470" y="4972907"/>
              <a:ext cx="123634" cy="229076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639824" y="5040153"/>
              <a:ext cx="144970" cy="161829"/>
            </a:xfrm>
            <a:prstGeom prst="rect">
              <a:avLst/>
            </a:prstGeom>
          </p:spPr>
        </p:pic>
      </p:grpSp>
      <p:grpSp>
        <p:nvGrpSpPr>
          <p:cNvPr id="221" name="object 221"/>
          <p:cNvGrpSpPr/>
          <p:nvPr/>
        </p:nvGrpSpPr>
        <p:grpSpPr>
          <a:xfrm>
            <a:off x="1893189" y="4972907"/>
            <a:ext cx="443230" cy="229235"/>
            <a:chOff x="1893189" y="4972907"/>
            <a:chExt cx="443230" cy="229235"/>
          </a:xfrm>
        </p:grpSpPr>
        <p:pic>
          <p:nvPicPr>
            <p:cNvPr id="222" name="object 222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893189" y="5040153"/>
              <a:ext cx="105346" cy="16182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27491" y="4972907"/>
              <a:ext cx="122110" cy="22907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189322" y="5040153"/>
              <a:ext cx="146589" cy="161829"/>
            </a:xfrm>
            <a:prstGeom prst="rect">
              <a:avLst/>
            </a:prstGeom>
          </p:spPr>
        </p:pic>
      </p:grpSp>
      <p:pic>
        <p:nvPicPr>
          <p:cNvPr id="225" name="object 225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5156835" y="5043201"/>
            <a:ext cx="126682" cy="158781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5329333" y="5040153"/>
            <a:ext cx="225933" cy="157257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5681948" y="4959095"/>
            <a:ext cx="1019651" cy="314706"/>
          </a:xfrm>
          <a:prstGeom prst="rect">
            <a:avLst/>
          </a:prstGeom>
        </p:spPr>
      </p:pic>
      <p:grpSp>
        <p:nvGrpSpPr>
          <p:cNvPr id="228" name="object 228"/>
          <p:cNvGrpSpPr/>
          <p:nvPr/>
        </p:nvGrpSpPr>
        <p:grpSpPr>
          <a:xfrm>
            <a:off x="6809994" y="4963763"/>
            <a:ext cx="309880" cy="238760"/>
            <a:chOff x="6809994" y="4963763"/>
            <a:chExt cx="309880" cy="238760"/>
          </a:xfrm>
        </p:grpSpPr>
        <p:pic>
          <p:nvPicPr>
            <p:cNvPr id="229" name="object 229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809994" y="4963763"/>
              <a:ext cx="137350" cy="238220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987064" y="5040154"/>
              <a:ext cx="132778" cy="161709"/>
            </a:xfrm>
            <a:prstGeom prst="rect">
              <a:avLst/>
            </a:prstGeom>
          </p:spPr>
        </p:pic>
      </p:grpSp>
      <p:pic>
        <p:nvPicPr>
          <p:cNvPr id="231" name="object 231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453449" y="4959191"/>
            <a:ext cx="3176587" cy="600170"/>
          </a:xfrm>
          <a:prstGeom prst="rect">
            <a:avLst/>
          </a:prstGeom>
        </p:spPr>
      </p:pic>
      <p:grpSp>
        <p:nvGrpSpPr>
          <p:cNvPr id="232" name="object 232"/>
          <p:cNvGrpSpPr/>
          <p:nvPr/>
        </p:nvGrpSpPr>
        <p:grpSpPr>
          <a:xfrm>
            <a:off x="8299799" y="5040153"/>
            <a:ext cx="281305" cy="161925"/>
            <a:chOff x="8299799" y="5040153"/>
            <a:chExt cx="281305" cy="161925"/>
          </a:xfrm>
        </p:grpSpPr>
        <p:pic>
          <p:nvPicPr>
            <p:cNvPr id="233" name="object 233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299799" y="5040153"/>
              <a:ext cx="146589" cy="161829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8476869" y="5040153"/>
              <a:ext cx="103822" cy="161829"/>
            </a:xfrm>
            <a:prstGeom prst="rect">
              <a:avLst/>
            </a:prstGeom>
          </p:spPr>
        </p:pic>
      </p:grpSp>
      <p:grpSp>
        <p:nvGrpSpPr>
          <p:cNvPr id="235" name="object 235"/>
          <p:cNvGrpSpPr/>
          <p:nvPr/>
        </p:nvGrpSpPr>
        <p:grpSpPr>
          <a:xfrm>
            <a:off x="1245965" y="5321141"/>
            <a:ext cx="1372870" cy="238760"/>
            <a:chOff x="1245965" y="5321141"/>
            <a:chExt cx="1372870" cy="238760"/>
          </a:xfrm>
        </p:grpSpPr>
        <p:pic>
          <p:nvPicPr>
            <p:cNvPr id="236" name="object 236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245965" y="5397531"/>
              <a:ext cx="105346" cy="16182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80268" y="5397531"/>
              <a:ext cx="131254" cy="16171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554290" y="5397531"/>
              <a:ext cx="235077" cy="157257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1818411" y="5338000"/>
              <a:ext cx="26034" cy="217170"/>
            </a:xfrm>
            <a:custGeom>
              <a:avLst/>
              <a:gdLst/>
              <a:ahLst/>
              <a:cxnLst/>
              <a:rect l="l" t="t" r="r" b="b"/>
              <a:pathLst>
                <a:path w="26035" h="217170">
                  <a:moveTo>
                    <a:pt x="26009" y="64109"/>
                  </a:moveTo>
                  <a:lnTo>
                    <a:pt x="1524" y="64109"/>
                  </a:lnTo>
                  <a:lnTo>
                    <a:pt x="1524" y="216789"/>
                  </a:lnTo>
                  <a:lnTo>
                    <a:pt x="26009" y="216789"/>
                  </a:lnTo>
                  <a:lnTo>
                    <a:pt x="26009" y="64109"/>
                  </a:lnTo>
                  <a:close/>
                </a:path>
                <a:path w="26035" h="217170">
                  <a:moveTo>
                    <a:pt x="2600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6009" y="27432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884045" y="5321141"/>
              <a:ext cx="135826" cy="238220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61115" y="5397531"/>
              <a:ext cx="146494" cy="161829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247329" y="5397436"/>
              <a:ext cx="232028" cy="161924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512981" y="5397531"/>
              <a:ext cx="105251" cy="161829"/>
            </a:xfrm>
            <a:prstGeom prst="rect">
              <a:avLst/>
            </a:prstGeom>
          </p:spPr>
        </p:pic>
      </p:grpSp>
      <p:pic>
        <p:nvPicPr>
          <p:cNvPr id="244" name="object 244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919913" y="5001958"/>
            <a:ext cx="1660778" cy="632269"/>
          </a:xfrm>
          <a:prstGeom prst="rect">
            <a:avLst/>
          </a:prstGeom>
        </p:spPr>
      </p:pic>
      <p:grpSp>
        <p:nvGrpSpPr>
          <p:cNvPr id="245" name="object 245"/>
          <p:cNvGrpSpPr/>
          <p:nvPr/>
        </p:nvGrpSpPr>
        <p:grpSpPr>
          <a:xfrm>
            <a:off x="6141339" y="5397531"/>
            <a:ext cx="267335" cy="161925"/>
            <a:chOff x="6141339" y="5397531"/>
            <a:chExt cx="267335" cy="161925"/>
          </a:xfrm>
        </p:grpSpPr>
        <p:pic>
          <p:nvPicPr>
            <p:cNvPr id="246" name="object 24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141339" y="5397531"/>
              <a:ext cx="123634" cy="161829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6303169" y="5397531"/>
              <a:ext cx="105346" cy="161829"/>
            </a:xfrm>
            <a:prstGeom prst="rect">
              <a:avLst/>
            </a:prstGeom>
          </p:spPr>
        </p:pic>
      </p:grpSp>
      <p:pic>
        <p:nvPicPr>
          <p:cNvPr id="248" name="object 248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1245965" y="5678518"/>
            <a:ext cx="1801273" cy="238220"/>
          </a:xfrm>
          <a:prstGeom prst="rect">
            <a:avLst/>
          </a:prstGeom>
        </p:spPr>
      </p:pic>
      <p:grpSp>
        <p:nvGrpSpPr>
          <p:cNvPr id="249" name="object 249"/>
          <p:cNvGrpSpPr/>
          <p:nvPr/>
        </p:nvGrpSpPr>
        <p:grpSpPr>
          <a:xfrm>
            <a:off x="3141821" y="5754909"/>
            <a:ext cx="400050" cy="161925"/>
            <a:chOff x="3141821" y="5754909"/>
            <a:chExt cx="400050" cy="161925"/>
          </a:xfrm>
        </p:grpSpPr>
        <p:pic>
          <p:nvPicPr>
            <p:cNvPr id="250" name="object 25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141821" y="5754909"/>
              <a:ext cx="131349" cy="161829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315843" y="5754909"/>
              <a:ext cx="225933" cy="157257"/>
            </a:xfrm>
            <a:prstGeom prst="rect">
              <a:avLst/>
            </a:prstGeom>
          </p:spPr>
        </p:pic>
      </p:grpSp>
      <p:grpSp>
        <p:nvGrpSpPr>
          <p:cNvPr id="252" name="object 252"/>
          <p:cNvGrpSpPr/>
          <p:nvPr/>
        </p:nvGrpSpPr>
        <p:grpSpPr>
          <a:xfrm>
            <a:off x="3645504" y="5754909"/>
            <a:ext cx="575945" cy="161925"/>
            <a:chOff x="3645504" y="5754909"/>
            <a:chExt cx="575945" cy="161925"/>
          </a:xfrm>
        </p:grpSpPr>
        <p:pic>
          <p:nvPicPr>
            <p:cNvPr id="253" name="object 253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3645504" y="5754909"/>
              <a:ext cx="105346" cy="161829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3779901" y="5754909"/>
              <a:ext cx="131254" cy="161710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3952399" y="5759481"/>
              <a:ext cx="125158" cy="157257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4115753" y="5754909"/>
              <a:ext cx="105346" cy="161829"/>
            </a:xfrm>
            <a:prstGeom prst="rect">
              <a:avLst/>
            </a:prstGeom>
          </p:spPr>
        </p:pic>
      </p:grpSp>
      <p:grpSp>
        <p:nvGrpSpPr>
          <p:cNvPr id="257" name="object 257"/>
          <p:cNvGrpSpPr/>
          <p:nvPr/>
        </p:nvGrpSpPr>
        <p:grpSpPr>
          <a:xfrm>
            <a:off x="4314158" y="5678519"/>
            <a:ext cx="972819" cy="238760"/>
            <a:chOff x="4314158" y="5678519"/>
            <a:chExt cx="972819" cy="238760"/>
          </a:xfrm>
        </p:grpSpPr>
        <p:pic>
          <p:nvPicPr>
            <p:cNvPr id="258" name="object 258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4314158" y="5754909"/>
              <a:ext cx="116014" cy="161829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4459129" y="5754909"/>
              <a:ext cx="123634" cy="161925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4622578" y="5754909"/>
              <a:ext cx="115919" cy="16182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4776692" y="5678519"/>
              <a:ext cx="126682" cy="233648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4943094" y="5754909"/>
              <a:ext cx="131254" cy="16182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5107972" y="5754910"/>
              <a:ext cx="105346" cy="161829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5254752" y="5881116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5">
                  <a:moveTo>
                    <a:pt x="0" y="32003"/>
                  </a:moveTo>
                  <a:lnTo>
                    <a:pt x="0" y="0"/>
                  </a:lnTo>
                  <a:lnTo>
                    <a:pt x="32003" y="0"/>
                  </a:lnTo>
                  <a:lnTo>
                    <a:pt x="32003" y="32003"/>
                  </a:lnTo>
                  <a:lnTo>
                    <a:pt x="0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548" y="509015"/>
            <a:ext cx="5673851" cy="609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38556" y="1959863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99060"/>
                </a:moveTo>
                <a:lnTo>
                  <a:pt x="0" y="0"/>
                </a:lnTo>
                <a:lnTo>
                  <a:pt x="99060" y="0"/>
                </a:lnTo>
                <a:lnTo>
                  <a:pt x="99060" y="99060"/>
                </a:lnTo>
                <a:lnTo>
                  <a:pt x="0" y="99060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43737" y="1893855"/>
            <a:ext cx="937260" cy="208279"/>
            <a:chOff x="943737" y="1893855"/>
            <a:chExt cx="937260" cy="2082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37" y="1893855"/>
              <a:ext cx="190785" cy="2077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622" y="1893855"/>
              <a:ext cx="151066" cy="2077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360" y="1893855"/>
              <a:ext cx="326612" cy="2077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071" y="1893855"/>
              <a:ext cx="167925" cy="20774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2059146" y="2078640"/>
            <a:ext cx="6350" cy="23495"/>
          </a:xfrm>
          <a:custGeom>
            <a:avLst/>
            <a:gdLst/>
            <a:ahLst/>
            <a:cxnLst/>
            <a:rect l="l" t="t" r="r" b="b"/>
            <a:pathLst>
              <a:path w="6350" h="23494">
                <a:moveTo>
                  <a:pt x="6349" y="0"/>
                </a:moveTo>
                <a:lnTo>
                  <a:pt x="6349" y="22955"/>
                </a:lnTo>
                <a:lnTo>
                  <a:pt x="0" y="22955"/>
                </a:lnTo>
                <a:lnTo>
                  <a:pt x="0" y="0"/>
                </a:lnTo>
                <a:lnTo>
                  <a:pt x="6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48987" y="1893855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60" h="23494">
                <a:moveTo>
                  <a:pt x="10160" y="0"/>
                </a:moveTo>
                <a:lnTo>
                  <a:pt x="10160" y="22955"/>
                </a:lnTo>
                <a:lnTo>
                  <a:pt x="0" y="22955"/>
                </a:lnTo>
                <a:lnTo>
                  <a:pt x="0" y="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8987" y="2078640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60" h="23494">
                <a:moveTo>
                  <a:pt x="10160" y="0"/>
                </a:moveTo>
                <a:lnTo>
                  <a:pt x="10160" y="22955"/>
                </a:lnTo>
                <a:lnTo>
                  <a:pt x="0" y="22955"/>
                </a:lnTo>
                <a:lnTo>
                  <a:pt x="0" y="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8817" y="1893855"/>
            <a:ext cx="90170" cy="23495"/>
          </a:xfrm>
          <a:custGeom>
            <a:avLst/>
            <a:gdLst/>
            <a:ahLst/>
            <a:cxnLst/>
            <a:rect l="l" t="t" r="r" b="b"/>
            <a:pathLst>
              <a:path w="90169" h="23494">
                <a:moveTo>
                  <a:pt x="90169" y="0"/>
                </a:moveTo>
                <a:lnTo>
                  <a:pt x="90169" y="22955"/>
                </a:lnTo>
                <a:lnTo>
                  <a:pt x="0" y="22955"/>
                </a:lnTo>
                <a:lnTo>
                  <a:pt x="0" y="0"/>
                </a:lnTo>
                <a:lnTo>
                  <a:pt x="90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8817" y="1983962"/>
            <a:ext cx="90170" cy="23495"/>
          </a:xfrm>
          <a:custGeom>
            <a:avLst/>
            <a:gdLst/>
            <a:ahLst/>
            <a:cxnLst/>
            <a:rect l="l" t="t" r="r" b="b"/>
            <a:pathLst>
              <a:path w="90169" h="23494">
                <a:moveTo>
                  <a:pt x="90169" y="0"/>
                </a:moveTo>
                <a:lnTo>
                  <a:pt x="90170" y="22955"/>
                </a:lnTo>
                <a:lnTo>
                  <a:pt x="0" y="22955"/>
                </a:lnTo>
                <a:lnTo>
                  <a:pt x="0" y="0"/>
                </a:lnTo>
                <a:lnTo>
                  <a:pt x="90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34679" y="1893861"/>
            <a:ext cx="114300" cy="208279"/>
          </a:xfrm>
          <a:custGeom>
            <a:avLst/>
            <a:gdLst/>
            <a:ahLst/>
            <a:cxnLst/>
            <a:rect l="l" t="t" r="r" b="b"/>
            <a:pathLst>
              <a:path w="114300" h="208280">
                <a:moveTo>
                  <a:pt x="114300" y="184785"/>
                </a:moveTo>
                <a:lnTo>
                  <a:pt x="24130" y="184785"/>
                </a:lnTo>
                <a:lnTo>
                  <a:pt x="24130" y="0"/>
                </a:lnTo>
                <a:lnTo>
                  <a:pt x="0" y="0"/>
                </a:lnTo>
                <a:lnTo>
                  <a:pt x="0" y="207733"/>
                </a:lnTo>
                <a:lnTo>
                  <a:pt x="24130" y="207733"/>
                </a:lnTo>
                <a:lnTo>
                  <a:pt x="114300" y="207733"/>
                </a:lnTo>
                <a:lnTo>
                  <a:pt x="114300" y="184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87969" y="1893861"/>
            <a:ext cx="205740" cy="208279"/>
          </a:xfrm>
          <a:custGeom>
            <a:avLst/>
            <a:gdLst/>
            <a:ahLst/>
            <a:cxnLst/>
            <a:rect l="l" t="t" r="r" b="b"/>
            <a:pathLst>
              <a:path w="205739" h="208280">
                <a:moveTo>
                  <a:pt x="165100" y="0"/>
                </a:moveTo>
                <a:lnTo>
                  <a:pt x="95250" y="0"/>
                </a:lnTo>
                <a:lnTo>
                  <a:pt x="71120" y="0"/>
                </a:lnTo>
                <a:lnTo>
                  <a:pt x="0" y="0"/>
                </a:lnTo>
                <a:lnTo>
                  <a:pt x="0" y="22948"/>
                </a:lnTo>
                <a:lnTo>
                  <a:pt x="71120" y="22948"/>
                </a:lnTo>
                <a:lnTo>
                  <a:pt x="71120" y="207733"/>
                </a:lnTo>
                <a:lnTo>
                  <a:pt x="95250" y="207733"/>
                </a:lnTo>
                <a:lnTo>
                  <a:pt x="95250" y="22948"/>
                </a:lnTo>
                <a:lnTo>
                  <a:pt x="165100" y="22948"/>
                </a:lnTo>
                <a:lnTo>
                  <a:pt x="165100" y="0"/>
                </a:lnTo>
                <a:close/>
              </a:path>
              <a:path w="205739" h="208280">
                <a:moveTo>
                  <a:pt x="205168" y="177165"/>
                </a:moveTo>
                <a:lnTo>
                  <a:pt x="176123" y="177165"/>
                </a:lnTo>
                <a:lnTo>
                  <a:pt x="176123" y="207733"/>
                </a:lnTo>
                <a:lnTo>
                  <a:pt x="205168" y="207733"/>
                </a:lnTo>
                <a:lnTo>
                  <a:pt x="205168" y="177165"/>
                </a:lnTo>
                <a:close/>
              </a:path>
              <a:path w="205739" h="208280">
                <a:moveTo>
                  <a:pt x="205168" y="82486"/>
                </a:moveTo>
                <a:lnTo>
                  <a:pt x="176123" y="82486"/>
                </a:lnTo>
                <a:lnTo>
                  <a:pt x="176123" y="113055"/>
                </a:lnTo>
                <a:lnTo>
                  <a:pt x="205168" y="113055"/>
                </a:lnTo>
                <a:lnTo>
                  <a:pt x="205168" y="82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6884" y="231800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lnTo>
                  <a:pt x="0" y="7315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235297" y="2263425"/>
            <a:ext cx="887094" cy="247650"/>
            <a:chOff x="1235297" y="2263425"/>
            <a:chExt cx="887094" cy="24765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297" y="2265045"/>
              <a:ext cx="167925" cy="1817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9131" y="2313908"/>
              <a:ext cx="199930" cy="1969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256" y="2316956"/>
              <a:ext cx="106870" cy="13287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13839" y="2263431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49"/>
                  </a:lnTo>
                  <a:lnTo>
                    <a:pt x="21336" y="183349"/>
                  </a:lnTo>
                  <a:lnTo>
                    <a:pt x="21336" y="53530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2948"/>
                  </a:lnTo>
                  <a:lnTo>
                    <a:pt x="22860" y="2294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1090" y="2313908"/>
              <a:ext cx="261080" cy="13592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199989" y="2249709"/>
            <a:ext cx="1064260" cy="200660"/>
            <a:chOff x="2199989" y="2249709"/>
            <a:chExt cx="1064260" cy="20066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9989" y="2249709"/>
              <a:ext cx="135921" cy="1970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5723" y="2277236"/>
              <a:ext cx="467106" cy="17259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45689" y="2410110"/>
              <a:ext cx="44450" cy="36830"/>
            </a:xfrm>
            <a:custGeom>
              <a:avLst/>
              <a:gdLst/>
              <a:ahLst/>
              <a:cxnLst/>
              <a:rect l="l" t="t" r="r" b="b"/>
              <a:pathLst>
                <a:path w="44450" h="36830">
                  <a:moveTo>
                    <a:pt x="0" y="36671"/>
                  </a:moveTo>
                  <a:lnTo>
                    <a:pt x="7619" y="0"/>
                  </a:lnTo>
                  <a:lnTo>
                    <a:pt x="44290" y="0"/>
                  </a:lnTo>
                  <a:lnTo>
                    <a:pt x="36671" y="36671"/>
                  </a:lnTo>
                  <a:lnTo>
                    <a:pt x="0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23604" y="2277236"/>
              <a:ext cx="340328" cy="172593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1283208" y="263956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4"/>
                </a:moveTo>
                <a:lnTo>
                  <a:pt x="0" y="0"/>
                </a:lnTo>
                <a:lnTo>
                  <a:pt x="54864" y="0"/>
                </a:lnTo>
                <a:lnTo>
                  <a:pt x="54864" y="54864"/>
                </a:lnTo>
                <a:lnTo>
                  <a:pt x="0" y="54864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516634" y="2587275"/>
            <a:ext cx="673100" cy="161925"/>
            <a:chOff x="1516634" y="2587275"/>
            <a:chExt cx="673100" cy="161925"/>
          </a:xfrm>
        </p:grpSpPr>
        <p:sp>
          <p:nvSpPr>
            <p:cNvPr id="30" name="object 30"/>
            <p:cNvSpPr/>
            <p:nvPr/>
          </p:nvSpPr>
          <p:spPr>
            <a:xfrm>
              <a:off x="1516634" y="2587281"/>
              <a:ext cx="143510" cy="159385"/>
            </a:xfrm>
            <a:custGeom>
              <a:avLst/>
              <a:gdLst/>
              <a:ahLst/>
              <a:cxnLst/>
              <a:rect l="l" t="t" r="r" b="b"/>
              <a:pathLst>
                <a:path w="143510" h="159385">
                  <a:moveTo>
                    <a:pt x="95250" y="142011"/>
                  </a:moveTo>
                  <a:lnTo>
                    <a:pt x="19050" y="142011"/>
                  </a:lnTo>
                  <a:lnTo>
                    <a:pt x="19050" y="1524"/>
                  </a:lnTo>
                  <a:lnTo>
                    <a:pt x="0" y="1524"/>
                  </a:lnTo>
                  <a:lnTo>
                    <a:pt x="0" y="158775"/>
                  </a:lnTo>
                  <a:lnTo>
                    <a:pt x="19050" y="158775"/>
                  </a:lnTo>
                  <a:lnTo>
                    <a:pt x="95250" y="158775"/>
                  </a:lnTo>
                  <a:lnTo>
                    <a:pt x="95250" y="142011"/>
                  </a:lnTo>
                  <a:close/>
                </a:path>
                <a:path w="143510" h="159385">
                  <a:moveTo>
                    <a:pt x="143002" y="47332"/>
                  </a:moveTo>
                  <a:lnTo>
                    <a:pt x="124714" y="47332"/>
                  </a:lnTo>
                  <a:lnTo>
                    <a:pt x="124714" y="158775"/>
                  </a:lnTo>
                  <a:lnTo>
                    <a:pt x="143002" y="158775"/>
                  </a:lnTo>
                  <a:lnTo>
                    <a:pt x="143002" y="47332"/>
                  </a:lnTo>
                  <a:close/>
                </a:path>
                <a:path w="143510" h="159385">
                  <a:moveTo>
                    <a:pt x="143002" y="0"/>
                  </a:moveTo>
                  <a:lnTo>
                    <a:pt x="123190" y="0"/>
                  </a:lnTo>
                  <a:lnTo>
                    <a:pt x="123190" y="21336"/>
                  </a:lnTo>
                  <a:lnTo>
                    <a:pt x="143002" y="21336"/>
                  </a:lnTo>
                  <a:lnTo>
                    <a:pt x="143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8688" y="2604039"/>
              <a:ext cx="270128" cy="14506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80152" y="2631566"/>
              <a:ext cx="209169" cy="11753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2254949" y="2575083"/>
            <a:ext cx="556260" cy="174625"/>
            <a:chOff x="2254949" y="2575083"/>
            <a:chExt cx="556260" cy="174625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54949" y="2604039"/>
              <a:ext cx="200024" cy="14506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6310" y="2575083"/>
              <a:ext cx="99250" cy="17402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06040" y="2631566"/>
              <a:ext cx="106870" cy="1175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4247" y="2631566"/>
              <a:ext cx="76390" cy="117538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2880836" y="2631566"/>
            <a:ext cx="205104" cy="118110"/>
            <a:chOff x="2880836" y="2631566"/>
            <a:chExt cx="205104" cy="118110"/>
          </a:xfrm>
        </p:grpSpPr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0836" y="2631566"/>
              <a:ext cx="105346" cy="11753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9043" y="2631566"/>
              <a:ext cx="76295" cy="117538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3154013" y="2631566"/>
            <a:ext cx="418465" cy="118110"/>
            <a:chOff x="3154013" y="2631566"/>
            <a:chExt cx="418465" cy="118110"/>
          </a:xfrm>
        </p:grpSpPr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54013" y="2631566"/>
              <a:ext cx="76390" cy="11753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50216" y="2631566"/>
              <a:ext cx="96202" cy="1175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76899" y="2634614"/>
              <a:ext cx="91630" cy="1144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95961" y="2631566"/>
              <a:ext cx="76390" cy="117538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650170" y="2575083"/>
            <a:ext cx="505459" cy="174625"/>
            <a:chOff x="3650170" y="2575083"/>
            <a:chExt cx="505459" cy="174625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70757" y="2631566"/>
              <a:ext cx="105346" cy="11753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50170" y="2575083"/>
              <a:ext cx="91535" cy="17097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98964" y="2604039"/>
              <a:ext cx="256508" cy="145065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224147" y="2631567"/>
            <a:ext cx="96107" cy="117538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4393597" y="2631566"/>
            <a:ext cx="420370" cy="118110"/>
            <a:chOff x="4393597" y="2631566"/>
            <a:chExt cx="420370" cy="118110"/>
          </a:xfrm>
        </p:grpSpPr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93597" y="2631566"/>
              <a:ext cx="76295" cy="11753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91228" y="2631566"/>
              <a:ext cx="96202" cy="1175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17911" y="2634614"/>
              <a:ext cx="91630" cy="1144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36973" y="2631566"/>
              <a:ext cx="76390" cy="117538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882039" y="2575083"/>
            <a:ext cx="1007459" cy="229076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5971032" y="2587751"/>
            <a:ext cx="192405" cy="160655"/>
          </a:xfrm>
          <a:custGeom>
            <a:avLst/>
            <a:gdLst/>
            <a:ahLst/>
            <a:cxnLst/>
            <a:rect l="l" t="t" r="r" b="b"/>
            <a:pathLst>
              <a:path w="192404" h="160655">
                <a:moveTo>
                  <a:pt x="19812" y="0"/>
                </a:moveTo>
                <a:lnTo>
                  <a:pt x="0" y="0"/>
                </a:lnTo>
                <a:lnTo>
                  <a:pt x="0" y="158496"/>
                </a:lnTo>
                <a:lnTo>
                  <a:pt x="19812" y="158496"/>
                </a:lnTo>
                <a:lnTo>
                  <a:pt x="19812" y="0"/>
                </a:lnTo>
                <a:close/>
              </a:path>
              <a:path w="192404" h="160655">
                <a:moveTo>
                  <a:pt x="165735" y="45339"/>
                </a:moveTo>
                <a:lnTo>
                  <a:pt x="144399" y="9118"/>
                </a:lnTo>
                <a:lnTo>
                  <a:pt x="144399" y="39243"/>
                </a:lnTo>
                <a:lnTo>
                  <a:pt x="144399" y="54483"/>
                </a:lnTo>
                <a:lnTo>
                  <a:pt x="141351" y="59055"/>
                </a:lnTo>
                <a:lnTo>
                  <a:pt x="139827" y="62103"/>
                </a:lnTo>
                <a:lnTo>
                  <a:pt x="136779" y="66675"/>
                </a:lnTo>
                <a:lnTo>
                  <a:pt x="133731" y="68199"/>
                </a:lnTo>
                <a:lnTo>
                  <a:pt x="129159" y="71247"/>
                </a:lnTo>
                <a:lnTo>
                  <a:pt x="124587" y="72771"/>
                </a:lnTo>
                <a:lnTo>
                  <a:pt x="118491" y="74295"/>
                </a:lnTo>
                <a:lnTo>
                  <a:pt x="110769" y="75920"/>
                </a:lnTo>
                <a:lnTo>
                  <a:pt x="103276" y="77419"/>
                </a:lnTo>
                <a:lnTo>
                  <a:pt x="86385" y="77444"/>
                </a:lnTo>
                <a:lnTo>
                  <a:pt x="83337" y="75920"/>
                </a:lnTo>
                <a:lnTo>
                  <a:pt x="78765" y="75920"/>
                </a:lnTo>
                <a:lnTo>
                  <a:pt x="78765" y="17818"/>
                </a:lnTo>
                <a:lnTo>
                  <a:pt x="112293" y="17818"/>
                </a:lnTo>
                <a:lnTo>
                  <a:pt x="116865" y="19342"/>
                </a:lnTo>
                <a:lnTo>
                  <a:pt x="120015" y="19342"/>
                </a:lnTo>
                <a:lnTo>
                  <a:pt x="124587" y="20866"/>
                </a:lnTo>
                <a:lnTo>
                  <a:pt x="127635" y="20866"/>
                </a:lnTo>
                <a:lnTo>
                  <a:pt x="133731" y="23914"/>
                </a:lnTo>
                <a:lnTo>
                  <a:pt x="139827" y="30010"/>
                </a:lnTo>
                <a:lnTo>
                  <a:pt x="142875" y="34671"/>
                </a:lnTo>
                <a:lnTo>
                  <a:pt x="144399" y="39243"/>
                </a:lnTo>
                <a:lnTo>
                  <a:pt x="144399" y="9118"/>
                </a:lnTo>
                <a:lnTo>
                  <a:pt x="143319" y="8432"/>
                </a:lnTo>
                <a:lnTo>
                  <a:pt x="136779" y="5626"/>
                </a:lnTo>
                <a:lnTo>
                  <a:pt x="132207" y="4102"/>
                </a:lnTo>
                <a:lnTo>
                  <a:pt x="126111" y="2578"/>
                </a:lnTo>
                <a:lnTo>
                  <a:pt x="121539" y="2578"/>
                </a:lnTo>
                <a:lnTo>
                  <a:pt x="115341" y="1054"/>
                </a:lnTo>
                <a:lnTo>
                  <a:pt x="58864" y="1054"/>
                </a:lnTo>
                <a:lnTo>
                  <a:pt x="58864" y="158305"/>
                </a:lnTo>
                <a:lnTo>
                  <a:pt x="78765" y="158305"/>
                </a:lnTo>
                <a:lnTo>
                  <a:pt x="78765" y="94208"/>
                </a:lnTo>
                <a:lnTo>
                  <a:pt x="95529" y="94208"/>
                </a:lnTo>
                <a:lnTo>
                  <a:pt x="133731" y="89636"/>
                </a:lnTo>
                <a:lnTo>
                  <a:pt x="144399" y="83159"/>
                </a:lnTo>
                <a:lnTo>
                  <a:pt x="152019" y="77444"/>
                </a:lnTo>
                <a:lnTo>
                  <a:pt x="156591" y="72771"/>
                </a:lnTo>
                <a:lnTo>
                  <a:pt x="159639" y="66675"/>
                </a:lnTo>
                <a:lnTo>
                  <a:pt x="164211" y="60579"/>
                </a:lnTo>
                <a:lnTo>
                  <a:pt x="165735" y="52959"/>
                </a:lnTo>
                <a:lnTo>
                  <a:pt x="165735" y="45339"/>
                </a:lnTo>
                <a:close/>
              </a:path>
              <a:path w="192404" h="160655">
                <a:moveTo>
                  <a:pt x="192024" y="135648"/>
                </a:moveTo>
                <a:lnTo>
                  <a:pt x="169164" y="135648"/>
                </a:lnTo>
                <a:lnTo>
                  <a:pt x="169164" y="160032"/>
                </a:lnTo>
                <a:lnTo>
                  <a:pt x="192024" y="160032"/>
                </a:lnTo>
                <a:lnTo>
                  <a:pt x="192024" y="135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83208" y="29291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0" y="54864"/>
                </a:moveTo>
                <a:lnTo>
                  <a:pt x="0" y="0"/>
                </a:lnTo>
                <a:lnTo>
                  <a:pt x="54864" y="0"/>
                </a:lnTo>
                <a:lnTo>
                  <a:pt x="54864" y="54864"/>
                </a:lnTo>
                <a:lnTo>
                  <a:pt x="0" y="54864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36001" y="2878937"/>
            <a:ext cx="74930" cy="17145"/>
          </a:xfrm>
          <a:custGeom>
            <a:avLst/>
            <a:gdLst/>
            <a:ahLst/>
            <a:cxnLst/>
            <a:rect l="l" t="t" r="r" b="b"/>
            <a:pathLst>
              <a:path w="74930" h="17144">
                <a:moveTo>
                  <a:pt x="74930" y="0"/>
                </a:moveTo>
                <a:lnTo>
                  <a:pt x="66040" y="0"/>
                </a:lnTo>
                <a:lnTo>
                  <a:pt x="0" y="0"/>
                </a:lnTo>
                <a:lnTo>
                  <a:pt x="0" y="16852"/>
                </a:lnTo>
                <a:lnTo>
                  <a:pt x="66040" y="16852"/>
                </a:lnTo>
                <a:lnTo>
                  <a:pt x="74930" y="16852"/>
                </a:lnTo>
                <a:lnTo>
                  <a:pt x="749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1515682" y="2878931"/>
            <a:ext cx="450850" cy="160655"/>
            <a:chOff x="1515682" y="2878931"/>
            <a:chExt cx="450850" cy="160655"/>
          </a:xfrm>
        </p:grpSpPr>
        <p:sp>
          <p:nvSpPr>
            <p:cNvPr id="61" name="object 61"/>
            <p:cNvSpPr/>
            <p:nvPr/>
          </p:nvSpPr>
          <p:spPr>
            <a:xfrm>
              <a:off x="1515681" y="2878937"/>
              <a:ext cx="86360" cy="157480"/>
            </a:xfrm>
            <a:custGeom>
              <a:avLst/>
              <a:gdLst/>
              <a:ahLst/>
              <a:cxnLst/>
              <a:rect l="l" t="t" r="r" b="b"/>
              <a:pathLst>
                <a:path w="86359" h="157480">
                  <a:moveTo>
                    <a:pt x="86360" y="67246"/>
                  </a:moveTo>
                  <a:lnTo>
                    <a:pt x="20320" y="67246"/>
                  </a:lnTo>
                  <a:lnTo>
                    <a:pt x="20320" y="0"/>
                  </a:lnTo>
                  <a:lnTo>
                    <a:pt x="0" y="0"/>
                  </a:lnTo>
                  <a:lnTo>
                    <a:pt x="0" y="157353"/>
                  </a:lnTo>
                  <a:lnTo>
                    <a:pt x="20320" y="157353"/>
                  </a:lnTo>
                  <a:lnTo>
                    <a:pt x="20320" y="85534"/>
                  </a:lnTo>
                  <a:lnTo>
                    <a:pt x="86360" y="85534"/>
                  </a:lnTo>
                  <a:lnTo>
                    <a:pt x="86360" y="67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33728" y="2924746"/>
              <a:ext cx="93059" cy="11458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60411" y="2921698"/>
              <a:ext cx="93059" cy="11458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80997" y="2921698"/>
              <a:ext cx="85439" cy="117633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2702243" y="2921698"/>
            <a:ext cx="753110" cy="118110"/>
            <a:chOff x="2702243" y="2921698"/>
            <a:chExt cx="753110" cy="118110"/>
          </a:xfrm>
        </p:grpSpPr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02243" y="2921698"/>
              <a:ext cx="163353" cy="11763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91505" y="2924746"/>
              <a:ext cx="90106" cy="11153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01423" y="2921698"/>
              <a:ext cx="105346" cy="1176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29629" y="2921698"/>
              <a:ext cx="88582" cy="11763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39548" y="2921698"/>
              <a:ext cx="215265" cy="117633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4245483" y="2865215"/>
            <a:ext cx="476250" cy="174625"/>
            <a:chOff x="4245483" y="2865215"/>
            <a:chExt cx="476250" cy="174625"/>
          </a:xfrm>
        </p:grpSpPr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45483" y="2865215"/>
              <a:ext cx="99250" cy="17411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67594" y="2921698"/>
              <a:ext cx="96202" cy="11763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95800" y="2921698"/>
              <a:ext cx="163353" cy="11458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698492" y="3012948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60" h="24764">
                  <a:moveTo>
                    <a:pt x="0" y="24383"/>
                  </a:moveTo>
                  <a:lnTo>
                    <a:pt x="0" y="0"/>
                  </a:lnTo>
                  <a:lnTo>
                    <a:pt x="22860" y="0"/>
                  </a:lnTo>
                  <a:lnTo>
                    <a:pt x="22860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638556" y="3182111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99060"/>
                </a:moveTo>
                <a:lnTo>
                  <a:pt x="0" y="0"/>
                </a:lnTo>
                <a:lnTo>
                  <a:pt x="99060" y="0"/>
                </a:lnTo>
                <a:lnTo>
                  <a:pt x="99060" y="99060"/>
                </a:lnTo>
                <a:lnTo>
                  <a:pt x="0" y="99060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963549" y="3115722"/>
            <a:ext cx="507365" cy="212725"/>
            <a:chOff x="963549" y="3115722"/>
            <a:chExt cx="507365" cy="212725"/>
          </a:xfrm>
        </p:grpSpPr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63549" y="3115722"/>
              <a:ext cx="209169" cy="20774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13866" y="3172205"/>
              <a:ext cx="117538" cy="15582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69600" y="3172205"/>
              <a:ext cx="100774" cy="155828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486912" y="2865119"/>
            <a:ext cx="821150" cy="462915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3158680" y="3098863"/>
            <a:ext cx="309880" cy="224790"/>
            <a:chOff x="3158680" y="3098863"/>
            <a:chExt cx="309880" cy="224790"/>
          </a:xfrm>
        </p:grpSpPr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158680" y="3169158"/>
              <a:ext cx="230409" cy="15430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430333" y="3098876"/>
              <a:ext cx="38735" cy="224790"/>
            </a:xfrm>
            <a:custGeom>
              <a:avLst/>
              <a:gdLst/>
              <a:ahLst/>
              <a:cxnLst/>
              <a:rect l="l" t="t" r="r" b="b"/>
              <a:pathLst>
                <a:path w="38735" h="224789">
                  <a:moveTo>
                    <a:pt x="36664" y="74866"/>
                  </a:moveTo>
                  <a:lnTo>
                    <a:pt x="0" y="74866"/>
                  </a:lnTo>
                  <a:lnTo>
                    <a:pt x="0" y="224599"/>
                  </a:lnTo>
                  <a:lnTo>
                    <a:pt x="36664" y="224599"/>
                  </a:lnTo>
                  <a:lnTo>
                    <a:pt x="36664" y="74866"/>
                  </a:lnTo>
                  <a:close/>
                </a:path>
                <a:path w="38735" h="224789">
                  <a:moveTo>
                    <a:pt x="38188" y="0"/>
                  </a:moveTo>
                  <a:lnTo>
                    <a:pt x="0" y="0"/>
                  </a:lnTo>
                  <a:lnTo>
                    <a:pt x="0" y="39712"/>
                  </a:lnTo>
                  <a:lnTo>
                    <a:pt x="38188" y="39712"/>
                  </a:lnTo>
                  <a:lnTo>
                    <a:pt x="381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4663726" y="3098863"/>
            <a:ext cx="316230" cy="229235"/>
            <a:chOff x="4663726" y="3098863"/>
            <a:chExt cx="316230" cy="229235"/>
          </a:xfrm>
        </p:grpSpPr>
        <p:pic>
          <p:nvPicPr>
            <p:cNvPr id="86" name="object 8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63726" y="3098863"/>
              <a:ext cx="143541" cy="22917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42320" y="3169225"/>
              <a:ext cx="137445" cy="158706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36953" y="3098863"/>
            <a:ext cx="1958435" cy="296322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952881" y="2877502"/>
            <a:ext cx="2764440" cy="755999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7643431" y="3094291"/>
            <a:ext cx="925194" cy="234315"/>
            <a:chOff x="7643431" y="3094291"/>
            <a:chExt cx="925194" cy="234315"/>
          </a:xfrm>
        </p:grpSpPr>
        <p:pic>
          <p:nvPicPr>
            <p:cNvPr id="91" name="object 9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43431" y="3094291"/>
              <a:ext cx="251841" cy="23374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25848" y="3172205"/>
              <a:ext cx="99155" cy="15582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054054" y="3172205"/>
              <a:ext cx="99250" cy="15582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182261" y="3172206"/>
              <a:ext cx="126682" cy="15582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351710" y="3172206"/>
              <a:ext cx="216789" cy="151257"/>
            </a:xfrm>
            <a:prstGeom prst="rect">
              <a:avLst/>
            </a:prstGeom>
          </p:spPr>
        </p:pic>
      </p:grpSp>
      <p:sp>
        <p:nvSpPr>
          <p:cNvPr id="96" name="object 96"/>
          <p:cNvSpPr/>
          <p:nvPr/>
        </p:nvSpPr>
        <p:spPr>
          <a:xfrm>
            <a:off x="976884" y="3846576"/>
            <a:ext cx="73660" cy="74930"/>
          </a:xfrm>
          <a:custGeom>
            <a:avLst/>
            <a:gdLst/>
            <a:ahLst/>
            <a:cxnLst/>
            <a:rect l="l" t="t" r="r" b="b"/>
            <a:pathLst>
              <a:path w="73659" h="74929">
                <a:moveTo>
                  <a:pt x="0" y="74675"/>
                </a:moveTo>
                <a:lnTo>
                  <a:pt x="0" y="0"/>
                </a:lnTo>
                <a:lnTo>
                  <a:pt x="73151" y="0"/>
                </a:lnTo>
                <a:lnTo>
                  <a:pt x="73151" y="74675"/>
                </a:lnTo>
                <a:lnTo>
                  <a:pt x="0" y="74675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7" name="object 9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247490" y="3787711"/>
            <a:ext cx="170973" cy="189357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1505427" y="3790759"/>
            <a:ext cx="838200" cy="247650"/>
            <a:chOff x="1505427" y="3790759"/>
            <a:chExt cx="838200" cy="247650"/>
          </a:xfrm>
        </p:grpSpPr>
        <p:pic>
          <p:nvPicPr>
            <p:cNvPr id="99" name="object 9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05427" y="3841146"/>
              <a:ext cx="102298" cy="13592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48968" y="3841146"/>
              <a:ext cx="199929" cy="19707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887093" y="3844194"/>
              <a:ext cx="106870" cy="13287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033587" y="3790759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2860" y="53441"/>
                  </a:moveTo>
                  <a:lnTo>
                    <a:pt x="1524" y="53441"/>
                  </a:lnTo>
                  <a:lnTo>
                    <a:pt x="1524" y="183261"/>
                  </a:lnTo>
                  <a:lnTo>
                    <a:pt x="22860" y="183261"/>
                  </a:lnTo>
                  <a:lnTo>
                    <a:pt x="22860" y="53441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082451" y="3841146"/>
              <a:ext cx="261080" cy="135921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2425923" y="3841146"/>
            <a:ext cx="222885" cy="136525"/>
            <a:chOff x="2425923" y="3841146"/>
            <a:chExt cx="222885" cy="136525"/>
          </a:xfrm>
        </p:grpSpPr>
        <p:pic>
          <p:nvPicPr>
            <p:cNvPr id="105" name="object 10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425923" y="3841146"/>
              <a:ext cx="87058" cy="13592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537365" y="3841146"/>
              <a:ext cx="111442" cy="135921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2722054" y="3790759"/>
            <a:ext cx="897890" cy="186690"/>
            <a:chOff x="2722054" y="3790759"/>
            <a:chExt cx="897890" cy="186690"/>
          </a:xfrm>
        </p:grpSpPr>
        <p:pic>
          <p:nvPicPr>
            <p:cNvPr id="108" name="object 10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22054" y="3809142"/>
              <a:ext cx="87058" cy="1679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30449" y="3841146"/>
              <a:ext cx="123634" cy="13592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87707" y="3841241"/>
              <a:ext cx="71723" cy="13287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082290" y="3841146"/>
              <a:ext cx="105346" cy="13287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221260" y="3841146"/>
              <a:ext cx="103727" cy="13592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366230" y="3841241"/>
              <a:ext cx="71723" cy="13287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460902" y="3790759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2860" y="53441"/>
                  </a:moveTo>
                  <a:lnTo>
                    <a:pt x="1524" y="53441"/>
                  </a:lnTo>
                  <a:lnTo>
                    <a:pt x="1524" y="183261"/>
                  </a:lnTo>
                  <a:lnTo>
                    <a:pt x="22860" y="183261"/>
                  </a:lnTo>
                  <a:lnTo>
                    <a:pt x="22860" y="53441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517297" y="3841146"/>
              <a:ext cx="102298" cy="135921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3708178" y="3777043"/>
            <a:ext cx="827405" cy="264795"/>
            <a:chOff x="3708178" y="3777043"/>
            <a:chExt cx="827405" cy="264795"/>
          </a:xfrm>
        </p:grpSpPr>
        <p:pic>
          <p:nvPicPr>
            <p:cNvPr id="117" name="object 11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708178" y="3839622"/>
              <a:ext cx="125158" cy="2016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868483" y="3839622"/>
              <a:ext cx="206026" cy="13744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111180" y="3839622"/>
              <a:ext cx="119062" cy="13439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259199" y="3777043"/>
              <a:ext cx="125158" cy="20002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414933" y="3839622"/>
              <a:ext cx="120586" cy="137366"/>
            </a:xfrm>
            <a:prstGeom prst="rect">
              <a:avLst/>
            </a:prstGeom>
          </p:spPr>
        </p:pic>
      </p:grpSp>
      <p:grpSp>
        <p:nvGrpSpPr>
          <p:cNvPr id="122" name="object 122"/>
          <p:cNvGrpSpPr/>
          <p:nvPr/>
        </p:nvGrpSpPr>
        <p:grpSpPr>
          <a:xfrm>
            <a:off x="4616387" y="3777043"/>
            <a:ext cx="276860" cy="200025"/>
            <a:chOff x="4616387" y="3777043"/>
            <a:chExt cx="276860" cy="200025"/>
          </a:xfrm>
        </p:grpSpPr>
        <p:pic>
          <p:nvPicPr>
            <p:cNvPr id="123" name="object 12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16387" y="3777043"/>
              <a:ext cx="126777" cy="20002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772120" y="3839622"/>
              <a:ext cx="120586" cy="137365"/>
            </a:xfrm>
            <a:prstGeom prst="rect">
              <a:avLst/>
            </a:prstGeom>
          </p:spPr>
        </p:pic>
      </p:grpSp>
      <p:grpSp>
        <p:nvGrpSpPr>
          <p:cNvPr id="125" name="object 125"/>
          <p:cNvGrpSpPr/>
          <p:nvPr/>
        </p:nvGrpSpPr>
        <p:grpSpPr>
          <a:xfrm>
            <a:off x="4923282" y="3777043"/>
            <a:ext cx="601345" cy="250825"/>
            <a:chOff x="4923282" y="3777043"/>
            <a:chExt cx="601345" cy="250825"/>
          </a:xfrm>
        </p:grpSpPr>
        <p:pic>
          <p:nvPicPr>
            <p:cNvPr id="126" name="object 12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55311" y="3839622"/>
              <a:ext cx="114490" cy="13744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923282" y="3839622"/>
              <a:ext cx="201453" cy="134397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5304853" y="3777043"/>
              <a:ext cx="35560" cy="197485"/>
            </a:xfrm>
            <a:custGeom>
              <a:avLst/>
              <a:gdLst/>
              <a:ahLst/>
              <a:cxnLst/>
              <a:rect l="l" t="t" r="r" b="b"/>
              <a:pathLst>
                <a:path w="35560" h="197485">
                  <a:moveTo>
                    <a:pt x="33616" y="65633"/>
                  </a:moveTo>
                  <a:lnTo>
                    <a:pt x="1524" y="65633"/>
                  </a:lnTo>
                  <a:lnTo>
                    <a:pt x="1524" y="196977"/>
                  </a:lnTo>
                  <a:lnTo>
                    <a:pt x="33616" y="196977"/>
                  </a:lnTo>
                  <a:lnTo>
                    <a:pt x="33616" y="65633"/>
                  </a:lnTo>
                  <a:close/>
                </a:path>
                <a:path w="35560" h="197485">
                  <a:moveTo>
                    <a:pt x="35140" y="0"/>
                  </a:moveTo>
                  <a:lnTo>
                    <a:pt x="0" y="0"/>
                  </a:lnTo>
                  <a:lnTo>
                    <a:pt x="0" y="35153"/>
                  </a:lnTo>
                  <a:lnTo>
                    <a:pt x="35140" y="35153"/>
                  </a:lnTo>
                  <a:lnTo>
                    <a:pt x="351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367433" y="3839622"/>
              <a:ext cx="157162" cy="187928"/>
            </a:xfrm>
            <a:prstGeom prst="rect">
              <a:avLst/>
            </a:prstGeom>
          </p:spPr>
        </p:pic>
      </p:grpSp>
      <p:sp>
        <p:nvSpPr>
          <p:cNvPr id="130" name="object 130"/>
          <p:cNvSpPr/>
          <p:nvPr/>
        </p:nvSpPr>
        <p:spPr>
          <a:xfrm>
            <a:off x="976884" y="4183379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lnTo>
                  <a:pt x="0" y="7315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1253585" y="4112990"/>
            <a:ext cx="836930" cy="200660"/>
            <a:chOff x="1253585" y="4112990"/>
            <a:chExt cx="836930" cy="200660"/>
          </a:xfrm>
        </p:grpSpPr>
        <p:pic>
          <p:nvPicPr>
            <p:cNvPr id="132" name="object 13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253585" y="4128325"/>
              <a:ext cx="259556" cy="18478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539049" y="4112990"/>
              <a:ext cx="114490" cy="20012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688687" y="4177188"/>
              <a:ext cx="111347" cy="13592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835182" y="4177188"/>
              <a:ext cx="71723" cy="132873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1929853" y="4126801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441"/>
                  </a:moveTo>
                  <a:lnTo>
                    <a:pt x="1524" y="53441"/>
                  </a:lnTo>
                  <a:lnTo>
                    <a:pt x="1524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2860" y="24384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986343" y="4177188"/>
              <a:ext cx="103727" cy="135921"/>
            </a:xfrm>
            <a:prstGeom prst="rect">
              <a:avLst/>
            </a:prstGeom>
          </p:spPr>
        </p:pic>
      </p:grpSp>
      <p:grpSp>
        <p:nvGrpSpPr>
          <p:cNvPr id="138" name="object 138"/>
          <p:cNvGrpSpPr/>
          <p:nvPr/>
        </p:nvGrpSpPr>
        <p:grpSpPr>
          <a:xfrm>
            <a:off x="2189322" y="4112990"/>
            <a:ext cx="624840" cy="200660"/>
            <a:chOff x="2189322" y="4112990"/>
            <a:chExt cx="624840" cy="200660"/>
          </a:xfrm>
        </p:grpSpPr>
        <p:pic>
          <p:nvPicPr>
            <p:cNvPr id="139" name="object 13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189322" y="4112990"/>
              <a:ext cx="106870" cy="19707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329720" y="4177188"/>
              <a:ext cx="103822" cy="13592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458022" y="4177188"/>
              <a:ext cx="248793" cy="13592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741867" y="4177188"/>
              <a:ext cx="71818" cy="132873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2882360" y="4109942"/>
            <a:ext cx="1021715" cy="203200"/>
            <a:chOff x="2882360" y="4109942"/>
            <a:chExt cx="1021715" cy="203200"/>
          </a:xfrm>
        </p:grpSpPr>
        <p:pic>
          <p:nvPicPr>
            <p:cNvPr id="144" name="object 14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882360" y="4175664"/>
              <a:ext cx="102298" cy="13744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005995" y="4175664"/>
              <a:ext cx="132778" cy="13744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167825" y="4175664"/>
              <a:ext cx="119062" cy="134397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306699" y="4109948"/>
              <a:ext cx="210820" cy="201930"/>
            </a:xfrm>
            <a:custGeom>
              <a:avLst/>
              <a:gdLst/>
              <a:ahLst/>
              <a:cxnLst/>
              <a:rect l="l" t="t" r="r" b="b"/>
              <a:pathLst>
                <a:path w="210820" h="201929">
                  <a:moveTo>
                    <a:pt x="99250" y="3048"/>
                  </a:moveTo>
                  <a:lnTo>
                    <a:pt x="96202" y="1524"/>
                  </a:lnTo>
                  <a:lnTo>
                    <a:pt x="91630" y="1524"/>
                  </a:lnTo>
                  <a:lnTo>
                    <a:pt x="87058" y="0"/>
                  </a:lnTo>
                  <a:lnTo>
                    <a:pt x="59524" y="0"/>
                  </a:lnTo>
                  <a:lnTo>
                    <a:pt x="53428" y="3048"/>
                  </a:lnTo>
                  <a:lnTo>
                    <a:pt x="47332" y="4660"/>
                  </a:lnTo>
                  <a:lnTo>
                    <a:pt x="41236" y="7708"/>
                  </a:lnTo>
                  <a:lnTo>
                    <a:pt x="32092" y="16852"/>
                  </a:lnTo>
                  <a:lnTo>
                    <a:pt x="29044" y="21424"/>
                  </a:lnTo>
                  <a:lnTo>
                    <a:pt x="25996" y="29044"/>
                  </a:lnTo>
                  <a:lnTo>
                    <a:pt x="22860" y="35140"/>
                  </a:lnTo>
                  <a:lnTo>
                    <a:pt x="21336" y="42760"/>
                  </a:lnTo>
                  <a:lnTo>
                    <a:pt x="21336" y="68770"/>
                  </a:lnTo>
                  <a:lnTo>
                    <a:pt x="0" y="68770"/>
                  </a:lnTo>
                  <a:lnTo>
                    <a:pt x="0" y="94767"/>
                  </a:lnTo>
                  <a:lnTo>
                    <a:pt x="21336" y="94767"/>
                  </a:lnTo>
                  <a:lnTo>
                    <a:pt x="21336" y="200113"/>
                  </a:lnTo>
                  <a:lnTo>
                    <a:pt x="54952" y="200113"/>
                  </a:lnTo>
                  <a:lnTo>
                    <a:pt x="54952" y="94767"/>
                  </a:lnTo>
                  <a:lnTo>
                    <a:pt x="91630" y="94767"/>
                  </a:lnTo>
                  <a:lnTo>
                    <a:pt x="91630" y="68770"/>
                  </a:lnTo>
                  <a:lnTo>
                    <a:pt x="54952" y="68770"/>
                  </a:lnTo>
                  <a:lnTo>
                    <a:pt x="54952" y="42760"/>
                  </a:lnTo>
                  <a:lnTo>
                    <a:pt x="56476" y="39712"/>
                  </a:lnTo>
                  <a:lnTo>
                    <a:pt x="56476" y="36664"/>
                  </a:lnTo>
                  <a:lnTo>
                    <a:pt x="58000" y="33616"/>
                  </a:lnTo>
                  <a:lnTo>
                    <a:pt x="64096" y="27520"/>
                  </a:lnTo>
                  <a:lnTo>
                    <a:pt x="67144" y="27520"/>
                  </a:lnTo>
                  <a:lnTo>
                    <a:pt x="70192" y="25996"/>
                  </a:lnTo>
                  <a:lnTo>
                    <a:pt x="84010" y="25996"/>
                  </a:lnTo>
                  <a:lnTo>
                    <a:pt x="88582" y="27520"/>
                  </a:lnTo>
                  <a:lnTo>
                    <a:pt x="94678" y="27520"/>
                  </a:lnTo>
                  <a:lnTo>
                    <a:pt x="99250" y="29044"/>
                  </a:lnTo>
                  <a:lnTo>
                    <a:pt x="99250" y="3048"/>
                  </a:lnTo>
                  <a:close/>
                </a:path>
                <a:path w="210820" h="201929">
                  <a:moveTo>
                    <a:pt x="142113" y="3327"/>
                  </a:moveTo>
                  <a:lnTo>
                    <a:pt x="108585" y="3327"/>
                  </a:lnTo>
                  <a:lnTo>
                    <a:pt x="108585" y="201460"/>
                  </a:lnTo>
                  <a:lnTo>
                    <a:pt x="142113" y="201460"/>
                  </a:lnTo>
                  <a:lnTo>
                    <a:pt x="142113" y="3327"/>
                  </a:lnTo>
                  <a:close/>
                </a:path>
                <a:path w="210820" h="201929">
                  <a:moveTo>
                    <a:pt x="210693" y="68770"/>
                  </a:moveTo>
                  <a:lnTo>
                    <a:pt x="178587" y="68770"/>
                  </a:lnTo>
                  <a:lnTo>
                    <a:pt x="178587" y="200113"/>
                  </a:lnTo>
                  <a:lnTo>
                    <a:pt x="210693" y="200113"/>
                  </a:lnTo>
                  <a:lnTo>
                    <a:pt x="210693" y="68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485293" y="4112989"/>
              <a:ext cx="299180" cy="20012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07429" y="4175664"/>
              <a:ext cx="96107" cy="137445"/>
            </a:xfrm>
            <a:prstGeom prst="rect">
              <a:avLst/>
            </a:prstGeom>
          </p:spPr>
        </p:pic>
      </p:grpSp>
      <p:grpSp>
        <p:nvGrpSpPr>
          <p:cNvPr id="150" name="object 150"/>
          <p:cNvGrpSpPr/>
          <p:nvPr/>
        </p:nvGrpSpPr>
        <p:grpSpPr>
          <a:xfrm>
            <a:off x="3986022" y="4112990"/>
            <a:ext cx="276225" cy="200660"/>
            <a:chOff x="3986022" y="4112990"/>
            <a:chExt cx="276225" cy="200660"/>
          </a:xfrm>
        </p:grpSpPr>
        <p:pic>
          <p:nvPicPr>
            <p:cNvPr id="151" name="object 15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141661" y="4175664"/>
              <a:ext cx="120586" cy="13739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986022" y="4112990"/>
              <a:ext cx="126682" cy="200120"/>
            </a:xfrm>
            <a:prstGeom prst="rect">
              <a:avLst/>
            </a:prstGeom>
          </p:spPr>
        </p:pic>
      </p:grpSp>
      <p:grpSp>
        <p:nvGrpSpPr>
          <p:cNvPr id="153" name="object 153"/>
          <p:cNvGrpSpPr/>
          <p:nvPr/>
        </p:nvGrpSpPr>
        <p:grpSpPr>
          <a:xfrm>
            <a:off x="4350830" y="4175664"/>
            <a:ext cx="281305" cy="137795"/>
            <a:chOff x="4350830" y="4175664"/>
            <a:chExt cx="281305" cy="137795"/>
          </a:xfrm>
        </p:grpSpPr>
        <p:pic>
          <p:nvPicPr>
            <p:cNvPr id="154" name="object 15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350830" y="4175664"/>
              <a:ext cx="119062" cy="13439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498848" y="4175664"/>
              <a:ext cx="132873" cy="137445"/>
            </a:xfrm>
            <a:prstGeom prst="rect">
              <a:avLst/>
            </a:prstGeom>
          </p:spPr>
        </p:pic>
      </p:grpSp>
      <p:grpSp>
        <p:nvGrpSpPr>
          <p:cNvPr id="156" name="object 156"/>
          <p:cNvGrpSpPr/>
          <p:nvPr/>
        </p:nvGrpSpPr>
        <p:grpSpPr>
          <a:xfrm>
            <a:off x="4660677" y="4175569"/>
            <a:ext cx="471805" cy="137795"/>
            <a:chOff x="4660677" y="4175569"/>
            <a:chExt cx="471805" cy="137795"/>
          </a:xfrm>
        </p:grpSpPr>
        <p:pic>
          <p:nvPicPr>
            <p:cNvPr id="157" name="object 15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891183" y="4175664"/>
              <a:ext cx="120586" cy="137398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660677" y="4175569"/>
              <a:ext cx="201453" cy="134397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34724" y="4175664"/>
              <a:ext cx="97631" cy="137445"/>
            </a:xfrm>
            <a:prstGeom prst="rect">
              <a:avLst/>
            </a:prstGeom>
          </p:spPr>
        </p:pic>
      </p:grpSp>
      <p:grpSp>
        <p:nvGrpSpPr>
          <p:cNvPr id="160" name="object 160"/>
          <p:cNvGrpSpPr/>
          <p:nvPr/>
        </p:nvGrpSpPr>
        <p:grpSpPr>
          <a:xfrm>
            <a:off x="5211794" y="4112990"/>
            <a:ext cx="259715" cy="200660"/>
            <a:chOff x="5211794" y="4112990"/>
            <a:chExt cx="259715" cy="200660"/>
          </a:xfrm>
        </p:grpSpPr>
        <p:pic>
          <p:nvPicPr>
            <p:cNvPr id="161" name="object 16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361337" y="4177188"/>
              <a:ext cx="109918" cy="135921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211794" y="4112990"/>
              <a:ext cx="114395" cy="200120"/>
            </a:xfrm>
            <a:prstGeom prst="rect">
              <a:avLst/>
            </a:prstGeom>
          </p:spPr>
        </p:pic>
      </p:grpSp>
      <p:grpSp>
        <p:nvGrpSpPr>
          <p:cNvPr id="163" name="object 163"/>
          <p:cNvGrpSpPr/>
          <p:nvPr/>
        </p:nvGrpSpPr>
        <p:grpSpPr>
          <a:xfrm>
            <a:off x="5565934" y="4112990"/>
            <a:ext cx="586105" cy="200660"/>
            <a:chOff x="5565934" y="4112990"/>
            <a:chExt cx="586105" cy="200660"/>
          </a:xfrm>
        </p:grpSpPr>
        <p:pic>
          <p:nvPicPr>
            <p:cNvPr id="164" name="object 16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565934" y="4112990"/>
              <a:ext cx="105251" cy="197072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704808" y="4177188"/>
              <a:ext cx="123634" cy="135921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854446" y="4145089"/>
              <a:ext cx="187737" cy="168021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065044" y="4177188"/>
              <a:ext cx="86963" cy="135921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6234493" y="4145089"/>
            <a:ext cx="1944719" cy="218408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976884" y="4518659"/>
            <a:ext cx="73660" cy="74930"/>
          </a:xfrm>
          <a:custGeom>
            <a:avLst/>
            <a:gdLst/>
            <a:ahLst/>
            <a:cxnLst/>
            <a:rect l="l" t="t" r="r" b="b"/>
            <a:pathLst>
              <a:path w="73659" h="74929">
                <a:moveTo>
                  <a:pt x="0" y="74675"/>
                </a:moveTo>
                <a:lnTo>
                  <a:pt x="0" y="0"/>
                </a:lnTo>
                <a:lnTo>
                  <a:pt x="73151" y="0"/>
                </a:lnTo>
                <a:lnTo>
                  <a:pt x="73151" y="74675"/>
                </a:lnTo>
                <a:lnTo>
                  <a:pt x="0" y="74675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0" name="object 170"/>
          <p:cNvGrpSpPr/>
          <p:nvPr/>
        </p:nvGrpSpPr>
        <p:grpSpPr>
          <a:xfrm>
            <a:off x="1247489" y="4448555"/>
            <a:ext cx="803910" cy="200660"/>
            <a:chOff x="1247489" y="4448555"/>
            <a:chExt cx="803910" cy="200660"/>
          </a:xfrm>
        </p:grpSpPr>
        <p:pic>
          <p:nvPicPr>
            <p:cNvPr id="171" name="object 17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247489" y="4459700"/>
              <a:ext cx="134302" cy="189452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407795" y="4513230"/>
              <a:ext cx="111442" cy="135921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554289" y="4513230"/>
              <a:ext cx="106870" cy="132873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684020" y="4481131"/>
              <a:ext cx="87058" cy="168021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800034" y="4513230"/>
              <a:ext cx="189357" cy="135921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2029968" y="4448555"/>
              <a:ext cx="21590" cy="200025"/>
            </a:xfrm>
            <a:custGeom>
              <a:avLst/>
              <a:gdLst/>
              <a:ahLst/>
              <a:cxnLst/>
              <a:rect l="l" t="t" r="r" b="b"/>
              <a:pathLst>
                <a:path w="21589" h="200025">
                  <a:moveTo>
                    <a:pt x="0" y="19964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9643"/>
                  </a:lnTo>
                  <a:lnTo>
                    <a:pt x="0" y="199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2096167" y="4459700"/>
            <a:ext cx="502284" cy="189865"/>
            <a:chOff x="2096167" y="4459700"/>
            <a:chExt cx="502284" cy="189865"/>
          </a:xfrm>
        </p:grpSpPr>
        <p:sp>
          <p:nvSpPr>
            <p:cNvPr id="178" name="object 178"/>
            <p:cNvSpPr/>
            <p:nvPr/>
          </p:nvSpPr>
          <p:spPr>
            <a:xfrm>
              <a:off x="2096160" y="4462843"/>
              <a:ext cx="21590" cy="183515"/>
            </a:xfrm>
            <a:custGeom>
              <a:avLst/>
              <a:gdLst/>
              <a:ahLst/>
              <a:cxnLst/>
              <a:rect l="l" t="t" r="r" b="b"/>
              <a:pathLst>
                <a:path w="21589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1589" h="18351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1336" y="2438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148078" y="4516278"/>
              <a:ext cx="105346" cy="129825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274761" y="4513230"/>
              <a:ext cx="103822" cy="13592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419826" y="4459700"/>
              <a:ext cx="178594" cy="186404"/>
            </a:xfrm>
            <a:prstGeom prst="rect">
              <a:avLst/>
            </a:prstGeom>
          </p:spPr>
        </p:pic>
      </p:grpSp>
      <p:sp>
        <p:nvSpPr>
          <p:cNvPr id="182" name="object 182"/>
          <p:cNvSpPr/>
          <p:nvPr/>
        </p:nvSpPr>
        <p:spPr>
          <a:xfrm>
            <a:off x="1283208" y="48387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0" y="54864"/>
                </a:moveTo>
                <a:lnTo>
                  <a:pt x="0" y="0"/>
                </a:lnTo>
                <a:lnTo>
                  <a:pt x="54864" y="0"/>
                </a:lnTo>
                <a:lnTo>
                  <a:pt x="54864" y="54864"/>
                </a:lnTo>
                <a:lnTo>
                  <a:pt x="0" y="54864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536002" y="4788122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309" y="0"/>
                </a:moveTo>
                <a:lnTo>
                  <a:pt x="67309" y="16764"/>
                </a:lnTo>
                <a:lnTo>
                  <a:pt x="0" y="16764"/>
                </a:lnTo>
                <a:lnTo>
                  <a:pt x="0" y="0"/>
                </a:lnTo>
                <a:lnTo>
                  <a:pt x="67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536002" y="485679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310" y="0"/>
                </a:moveTo>
                <a:lnTo>
                  <a:pt x="67310" y="16859"/>
                </a:lnTo>
                <a:lnTo>
                  <a:pt x="0" y="16859"/>
                </a:lnTo>
                <a:lnTo>
                  <a:pt x="0" y="0"/>
                </a:lnTo>
                <a:lnTo>
                  <a:pt x="67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5" name="object 185"/>
          <p:cNvGrpSpPr/>
          <p:nvPr/>
        </p:nvGrpSpPr>
        <p:grpSpPr>
          <a:xfrm>
            <a:off x="1515682" y="4788122"/>
            <a:ext cx="295275" cy="157480"/>
            <a:chOff x="1515682" y="4788122"/>
            <a:chExt cx="295275" cy="157480"/>
          </a:xfrm>
        </p:grpSpPr>
        <p:sp>
          <p:nvSpPr>
            <p:cNvPr id="186" name="object 186"/>
            <p:cNvSpPr/>
            <p:nvPr/>
          </p:nvSpPr>
          <p:spPr>
            <a:xfrm>
              <a:off x="1515681" y="4788128"/>
              <a:ext cx="87630" cy="157480"/>
            </a:xfrm>
            <a:custGeom>
              <a:avLst/>
              <a:gdLst/>
              <a:ahLst/>
              <a:cxnLst/>
              <a:rect l="l" t="t" r="r" b="b"/>
              <a:pathLst>
                <a:path w="87630" h="157479">
                  <a:moveTo>
                    <a:pt x="87630" y="140487"/>
                  </a:moveTo>
                  <a:lnTo>
                    <a:pt x="20320" y="140487"/>
                  </a:lnTo>
                  <a:lnTo>
                    <a:pt x="20320" y="0"/>
                  </a:lnTo>
                  <a:lnTo>
                    <a:pt x="0" y="0"/>
                  </a:lnTo>
                  <a:lnTo>
                    <a:pt x="0" y="157251"/>
                  </a:lnTo>
                  <a:lnTo>
                    <a:pt x="20320" y="157251"/>
                  </a:lnTo>
                  <a:lnTo>
                    <a:pt x="87630" y="157251"/>
                  </a:lnTo>
                  <a:lnTo>
                    <a:pt x="87630" y="1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647444" y="4830889"/>
              <a:ext cx="163353" cy="114490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1920621" y="4830889"/>
            <a:ext cx="409575" cy="118110"/>
            <a:chOff x="1920621" y="4830889"/>
            <a:chExt cx="409575" cy="118110"/>
          </a:xfrm>
        </p:grpSpPr>
        <p:pic>
          <p:nvPicPr>
            <p:cNvPr id="189" name="object 18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920621" y="4833937"/>
              <a:ext cx="91630" cy="11449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045875" y="4830889"/>
              <a:ext cx="164782" cy="114490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239708" y="4830889"/>
              <a:ext cx="90011" cy="117538"/>
            </a:xfrm>
            <a:prstGeom prst="rect">
              <a:avLst/>
            </a:prstGeom>
          </p:spPr>
        </p:pic>
      </p:grpSp>
      <p:grpSp>
        <p:nvGrpSpPr>
          <p:cNvPr id="192" name="object 192"/>
          <p:cNvGrpSpPr/>
          <p:nvPr/>
        </p:nvGrpSpPr>
        <p:grpSpPr>
          <a:xfrm>
            <a:off x="3289935" y="4774311"/>
            <a:ext cx="440055" cy="174625"/>
            <a:chOff x="3289935" y="4774311"/>
            <a:chExt cx="440055" cy="174625"/>
          </a:xfrm>
        </p:grpSpPr>
        <p:pic>
          <p:nvPicPr>
            <p:cNvPr id="193" name="object 19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289935" y="4829365"/>
              <a:ext cx="183166" cy="119062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492913" y="4774311"/>
              <a:ext cx="108394" cy="17411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625787" y="4829365"/>
              <a:ext cx="103727" cy="119062"/>
            </a:xfrm>
            <a:prstGeom prst="rect">
              <a:avLst/>
            </a:prstGeom>
          </p:spPr>
        </p:pic>
      </p:grpSp>
      <p:grpSp>
        <p:nvGrpSpPr>
          <p:cNvPr id="196" name="object 196"/>
          <p:cNvGrpSpPr/>
          <p:nvPr/>
        </p:nvGrpSpPr>
        <p:grpSpPr>
          <a:xfrm>
            <a:off x="3830288" y="4774310"/>
            <a:ext cx="1398270" cy="217170"/>
            <a:chOff x="3830288" y="4774310"/>
            <a:chExt cx="1398270" cy="217170"/>
          </a:xfrm>
        </p:grpSpPr>
        <p:sp>
          <p:nvSpPr>
            <p:cNvPr id="197" name="object 197"/>
            <p:cNvSpPr/>
            <p:nvPr/>
          </p:nvSpPr>
          <p:spPr>
            <a:xfrm>
              <a:off x="3830282" y="4774310"/>
              <a:ext cx="29209" cy="171450"/>
            </a:xfrm>
            <a:custGeom>
              <a:avLst/>
              <a:gdLst/>
              <a:ahLst/>
              <a:cxnLst/>
              <a:rect l="l" t="t" r="r" b="b"/>
              <a:pathLst>
                <a:path w="29210" h="171450">
                  <a:moveTo>
                    <a:pt x="28956" y="56578"/>
                  </a:moveTo>
                  <a:lnTo>
                    <a:pt x="1524" y="56578"/>
                  </a:lnTo>
                  <a:lnTo>
                    <a:pt x="1524" y="171069"/>
                  </a:lnTo>
                  <a:lnTo>
                    <a:pt x="28956" y="171069"/>
                  </a:lnTo>
                  <a:lnTo>
                    <a:pt x="28956" y="56578"/>
                  </a:lnTo>
                  <a:close/>
                </a:path>
                <a:path w="29210" h="171450">
                  <a:moveTo>
                    <a:pt x="28956" y="0"/>
                  </a:moveTo>
                  <a:lnTo>
                    <a:pt x="0" y="0"/>
                  </a:lnTo>
                  <a:lnTo>
                    <a:pt x="0" y="30581"/>
                  </a:lnTo>
                  <a:lnTo>
                    <a:pt x="28956" y="30581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891343" y="4800314"/>
              <a:ext cx="322135" cy="148113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239387" y="4829365"/>
              <a:ext cx="189261" cy="116014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453128" y="4829365"/>
              <a:ext cx="99155" cy="119062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576762" y="4829365"/>
              <a:ext cx="88487" cy="119062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4689729" y="4774310"/>
              <a:ext cx="29209" cy="171450"/>
            </a:xfrm>
            <a:custGeom>
              <a:avLst/>
              <a:gdLst/>
              <a:ahLst/>
              <a:cxnLst/>
              <a:rect l="l" t="t" r="r" b="b"/>
              <a:pathLst>
                <a:path w="29210" h="171450">
                  <a:moveTo>
                    <a:pt x="28956" y="56578"/>
                  </a:moveTo>
                  <a:lnTo>
                    <a:pt x="0" y="56578"/>
                  </a:lnTo>
                  <a:lnTo>
                    <a:pt x="0" y="171069"/>
                  </a:lnTo>
                  <a:lnTo>
                    <a:pt x="28956" y="171069"/>
                  </a:lnTo>
                  <a:lnTo>
                    <a:pt x="28956" y="56578"/>
                  </a:lnTo>
                  <a:close/>
                </a:path>
                <a:path w="29210" h="171450">
                  <a:moveTo>
                    <a:pt x="28956" y="0"/>
                  </a:moveTo>
                  <a:lnTo>
                    <a:pt x="0" y="0"/>
                  </a:lnTo>
                  <a:lnTo>
                    <a:pt x="0" y="30581"/>
                  </a:lnTo>
                  <a:lnTo>
                    <a:pt x="28956" y="30581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743164" y="4829365"/>
              <a:ext cx="114490" cy="119062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881944" y="4829365"/>
              <a:ext cx="103822" cy="116014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010246" y="4829365"/>
              <a:ext cx="99250" cy="119062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5140452" y="4774691"/>
              <a:ext cx="88265" cy="216535"/>
            </a:xfrm>
            <a:custGeom>
              <a:avLst/>
              <a:gdLst/>
              <a:ahLst/>
              <a:cxnLst/>
              <a:rect l="l" t="t" r="r" b="b"/>
              <a:pathLst>
                <a:path w="88264" h="216535">
                  <a:moveTo>
                    <a:pt x="28956" y="0"/>
                  </a:moveTo>
                  <a:lnTo>
                    <a:pt x="0" y="0"/>
                  </a:lnTo>
                  <a:lnTo>
                    <a:pt x="0" y="170700"/>
                  </a:lnTo>
                  <a:lnTo>
                    <a:pt x="28956" y="170700"/>
                  </a:lnTo>
                  <a:lnTo>
                    <a:pt x="28956" y="0"/>
                  </a:lnTo>
                  <a:close/>
                </a:path>
                <a:path w="88264" h="216535">
                  <a:moveTo>
                    <a:pt x="88099" y="144780"/>
                  </a:moveTo>
                  <a:lnTo>
                    <a:pt x="68199" y="144780"/>
                  </a:lnTo>
                  <a:lnTo>
                    <a:pt x="48387" y="216509"/>
                  </a:lnTo>
                  <a:lnTo>
                    <a:pt x="65151" y="216509"/>
                  </a:lnTo>
                  <a:lnTo>
                    <a:pt x="88099" y="1447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5341525" y="4788122"/>
            <a:ext cx="351155" cy="160655"/>
            <a:chOff x="5341525" y="4788122"/>
            <a:chExt cx="351155" cy="160655"/>
          </a:xfrm>
        </p:grpSpPr>
        <p:sp>
          <p:nvSpPr>
            <p:cNvPr id="208" name="object 208"/>
            <p:cNvSpPr/>
            <p:nvPr/>
          </p:nvSpPr>
          <p:spPr>
            <a:xfrm>
              <a:off x="5341518" y="4788128"/>
              <a:ext cx="20320" cy="157480"/>
            </a:xfrm>
            <a:custGeom>
              <a:avLst/>
              <a:gdLst/>
              <a:ahLst/>
              <a:cxnLst/>
              <a:rect l="l" t="t" r="r" b="b"/>
              <a:pathLst>
                <a:path w="20320" h="157479">
                  <a:moveTo>
                    <a:pt x="19812" y="45821"/>
                  </a:moveTo>
                  <a:lnTo>
                    <a:pt x="1524" y="45821"/>
                  </a:lnTo>
                  <a:lnTo>
                    <a:pt x="1524" y="157264"/>
                  </a:lnTo>
                  <a:lnTo>
                    <a:pt x="19812" y="157264"/>
                  </a:lnTo>
                  <a:lnTo>
                    <a:pt x="19812" y="45821"/>
                  </a:lnTo>
                  <a:close/>
                </a:path>
                <a:path w="20320" h="157479">
                  <a:moveTo>
                    <a:pt x="1981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9812" y="1981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5390388" y="4830889"/>
              <a:ext cx="76295" cy="117538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488019" y="4830889"/>
              <a:ext cx="76390" cy="117538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585746" y="4830889"/>
              <a:ext cx="106870" cy="117538"/>
            </a:xfrm>
            <a:prstGeom prst="rect">
              <a:avLst/>
            </a:prstGeom>
          </p:spPr>
        </p:pic>
      </p:grpSp>
      <p:grpSp>
        <p:nvGrpSpPr>
          <p:cNvPr id="212" name="object 212"/>
          <p:cNvGrpSpPr/>
          <p:nvPr/>
        </p:nvGrpSpPr>
        <p:grpSpPr>
          <a:xfrm>
            <a:off x="5794915" y="4788122"/>
            <a:ext cx="274955" cy="160655"/>
            <a:chOff x="5794915" y="4788122"/>
            <a:chExt cx="274955" cy="160655"/>
          </a:xfrm>
        </p:grpSpPr>
        <p:sp>
          <p:nvSpPr>
            <p:cNvPr id="213" name="object 213"/>
            <p:cNvSpPr/>
            <p:nvPr/>
          </p:nvSpPr>
          <p:spPr>
            <a:xfrm>
              <a:off x="5794908" y="4788128"/>
              <a:ext cx="156210" cy="157480"/>
            </a:xfrm>
            <a:custGeom>
              <a:avLst/>
              <a:gdLst/>
              <a:ahLst/>
              <a:cxnLst/>
              <a:rect l="l" t="t" r="r" b="b"/>
              <a:pathLst>
                <a:path w="156210" h="157479">
                  <a:moveTo>
                    <a:pt x="19812" y="45821"/>
                  </a:moveTo>
                  <a:lnTo>
                    <a:pt x="1524" y="45821"/>
                  </a:lnTo>
                  <a:lnTo>
                    <a:pt x="1524" y="157264"/>
                  </a:lnTo>
                  <a:lnTo>
                    <a:pt x="19812" y="157264"/>
                  </a:lnTo>
                  <a:lnTo>
                    <a:pt x="19812" y="45821"/>
                  </a:lnTo>
                  <a:close/>
                </a:path>
                <a:path w="156210" h="157479">
                  <a:moveTo>
                    <a:pt x="1981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9812" y="19812"/>
                  </a:lnTo>
                  <a:lnTo>
                    <a:pt x="19812" y="0"/>
                  </a:lnTo>
                  <a:close/>
                </a:path>
                <a:path w="156210" h="157479">
                  <a:moveTo>
                    <a:pt x="115925" y="42760"/>
                  </a:moveTo>
                  <a:lnTo>
                    <a:pt x="102209" y="42760"/>
                  </a:lnTo>
                  <a:lnTo>
                    <a:pt x="99161" y="44284"/>
                  </a:lnTo>
                  <a:lnTo>
                    <a:pt x="94589" y="45808"/>
                  </a:lnTo>
                  <a:lnTo>
                    <a:pt x="85445" y="50380"/>
                  </a:lnTo>
                  <a:lnTo>
                    <a:pt x="82397" y="53428"/>
                  </a:lnTo>
                  <a:lnTo>
                    <a:pt x="79349" y="54952"/>
                  </a:lnTo>
                  <a:lnTo>
                    <a:pt x="76301" y="58000"/>
                  </a:lnTo>
                  <a:lnTo>
                    <a:pt x="73253" y="64096"/>
                  </a:lnTo>
                  <a:lnTo>
                    <a:pt x="71729" y="64096"/>
                  </a:lnTo>
                  <a:lnTo>
                    <a:pt x="68681" y="45808"/>
                  </a:lnTo>
                  <a:lnTo>
                    <a:pt x="54864" y="45808"/>
                  </a:lnTo>
                  <a:lnTo>
                    <a:pt x="54864" y="157251"/>
                  </a:lnTo>
                  <a:lnTo>
                    <a:pt x="73253" y="157251"/>
                  </a:lnTo>
                  <a:lnTo>
                    <a:pt x="73253" y="79438"/>
                  </a:lnTo>
                  <a:lnTo>
                    <a:pt x="74777" y="76390"/>
                  </a:lnTo>
                  <a:lnTo>
                    <a:pt x="77825" y="73240"/>
                  </a:lnTo>
                  <a:lnTo>
                    <a:pt x="80873" y="71716"/>
                  </a:lnTo>
                  <a:lnTo>
                    <a:pt x="83921" y="68668"/>
                  </a:lnTo>
                  <a:lnTo>
                    <a:pt x="93065" y="64096"/>
                  </a:lnTo>
                  <a:lnTo>
                    <a:pt x="102209" y="61048"/>
                  </a:lnTo>
                  <a:lnTo>
                    <a:pt x="115925" y="61048"/>
                  </a:lnTo>
                  <a:lnTo>
                    <a:pt x="115925" y="42760"/>
                  </a:lnTo>
                  <a:close/>
                </a:path>
                <a:path w="156210" h="157479">
                  <a:moveTo>
                    <a:pt x="154114" y="45821"/>
                  </a:moveTo>
                  <a:lnTo>
                    <a:pt x="137350" y="45821"/>
                  </a:lnTo>
                  <a:lnTo>
                    <a:pt x="137350" y="157264"/>
                  </a:lnTo>
                  <a:lnTo>
                    <a:pt x="154114" y="157264"/>
                  </a:lnTo>
                  <a:lnTo>
                    <a:pt x="154114" y="45821"/>
                  </a:lnTo>
                  <a:close/>
                </a:path>
                <a:path w="156210" h="157479">
                  <a:moveTo>
                    <a:pt x="155638" y="0"/>
                  </a:moveTo>
                  <a:lnTo>
                    <a:pt x="135826" y="0"/>
                  </a:lnTo>
                  <a:lnTo>
                    <a:pt x="135826" y="19812"/>
                  </a:lnTo>
                  <a:lnTo>
                    <a:pt x="155638" y="19812"/>
                  </a:lnTo>
                  <a:lnTo>
                    <a:pt x="1556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979605" y="4830889"/>
              <a:ext cx="90011" cy="117538"/>
            </a:xfrm>
            <a:prstGeom prst="rect">
              <a:avLst/>
            </a:prstGeom>
          </p:spPr>
        </p:pic>
      </p:grpSp>
      <p:pic>
        <p:nvPicPr>
          <p:cNvPr id="215" name="object 215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2130552" y="4830889"/>
            <a:ext cx="1055560" cy="349758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6170390" y="4829365"/>
            <a:ext cx="108394" cy="174117"/>
          </a:xfrm>
          <a:prstGeom prst="rect">
            <a:avLst/>
          </a:prstGeom>
        </p:spPr>
      </p:pic>
      <p:grpSp>
        <p:nvGrpSpPr>
          <p:cNvPr id="217" name="object 217"/>
          <p:cNvGrpSpPr/>
          <p:nvPr/>
        </p:nvGrpSpPr>
        <p:grpSpPr>
          <a:xfrm>
            <a:off x="6303169" y="4829365"/>
            <a:ext cx="406400" cy="119380"/>
            <a:chOff x="6303169" y="4829365"/>
            <a:chExt cx="406400" cy="119380"/>
          </a:xfrm>
        </p:grpSpPr>
        <p:pic>
          <p:nvPicPr>
            <p:cNvPr id="218" name="object 21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6303169" y="4829365"/>
              <a:ext cx="103822" cy="119062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432995" y="4829365"/>
              <a:ext cx="178498" cy="119062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640544" y="4829365"/>
              <a:ext cx="68675" cy="116014"/>
            </a:xfrm>
            <a:prstGeom prst="rect">
              <a:avLst/>
            </a:prstGeom>
          </p:spPr>
        </p:pic>
      </p:grpSp>
      <p:grpSp>
        <p:nvGrpSpPr>
          <p:cNvPr id="221" name="object 221"/>
          <p:cNvGrpSpPr/>
          <p:nvPr/>
        </p:nvGrpSpPr>
        <p:grpSpPr>
          <a:xfrm>
            <a:off x="6799326" y="4829365"/>
            <a:ext cx="430530" cy="119380"/>
            <a:chOff x="6799326" y="4829365"/>
            <a:chExt cx="430530" cy="119380"/>
          </a:xfrm>
        </p:grpSpPr>
        <p:pic>
          <p:nvPicPr>
            <p:cNvPr id="222" name="object 222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799326" y="4830889"/>
              <a:ext cx="102203" cy="117538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932105" y="4829365"/>
              <a:ext cx="174021" cy="116014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132035" y="4829365"/>
              <a:ext cx="97726" cy="119062"/>
            </a:xfrm>
            <a:prstGeom prst="rect">
              <a:avLst/>
            </a:prstGeom>
          </p:spPr>
        </p:pic>
      </p:grpSp>
      <p:grpSp>
        <p:nvGrpSpPr>
          <p:cNvPr id="225" name="object 225"/>
          <p:cNvGrpSpPr/>
          <p:nvPr/>
        </p:nvGrpSpPr>
        <p:grpSpPr>
          <a:xfrm>
            <a:off x="7332059" y="4829365"/>
            <a:ext cx="546735" cy="174625"/>
            <a:chOff x="7332059" y="4829365"/>
            <a:chExt cx="546735" cy="174625"/>
          </a:xfrm>
        </p:grpSpPr>
        <p:pic>
          <p:nvPicPr>
            <p:cNvPr id="226" name="object 226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332059" y="4829365"/>
              <a:ext cx="86963" cy="119062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438929" y="4829365"/>
              <a:ext cx="97631" cy="11906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567136" y="4829365"/>
              <a:ext cx="187737" cy="174117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779258" y="4829365"/>
              <a:ext cx="99250" cy="119062"/>
            </a:xfrm>
            <a:prstGeom prst="rect">
              <a:avLst/>
            </a:prstGeom>
          </p:spPr>
        </p:pic>
      </p:grpSp>
      <p:grpSp>
        <p:nvGrpSpPr>
          <p:cNvPr id="230" name="object 230"/>
          <p:cNvGrpSpPr/>
          <p:nvPr/>
        </p:nvGrpSpPr>
        <p:grpSpPr>
          <a:xfrm>
            <a:off x="7982331" y="4774310"/>
            <a:ext cx="600075" cy="174625"/>
            <a:chOff x="7982331" y="4774310"/>
            <a:chExt cx="600075" cy="174625"/>
          </a:xfrm>
        </p:grpSpPr>
        <p:pic>
          <p:nvPicPr>
            <p:cNvPr id="231" name="object 231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7982331" y="4829365"/>
              <a:ext cx="175545" cy="116014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186833" y="4830889"/>
              <a:ext cx="103822" cy="117538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321230" y="4774310"/>
              <a:ext cx="260985" cy="174117"/>
            </a:xfrm>
            <a:prstGeom prst="rect">
              <a:avLst/>
            </a:prstGeom>
          </p:spPr>
        </p:pic>
      </p:grpSp>
      <p:grpSp>
        <p:nvGrpSpPr>
          <p:cNvPr id="234" name="object 234"/>
          <p:cNvGrpSpPr/>
          <p:nvPr/>
        </p:nvGrpSpPr>
        <p:grpSpPr>
          <a:xfrm>
            <a:off x="1506950" y="5006339"/>
            <a:ext cx="375920" cy="174625"/>
            <a:chOff x="1506950" y="5006339"/>
            <a:chExt cx="375920" cy="174625"/>
          </a:xfrm>
        </p:grpSpPr>
        <p:pic>
          <p:nvPicPr>
            <p:cNvPr id="235" name="object 23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506950" y="5059965"/>
              <a:ext cx="97726" cy="12068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636776" y="5006339"/>
              <a:ext cx="245744" cy="174307"/>
            </a:xfrm>
            <a:prstGeom prst="rect">
              <a:avLst/>
            </a:prstGeom>
          </p:spPr>
        </p:pic>
      </p:grpSp>
      <p:pic>
        <p:nvPicPr>
          <p:cNvPr id="237" name="object 237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957292" y="5063013"/>
            <a:ext cx="96202" cy="117633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638556" y="5324855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99060"/>
                </a:moveTo>
                <a:lnTo>
                  <a:pt x="0" y="0"/>
                </a:lnTo>
                <a:lnTo>
                  <a:pt x="99060" y="0"/>
                </a:lnTo>
                <a:lnTo>
                  <a:pt x="99060" y="99060"/>
                </a:lnTo>
                <a:lnTo>
                  <a:pt x="0" y="99060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9" name="object 239"/>
          <p:cNvGrpSpPr/>
          <p:nvPr/>
        </p:nvGrpSpPr>
        <p:grpSpPr>
          <a:xfrm>
            <a:off x="957453" y="5239511"/>
            <a:ext cx="1418590" cy="301625"/>
            <a:chOff x="957453" y="5239511"/>
            <a:chExt cx="1418590" cy="301625"/>
          </a:xfrm>
        </p:grpSpPr>
        <p:pic>
          <p:nvPicPr>
            <p:cNvPr id="240" name="object 240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957453" y="5253894"/>
              <a:ext cx="137350" cy="215360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128427" y="5313521"/>
              <a:ext cx="138874" cy="155733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307592" y="5239511"/>
              <a:ext cx="1067943" cy="301561"/>
            </a:xfrm>
            <a:prstGeom prst="rect">
              <a:avLst/>
            </a:prstGeom>
          </p:spPr>
        </p:pic>
      </p:grpSp>
      <p:sp>
        <p:nvSpPr>
          <p:cNvPr id="243" name="object 243"/>
          <p:cNvSpPr/>
          <p:nvPr/>
        </p:nvSpPr>
        <p:spPr>
          <a:xfrm>
            <a:off x="976884" y="568299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lnTo>
                  <a:pt x="0" y="7315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4" name="object 244"/>
          <p:cNvGrpSpPr/>
          <p:nvPr/>
        </p:nvGrpSpPr>
        <p:grpSpPr>
          <a:xfrm>
            <a:off x="1247489" y="5620512"/>
            <a:ext cx="838200" cy="257175"/>
            <a:chOff x="1247489" y="5620512"/>
            <a:chExt cx="838200" cy="257175"/>
          </a:xfrm>
        </p:grpSpPr>
        <p:pic>
          <p:nvPicPr>
            <p:cNvPr id="245" name="object 24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247489" y="5625084"/>
              <a:ext cx="134302" cy="189356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415415" y="5676995"/>
              <a:ext cx="71723" cy="132873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1509991" y="5626620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59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2859" h="183514">
                  <a:moveTo>
                    <a:pt x="22860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2860" y="2447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8" name="object 248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566481" y="5676995"/>
              <a:ext cx="103822" cy="137445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703927" y="5676995"/>
              <a:ext cx="97631" cy="200120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826038" y="5620512"/>
              <a:ext cx="103822" cy="193929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1963389" y="5676995"/>
              <a:ext cx="122110" cy="137445"/>
            </a:xfrm>
            <a:prstGeom prst="rect">
              <a:avLst/>
            </a:prstGeom>
          </p:spPr>
        </p:pic>
      </p:grpSp>
      <p:grpSp>
        <p:nvGrpSpPr>
          <p:cNvPr id="252" name="object 252"/>
          <p:cNvGrpSpPr/>
          <p:nvPr/>
        </p:nvGrpSpPr>
        <p:grpSpPr>
          <a:xfrm>
            <a:off x="2169510" y="5612892"/>
            <a:ext cx="271780" cy="201930"/>
            <a:chOff x="2169510" y="5612892"/>
            <a:chExt cx="271780" cy="201930"/>
          </a:xfrm>
        </p:grpSpPr>
        <p:pic>
          <p:nvPicPr>
            <p:cNvPr id="253" name="object 25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169510" y="5612892"/>
              <a:ext cx="114490" cy="201549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319052" y="5676995"/>
              <a:ext cx="122110" cy="137445"/>
            </a:xfrm>
            <a:prstGeom prst="rect">
              <a:avLst/>
            </a:prstGeom>
          </p:spPr>
        </p:pic>
      </p:grpSp>
      <p:grpSp>
        <p:nvGrpSpPr>
          <p:cNvPr id="255" name="object 255"/>
          <p:cNvGrpSpPr/>
          <p:nvPr/>
        </p:nvGrpSpPr>
        <p:grpSpPr>
          <a:xfrm>
            <a:off x="2532793" y="5625107"/>
            <a:ext cx="587375" cy="189865"/>
            <a:chOff x="2532793" y="5625107"/>
            <a:chExt cx="587375" cy="189865"/>
          </a:xfrm>
        </p:grpSpPr>
        <p:pic>
          <p:nvPicPr>
            <p:cNvPr id="256" name="object 256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2532793" y="5628132"/>
              <a:ext cx="157257" cy="181737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2725103" y="5628132"/>
              <a:ext cx="160305" cy="181737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2923604" y="5625107"/>
              <a:ext cx="129730" cy="189333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3090672" y="5783580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432"/>
                  </a:moveTo>
                  <a:lnTo>
                    <a:pt x="0" y="0"/>
                  </a:lnTo>
                  <a:lnTo>
                    <a:pt x="28956" y="0"/>
                  </a:lnTo>
                  <a:lnTo>
                    <a:pt x="28956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3"/>
            <a:ext cx="9144000" cy="6873240"/>
            <a:chOff x="0" y="1523"/>
            <a:chExt cx="9144000" cy="6873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3"/>
              <a:ext cx="9144000" cy="68732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523"/>
              <a:ext cx="9144000" cy="2609215"/>
            </a:xfrm>
            <a:custGeom>
              <a:avLst/>
              <a:gdLst/>
              <a:ahLst/>
              <a:cxnLst/>
              <a:rect l="l" t="t" r="r" b="b"/>
              <a:pathLst>
                <a:path w="9144000" h="2609215">
                  <a:moveTo>
                    <a:pt x="0" y="2609087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2609087"/>
                  </a:lnTo>
                  <a:lnTo>
                    <a:pt x="0" y="260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86227"/>
              <a:ext cx="9144000" cy="114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610611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19">
                  <a:moveTo>
                    <a:pt x="0" y="45720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488" y="483108"/>
              <a:ext cx="6419088" cy="1130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2539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1169" y="1939670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75199" y="126"/>
                </a:lnTo>
                <a:lnTo>
                  <a:pt x="78474" y="190"/>
                </a:lnTo>
                <a:lnTo>
                  <a:pt x="86652" y="642"/>
                </a:lnTo>
                <a:lnTo>
                  <a:pt x="94678" y="1524"/>
                </a:lnTo>
                <a:lnTo>
                  <a:pt x="102417" y="1809"/>
                </a:lnTo>
                <a:lnTo>
                  <a:pt x="145434" y="14108"/>
                </a:lnTo>
                <a:lnTo>
                  <a:pt x="180510" y="37052"/>
                </a:lnTo>
                <a:lnTo>
                  <a:pt x="203454" y="69139"/>
                </a:lnTo>
                <a:lnTo>
                  <a:pt x="214884" y="109394"/>
                </a:lnTo>
                <a:lnTo>
                  <a:pt x="216789" y="131349"/>
                </a:lnTo>
                <a:lnTo>
                  <a:pt x="216265" y="142770"/>
                </a:lnTo>
                <a:lnTo>
                  <a:pt x="207192" y="185657"/>
                </a:lnTo>
                <a:lnTo>
                  <a:pt x="186325" y="220052"/>
                </a:lnTo>
                <a:lnTo>
                  <a:pt x="181641" y="225119"/>
                </a:lnTo>
                <a:lnTo>
                  <a:pt x="181641" y="131349"/>
                </a:lnTo>
                <a:lnTo>
                  <a:pt x="180736" y="112959"/>
                </a:lnTo>
                <a:lnTo>
                  <a:pt x="164877" y="68770"/>
                </a:lnTo>
                <a:lnTo>
                  <a:pt x="132476" y="40816"/>
                </a:lnTo>
                <a:lnTo>
                  <a:pt x="90106" y="30575"/>
                </a:lnTo>
                <a:lnTo>
                  <a:pt x="82947" y="29694"/>
                </a:lnTo>
                <a:lnTo>
                  <a:pt x="75199" y="29241"/>
                </a:lnTo>
                <a:lnTo>
                  <a:pt x="69992" y="29137"/>
                </a:lnTo>
                <a:lnTo>
                  <a:pt x="33623" y="29051"/>
                </a:lnTo>
                <a:lnTo>
                  <a:pt x="33623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3623" y="265747"/>
                </a:moveTo>
                <a:lnTo>
                  <a:pt x="33623" y="236696"/>
                </a:lnTo>
                <a:lnTo>
                  <a:pt x="69992" y="236610"/>
                </a:lnTo>
                <a:lnTo>
                  <a:pt x="75199" y="236505"/>
                </a:lnTo>
                <a:lnTo>
                  <a:pt x="117538" y="230600"/>
                </a:lnTo>
                <a:lnTo>
                  <a:pt x="155779" y="207025"/>
                </a:lnTo>
                <a:lnTo>
                  <a:pt x="177831" y="166878"/>
                </a:lnTo>
                <a:lnTo>
                  <a:pt x="181641" y="131349"/>
                </a:lnTo>
                <a:lnTo>
                  <a:pt x="181641" y="225119"/>
                </a:lnTo>
                <a:lnTo>
                  <a:pt x="145244" y="251650"/>
                </a:lnTo>
                <a:lnTo>
                  <a:pt x="102417" y="263080"/>
                </a:lnTo>
                <a:lnTo>
                  <a:pt x="75199" y="265621"/>
                </a:lnTo>
                <a:lnTo>
                  <a:pt x="33623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4441" y="1939670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184689" y="140493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19932"/>
                </a:lnTo>
                <a:lnTo>
                  <a:pt x="185332" y="200420"/>
                </a:lnTo>
                <a:lnTo>
                  <a:pt x="184880" y="180784"/>
                </a:lnTo>
                <a:lnTo>
                  <a:pt x="184689" y="140493"/>
                </a:lnTo>
                <a:close/>
              </a:path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33623" y="0"/>
                </a:lnTo>
                <a:lnTo>
                  <a:pt x="149740" y="165590"/>
                </a:lnTo>
                <a:lnTo>
                  <a:pt x="161817" y="183487"/>
                </a:lnTo>
                <a:lnTo>
                  <a:pt x="173877" y="201651"/>
                </a:lnTo>
                <a:lnTo>
                  <a:pt x="186213" y="219932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343" y="117633"/>
                </a:lnTo>
                <a:lnTo>
                  <a:pt x="42869" y="61778"/>
                </a:lnTo>
                <a:lnTo>
                  <a:pt x="32004" y="44291"/>
                </a:lnTo>
                <a:lnTo>
                  <a:pt x="30480" y="44291"/>
                </a:lnTo>
                <a:lnTo>
                  <a:pt x="30480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0480" y="265747"/>
                </a:moveTo>
                <a:lnTo>
                  <a:pt x="30480" y="44291"/>
                </a:lnTo>
                <a:lnTo>
                  <a:pt x="31614" y="63469"/>
                </a:lnTo>
                <a:lnTo>
                  <a:pt x="32623" y="84201"/>
                </a:lnTo>
                <a:lnTo>
                  <a:pt x="33346" y="10636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480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0762" y="1933575"/>
            <a:ext cx="174625" cy="276860"/>
          </a:xfrm>
          <a:custGeom>
            <a:avLst/>
            <a:gdLst/>
            <a:ahLst/>
            <a:cxnLst/>
            <a:rect l="l" t="t" r="r" b="b"/>
            <a:pathLst>
              <a:path w="174625" h="276860">
                <a:moveTo>
                  <a:pt x="0" y="261175"/>
                </a:moveTo>
                <a:lnTo>
                  <a:pt x="0" y="232124"/>
                </a:lnTo>
                <a:lnTo>
                  <a:pt x="4571" y="233648"/>
                </a:lnTo>
                <a:lnTo>
                  <a:pt x="9143" y="236696"/>
                </a:lnTo>
                <a:lnTo>
                  <a:pt x="21335" y="239744"/>
                </a:lnTo>
                <a:lnTo>
                  <a:pt x="27431" y="242792"/>
                </a:lnTo>
                <a:lnTo>
                  <a:pt x="33527" y="242792"/>
                </a:lnTo>
                <a:lnTo>
                  <a:pt x="41147" y="244316"/>
                </a:lnTo>
                <a:lnTo>
                  <a:pt x="53435" y="247459"/>
                </a:lnTo>
                <a:lnTo>
                  <a:pt x="78581" y="247435"/>
                </a:lnTo>
                <a:lnTo>
                  <a:pt x="85439" y="247268"/>
                </a:lnTo>
                <a:lnTo>
                  <a:pt x="126682" y="233648"/>
                </a:lnTo>
                <a:lnTo>
                  <a:pt x="141922" y="207740"/>
                </a:lnTo>
                <a:lnTo>
                  <a:pt x="141922" y="190880"/>
                </a:lnTo>
                <a:lnTo>
                  <a:pt x="140398" y="183260"/>
                </a:lnTo>
                <a:lnTo>
                  <a:pt x="135826" y="178688"/>
                </a:lnTo>
                <a:lnTo>
                  <a:pt x="132778" y="174116"/>
                </a:lnTo>
                <a:lnTo>
                  <a:pt x="128206" y="169544"/>
                </a:lnTo>
                <a:lnTo>
                  <a:pt x="123634" y="166496"/>
                </a:lnTo>
                <a:lnTo>
                  <a:pt x="117538" y="161924"/>
                </a:lnTo>
                <a:lnTo>
                  <a:pt x="111442" y="160400"/>
                </a:lnTo>
                <a:lnTo>
                  <a:pt x="105251" y="157352"/>
                </a:lnTo>
                <a:lnTo>
                  <a:pt x="97631" y="155733"/>
                </a:lnTo>
                <a:lnTo>
                  <a:pt x="90011" y="152685"/>
                </a:lnTo>
                <a:lnTo>
                  <a:pt x="74628" y="149756"/>
                </a:lnTo>
                <a:lnTo>
                  <a:pt x="67151" y="147923"/>
                </a:lnTo>
                <a:lnTo>
                  <a:pt x="25907" y="131349"/>
                </a:lnTo>
                <a:lnTo>
                  <a:pt x="1333" y="96202"/>
                </a:lnTo>
                <a:lnTo>
                  <a:pt x="0" y="77914"/>
                </a:lnTo>
                <a:lnTo>
                  <a:pt x="309" y="68096"/>
                </a:lnTo>
                <a:lnTo>
                  <a:pt x="15430" y="30182"/>
                </a:lnTo>
                <a:lnTo>
                  <a:pt x="47165" y="7167"/>
                </a:lnTo>
                <a:lnTo>
                  <a:pt x="90011" y="0"/>
                </a:lnTo>
                <a:lnTo>
                  <a:pt x="100289" y="285"/>
                </a:lnTo>
                <a:lnTo>
                  <a:pt x="138826" y="6881"/>
                </a:lnTo>
                <a:lnTo>
                  <a:pt x="163258" y="15239"/>
                </a:lnTo>
                <a:lnTo>
                  <a:pt x="163258" y="45815"/>
                </a:lnTo>
                <a:lnTo>
                  <a:pt x="147065" y="39147"/>
                </a:lnTo>
                <a:lnTo>
                  <a:pt x="138612" y="36171"/>
                </a:lnTo>
                <a:lnTo>
                  <a:pt x="91535" y="29051"/>
                </a:lnTo>
                <a:lnTo>
                  <a:pt x="84701" y="29313"/>
                </a:lnTo>
                <a:lnTo>
                  <a:pt x="47243" y="42767"/>
                </a:lnTo>
                <a:lnTo>
                  <a:pt x="42671" y="45815"/>
                </a:lnTo>
                <a:lnTo>
                  <a:pt x="38099" y="50387"/>
                </a:lnTo>
                <a:lnTo>
                  <a:pt x="36575" y="56483"/>
                </a:lnTo>
                <a:lnTo>
                  <a:pt x="33527" y="62579"/>
                </a:lnTo>
                <a:lnTo>
                  <a:pt x="32003" y="68770"/>
                </a:lnTo>
                <a:lnTo>
                  <a:pt x="32003" y="76390"/>
                </a:lnTo>
                <a:lnTo>
                  <a:pt x="32003" y="84010"/>
                </a:lnTo>
                <a:lnTo>
                  <a:pt x="33527" y="90106"/>
                </a:lnTo>
                <a:lnTo>
                  <a:pt x="38099" y="96202"/>
                </a:lnTo>
                <a:lnTo>
                  <a:pt x="44195" y="105346"/>
                </a:lnTo>
                <a:lnTo>
                  <a:pt x="50291" y="108394"/>
                </a:lnTo>
                <a:lnTo>
                  <a:pt x="54959" y="111442"/>
                </a:lnTo>
                <a:lnTo>
                  <a:pt x="62579" y="114585"/>
                </a:lnTo>
                <a:lnTo>
                  <a:pt x="68675" y="116109"/>
                </a:lnTo>
                <a:lnTo>
                  <a:pt x="76295" y="117633"/>
                </a:lnTo>
                <a:lnTo>
                  <a:pt x="83915" y="120681"/>
                </a:lnTo>
                <a:lnTo>
                  <a:pt x="91535" y="122205"/>
                </a:lnTo>
                <a:lnTo>
                  <a:pt x="106822" y="126206"/>
                </a:lnTo>
                <a:lnTo>
                  <a:pt x="114332" y="128420"/>
                </a:lnTo>
                <a:lnTo>
                  <a:pt x="122110" y="131349"/>
                </a:lnTo>
                <a:lnTo>
                  <a:pt x="128944" y="133040"/>
                </a:lnTo>
                <a:lnTo>
                  <a:pt x="163917" y="158369"/>
                </a:lnTo>
                <a:lnTo>
                  <a:pt x="174021" y="196976"/>
                </a:lnTo>
                <a:lnTo>
                  <a:pt x="173686" y="207033"/>
                </a:lnTo>
                <a:lnTo>
                  <a:pt x="158114" y="247030"/>
                </a:lnTo>
                <a:lnTo>
                  <a:pt x="122062" y="269271"/>
                </a:lnTo>
                <a:lnTo>
                  <a:pt x="82868" y="276129"/>
                </a:lnTo>
                <a:lnTo>
                  <a:pt x="71723" y="276415"/>
                </a:lnTo>
                <a:lnTo>
                  <a:pt x="58007" y="276415"/>
                </a:lnTo>
                <a:lnTo>
                  <a:pt x="50291" y="274891"/>
                </a:lnTo>
                <a:lnTo>
                  <a:pt x="44195" y="274891"/>
                </a:lnTo>
                <a:lnTo>
                  <a:pt x="36575" y="273367"/>
                </a:lnTo>
                <a:lnTo>
                  <a:pt x="30479" y="271843"/>
                </a:lnTo>
                <a:lnTo>
                  <a:pt x="22859" y="270319"/>
                </a:lnTo>
                <a:lnTo>
                  <a:pt x="18287" y="268795"/>
                </a:lnTo>
                <a:lnTo>
                  <a:pt x="12191" y="267271"/>
                </a:lnTo>
                <a:lnTo>
                  <a:pt x="3047" y="264223"/>
                </a:lnTo>
                <a:lnTo>
                  <a:pt x="0" y="2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4624" y="2092451"/>
            <a:ext cx="88900" cy="29209"/>
          </a:xfrm>
          <a:custGeom>
            <a:avLst/>
            <a:gdLst/>
            <a:ahLst/>
            <a:cxnLst/>
            <a:rect l="l" t="t" r="r" b="b"/>
            <a:pathLst>
              <a:path w="88900" h="29210">
                <a:moveTo>
                  <a:pt x="0" y="28956"/>
                </a:moveTo>
                <a:lnTo>
                  <a:pt x="0" y="0"/>
                </a:lnTo>
                <a:lnTo>
                  <a:pt x="88392" y="0"/>
                </a:lnTo>
                <a:lnTo>
                  <a:pt x="88392" y="28956"/>
                </a:lnTo>
                <a:lnTo>
                  <a:pt x="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293144" y="1939670"/>
            <a:ext cx="438150" cy="270510"/>
            <a:chOff x="2293144" y="1939670"/>
            <a:chExt cx="438150" cy="270510"/>
          </a:xfrm>
        </p:grpSpPr>
        <p:sp>
          <p:nvSpPr>
            <p:cNvPr id="9" name="object 9"/>
            <p:cNvSpPr/>
            <p:nvPr/>
          </p:nvSpPr>
          <p:spPr>
            <a:xfrm>
              <a:off x="2293144" y="1939670"/>
              <a:ext cx="215265" cy="266065"/>
            </a:xfrm>
            <a:custGeom>
              <a:avLst/>
              <a:gdLst/>
              <a:ahLst/>
              <a:cxnLst/>
              <a:rect l="l" t="t" r="r" b="b"/>
              <a:pathLst>
                <a:path w="215264" h="266064">
                  <a:moveTo>
                    <a:pt x="0" y="265747"/>
                  </a:moveTo>
                  <a:lnTo>
                    <a:pt x="0" y="0"/>
                  </a:lnTo>
                  <a:lnTo>
                    <a:pt x="74961" y="122"/>
                  </a:lnTo>
                  <a:lnTo>
                    <a:pt x="78390" y="190"/>
                  </a:lnTo>
                  <a:lnTo>
                    <a:pt x="86558" y="642"/>
                  </a:lnTo>
                  <a:lnTo>
                    <a:pt x="94583" y="1524"/>
                  </a:lnTo>
                  <a:lnTo>
                    <a:pt x="102377" y="1809"/>
                  </a:lnTo>
                  <a:lnTo>
                    <a:pt x="145363" y="14108"/>
                  </a:lnTo>
                  <a:lnTo>
                    <a:pt x="180522" y="37076"/>
                  </a:lnTo>
                  <a:lnTo>
                    <a:pt x="203358" y="69139"/>
                  </a:lnTo>
                  <a:lnTo>
                    <a:pt x="214026" y="109394"/>
                  </a:lnTo>
                  <a:lnTo>
                    <a:pt x="215169" y="131349"/>
                  </a:lnTo>
                  <a:lnTo>
                    <a:pt x="214884" y="142770"/>
                  </a:lnTo>
                  <a:lnTo>
                    <a:pt x="206883" y="185657"/>
                  </a:lnTo>
                  <a:lnTo>
                    <a:pt x="186285" y="220052"/>
                  </a:lnTo>
                  <a:lnTo>
                    <a:pt x="181641" y="225097"/>
                  </a:lnTo>
                  <a:lnTo>
                    <a:pt x="181641" y="131349"/>
                  </a:lnTo>
                  <a:lnTo>
                    <a:pt x="180522" y="112959"/>
                  </a:lnTo>
                  <a:lnTo>
                    <a:pt x="164877" y="68770"/>
                  </a:lnTo>
                  <a:lnTo>
                    <a:pt x="131779" y="40816"/>
                  </a:lnTo>
                  <a:lnTo>
                    <a:pt x="90011" y="30575"/>
                  </a:lnTo>
                  <a:lnTo>
                    <a:pt x="82843" y="29694"/>
                  </a:lnTo>
                  <a:lnTo>
                    <a:pt x="74961" y="29241"/>
                  </a:lnTo>
                  <a:lnTo>
                    <a:pt x="69937" y="29145"/>
                  </a:lnTo>
                  <a:lnTo>
                    <a:pt x="32004" y="29051"/>
                  </a:lnTo>
                  <a:lnTo>
                    <a:pt x="32004" y="265747"/>
                  </a:lnTo>
                  <a:lnTo>
                    <a:pt x="0" y="265747"/>
                  </a:lnTo>
                  <a:close/>
                </a:path>
                <a:path w="215264" h="266064">
                  <a:moveTo>
                    <a:pt x="32004" y="265747"/>
                  </a:moveTo>
                  <a:lnTo>
                    <a:pt x="32004" y="236696"/>
                  </a:lnTo>
                  <a:lnTo>
                    <a:pt x="69937" y="236601"/>
                  </a:lnTo>
                  <a:lnTo>
                    <a:pt x="74961" y="236505"/>
                  </a:lnTo>
                  <a:lnTo>
                    <a:pt x="117538" y="230600"/>
                  </a:lnTo>
                  <a:lnTo>
                    <a:pt x="155726" y="207025"/>
                  </a:lnTo>
                  <a:lnTo>
                    <a:pt x="177260" y="166878"/>
                  </a:lnTo>
                  <a:lnTo>
                    <a:pt x="181641" y="131349"/>
                  </a:lnTo>
                  <a:lnTo>
                    <a:pt x="181641" y="225097"/>
                  </a:lnTo>
                  <a:lnTo>
                    <a:pt x="145172" y="251650"/>
                  </a:lnTo>
                  <a:lnTo>
                    <a:pt x="101734" y="263080"/>
                  </a:lnTo>
                  <a:lnTo>
                    <a:pt x="94583" y="264223"/>
                  </a:lnTo>
                  <a:lnTo>
                    <a:pt x="86558" y="265104"/>
                  </a:lnTo>
                  <a:lnTo>
                    <a:pt x="78390" y="265557"/>
                  </a:lnTo>
                  <a:lnTo>
                    <a:pt x="74961" y="265624"/>
                  </a:lnTo>
                  <a:lnTo>
                    <a:pt x="32004" y="265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2605" y="2011489"/>
              <a:ext cx="178593" cy="198501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780062" y="2011489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3929"/>
                </a:moveTo>
                <a:lnTo>
                  <a:pt x="0" y="4572"/>
                </a:lnTo>
                <a:lnTo>
                  <a:pt x="24479" y="4572"/>
                </a:lnTo>
                <a:lnTo>
                  <a:pt x="30575" y="30480"/>
                </a:lnTo>
                <a:lnTo>
                  <a:pt x="38195" y="22860"/>
                </a:lnTo>
                <a:lnTo>
                  <a:pt x="41243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1630" y="0"/>
                </a:lnTo>
                <a:lnTo>
                  <a:pt x="101607" y="595"/>
                </a:lnTo>
                <a:lnTo>
                  <a:pt x="138541" y="22109"/>
                </a:lnTo>
                <a:lnTo>
                  <a:pt x="148113" y="38195"/>
                </a:lnTo>
                <a:lnTo>
                  <a:pt x="154995" y="29567"/>
                </a:lnTo>
                <a:lnTo>
                  <a:pt x="185395" y="5786"/>
                </a:lnTo>
                <a:lnTo>
                  <a:pt x="215265" y="0"/>
                </a:lnTo>
                <a:lnTo>
                  <a:pt x="221361" y="0"/>
                </a:lnTo>
                <a:lnTo>
                  <a:pt x="228981" y="1524"/>
                </a:lnTo>
                <a:lnTo>
                  <a:pt x="235077" y="3048"/>
                </a:lnTo>
                <a:lnTo>
                  <a:pt x="242697" y="4572"/>
                </a:lnTo>
                <a:lnTo>
                  <a:pt x="250317" y="7620"/>
                </a:lnTo>
                <a:lnTo>
                  <a:pt x="256413" y="13716"/>
                </a:lnTo>
                <a:lnTo>
                  <a:pt x="262604" y="18288"/>
                </a:lnTo>
                <a:lnTo>
                  <a:pt x="277534" y="57410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528"/>
                </a:lnTo>
                <a:lnTo>
                  <a:pt x="228981" y="30480"/>
                </a:lnTo>
                <a:lnTo>
                  <a:pt x="215265" y="25908"/>
                </a:lnTo>
                <a:lnTo>
                  <a:pt x="209169" y="25908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2966" y="36671"/>
                </a:lnTo>
                <a:lnTo>
                  <a:pt x="109918" y="33528"/>
                </a:lnTo>
                <a:lnTo>
                  <a:pt x="105346" y="30480"/>
                </a:lnTo>
                <a:lnTo>
                  <a:pt x="91630" y="25908"/>
                </a:lnTo>
                <a:lnTo>
                  <a:pt x="85534" y="25908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5245" y="2011489"/>
            <a:ext cx="151066" cy="19850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17367" y="1938146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2092" y="77914"/>
                </a:moveTo>
                <a:lnTo>
                  <a:pt x="1524" y="77914"/>
                </a:lnTo>
                <a:lnTo>
                  <a:pt x="1524" y="267271"/>
                </a:lnTo>
                <a:lnTo>
                  <a:pt x="32092" y="267271"/>
                </a:lnTo>
                <a:lnTo>
                  <a:pt x="32092" y="77914"/>
                </a:lnTo>
                <a:close/>
              </a:path>
              <a:path w="32385" h="267335">
                <a:moveTo>
                  <a:pt x="32092" y="0"/>
                </a:moveTo>
                <a:lnTo>
                  <a:pt x="0" y="0"/>
                </a:lnTo>
                <a:lnTo>
                  <a:pt x="0" y="33629"/>
                </a:lnTo>
                <a:lnTo>
                  <a:pt x="32092" y="33629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0522" y="2011489"/>
            <a:ext cx="155733" cy="19392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831813" y="1939670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70" h="266064">
                <a:moveTo>
                  <a:pt x="184689" y="140493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19932"/>
                </a:lnTo>
                <a:lnTo>
                  <a:pt x="185332" y="200420"/>
                </a:lnTo>
                <a:lnTo>
                  <a:pt x="184880" y="180784"/>
                </a:lnTo>
                <a:lnTo>
                  <a:pt x="184689" y="140493"/>
                </a:lnTo>
                <a:close/>
              </a:path>
              <a:path w="217170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49740" y="165590"/>
                </a:lnTo>
                <a:lnTo>
                  <a:pt x="161817" y="183487"/>
                </a:lnTo>
                <a:lnTo>
                  <a:pt x="173877" y="201651"/>
                </a:lnTo>
                <a:lnTo>
                  <a:pt x="186213" y="219932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343" y="117633"/>
                </a:lnTo>
                <a:lnTo>
                  <a:pt x="42910" y="61778"/>
                </a:lnTo>
                <a:lnTo>
                  <a:pt x="32099" y="44291"/>
                </a:lnTo>
                <a:lnTo>
                  <a:pt x="30575" y="44291"/>
                </a:lnTo>
                <a:lnTo>
                  <a:pt x="30575" y="265747"/>
                </a:lnTo>
                <a:lnTo>
                  <a:pt x="0" y="265747"/>
                </a:lnTo>
                <a:close/>
              </a:path>
              <a:path w="217170" h="266064">
                <a:moveTo>
                  <a:pt x="30575" y="265747"/>
                </a:moveTo>
                <a:lnTo>
                  <a:pt x="30575" y="44291"/>
                </a:lnTo>
                <a:lnTo>
                  <a:pt x="31694" y="63469"/>
                </a:lnTo>
                <a:lnTo>
                  <a:pt x="32670" y="84201"/>
                </a:lnTo>
                <a:lnTo>
                  <a:pt x="33361" y="10636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575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00513" y="2011489"/>
            <a:ext cx="151066" cy="19850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311110" y="2011489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479" y="4572"/>
                </a:lnTo>
                <a:lnTo>
                  <a:pt x="30575" y="30480"/>
                </a:lnTo>
                <a:lnTo>
                  <a:pt x="35147" y="27432"/>
                </a:lnTo>
                <a:lnTo>
                  <a:pt x="38195" y="22860"/>
                </a:lnTo>
                <a:lnTo>
                  <a:pt x="45815" y="15240"/>
                </a:lnTo>
                <a:lnTo>
                  <a:pt x="50387" y="12192"/>
                </a:lnTo>
                <a:lnTo>
                  <a:pt x="56483" y="9144"/>
                </a:lnTo>
                <a:lnTo>
                  <a:pt x="61055" y="6096"/>
                </a:lnTo>
                <a:lnTo>
                  <a:pt x="65627" y="4572"/>
                </a:lnTo>
                <a:lnTo>
                  <a:pt x="71723" y="3048"/>
                </a:lnTo>
                <a:lnTo>
                  <a:pt x="77914" y="0"/>
                </a:lnTo>
                <a:lnTo>
                  <a:pt x="91630" y="0"/>
                </a:lnTo>
                <a:lnTo>
                  <a:pt x="101607" y="595"/>
                </a:lnTo>
                <a:lnTo>
                  <a:pt x="139148" y="22109"/>
                </a:lnTo>
                <a:lnTo>
                  <a:pt x="148113" y="38195"/>
                </a:lnTo>
                <a:lnTo>
                  <a:pt x="149637" y="38195"/>
                </a:lnTo>
                <a:lnTo>
                  <a:pt x="177069" y="10668"/>
                </a:lnTo>
                <a:lnTo>
                  <a:pt x="215265" y="0"/>
                </a:lnTo>
                <a:lnTo>
                  <a:pt x="221361" y="0"/>
                </a:lnTo>
                <a:lnTo>
                  <a:pt x="244221" y="4572"/>
                </a:lnTo>
                <a:lnTo>
                  <a:pt x="250317" y="7620"/>
                </a:lnTo>
                <a:lnTo>
                  <a:pt x="256508" y="13716"/>
                </a:lnTo>
                <a:lnTo>
                  <a:pt x="262604" y="18288"/>
                </a:lnTo>
                <a:lnTo>
                  <a:pt x="268700" y="24384"/>
                </a:lnTo>
                <a:lnTo>
                  <a:pt x="271748" y="33528"/>
                </a:lnTo>
                <a:lnTo>
                  <a:pt x="274629" y="40750"/>
                </a:lnTo>
                <a:lnTo>
                  <a:pt x="276510" y="48660"/>
                </a:lnTo>
                <a:lnTo>
                  <a:pt x="277534" y="57410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56483"/>
                </a:lnTo>
                <a:lnTo>
                  <a:pt x="245745" y="51911"/>
                </a:lnTo>
                <a:lnTo>
                  <a:pt x="242697" y="45815"/>
                </a:lnTo>
                <a:lnTo>
                  <a:pt x="241173" y="41243"/>
                </a:lnTo>
                <a:lnTo>
                  <a:pt x="238125" y="36671"/>
                </a:lnTo>
                <a:lnTo>
                  <a:pt x="233553" y="33528"/>
                </a:lnTo>
                <a:lnTo>
                  <a:pt x="230505" y="30480"/>
                </a:lnTo>
                <a:lnTo>
                  <a:pt x="221361" y="27432"/>
                </a:lnTo>
                <a:lnTo>
                  <a:pt x="215265" y="25908"/>
                </a:lnTo>
                <a:lnTo>
                  <a:pt x="209169" y="25908"/>
                </a:lnTo>
                <a:lnTo>
                  <a:pt x="172664" y="40028"/>
                </a:lnTo>
                <a:lnTo>
                  <a:pt x="155733" y="59531"/>
                </a:lnTo>
                <a:lnTo>
                  <a:pt x="155733" y="193929"/>
                </a:lnTo>
                <a:lnTo>
                  <a:pt x="123634" y="193929"/>
                </a:lnTo>
                <a:lnTo>
                  <a:pt x="123634" y="56483"/>
                </a:lnTo>
                <a:lnTo>
                  <a:pt x="122110" y="51911"/>
                </a:lnTo>
                <a:lnTo>
                  <a:pt x="119062" y="45815"/>
                </a:lnTo>
                <a:lnTo>
                  <a:pt x="117538" y="41243"/>
                </a:lnTo>
                <a:lnTo>
                  <a:pt x="112966" y="36671"/>
                </a:lnTo>
                <a:lnTo>
                  <a:pt x="109918" y="33528"/>
                </a:lnTo>
                <a:lnTo>
                  <a:pt x="106870" y="30480"/>
                </a:lnTo>
                <a:lnTo>
                  <a:pt x="102298" y="28956"/>
                </a:lnTo>
                <a:lnTo>
                  <a:pt x="96202" y="27432"/>
                </a:lnTo>
                <a:lnTo>
                  <a:pt x="91630" y="25908"/>
                </a:lnTo>
                <a:lnTo>
                  <a:pt x="85534" y="25908"/>
                </a:lnTo>
                <a:lnTo>
                  <a:pt x="77502" y="26481"/>
                </a:lnTo>
                <a:lnTo>
                  <a:pt x="42957" y="45624"/>
                </a:lnTo>
                <a:lnTo>
                  <a:pt x="32099" y="59531"/>
                </a:lnTo>
                <a:lnTo>
                  <a:pt x="32099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6294" y="2011561"/>
            <a:ext cx="161734" cy="19838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049965" y="1933575"/>
            <a:ext cx="879475" cy="365125"/>
            <a:chOff x="5049965" y="1933575"/>
            <a:chExt cx="879475" cy="365125"/>
          </a:xfrm>
        </p:grpSpPr>
        <p:sp>
          <p:nvSpPr>
            <p:cNvPr id="20" name="object 20"/>
            <p:cNvSpPr/>
            <p:nvPr/>
          </p:nvSpPr>
          <p:spPr>
            <a:xfrm>
              <a:off x="5049964" y="1933574"/>
              <a:ext cx="386715" cy="365125"/>
            </a:xfrm>
            <a:custGeom>
              <a:avLst/>
              <a:gdLst/>
              <a:ahLst/>
              <a:cxnLst/>
              <a:rect l="l" t="t" r="r" b="b"/>
              <a:pathLst>
                <a:path w="386714" h="365125">
                  <a:moveTo>
                    <a:pt x="175539" y="196977"/>
                  </a:moveTo>
                  <a:lnTo>
                    <a:pt x="164172" y="158381"/>
                  </a:lnTo>
                  <a:lnTo>
                    <a:pt x="148018" y="143548"/>
                  </a:lnTo>
                  <a:lnTo>
                    <a:pt x="142036" y="139280"/>
                  </a:lnTo>
                  <a:lnTo>
                    <a:pt x="135636" y="135737"/>
                  </a:lnTo>
                  <a:lnTo>
                    <a:pt x="128943" y="133045"/>
                  </a:lnTo>
                  <a:lnTo>
                    <a:pt x="122110" y="131356"/>
                  </a:lnTo>
                  <a:lnTo>
                    <a:pt x="114338" y="128422"/>
                  </a:lnTo>
                  <a:lnTo>
                    <a:pt x="106857" y="126212"/>
                  </a:lnTo>
                  <a:lnTo>
                    <a:pt x="91528" y="122212"/>
                  </a:lnTo>
                  <a:lnTo>
                    <a:pt x="83908" y="120688"/>
                  </a:lnTo>
                  <a:lnTo>
                    <a:pt x="76288" y="117640"/>
                  </a:lnTo>
                  <a:lnTo>
                    <a:pt x="41148" y="100774"/>
                  </a:lnTo>
                  <a:lnTo>
                    <a:pt x="33528" y="84010"/>
                  </a:lnTo>
                  <a:lnTo>
                    <a:pt x="33528" y="76390"/>
                  </a:lnTo>
                  <a:lnTo>
                    <a:pt x="33528" y="62585"/>
                  </a:lnTo>
                  <a:lnTo>
                    <a:pt x="39624" y="50393"/>
                  </a:lnTo>
                  <a:lnTo>
                    <a:pt x="42760" y="45821"/>
                  </a:lnTo>
                  <a:lnTo>
                    <a:pt x="47332" y="42773"/>
                  </a:lnTo>
                  <a:lnTo>
                    <a:pt x="51904" y="38201"/>
                  </a:lnTo>
                  <a:lnTo>
                    <a:pt x="91528" y="29057"/>
                  </a:lnTo>
                  <a:lnTo>
                    <a:pt x="101612" y="29337"/>
                  </a:lnTo>
                  <a:lnTo>
                    <a:pt x="147256" y="39154"/>
                  </a:lnTo>
                  <a:lnTo>
                    <a:pt x="164871" y="45821"/>
                  </a:lnTo>
                  <a:lnTo>
                    <a:pt x="164871" y="15240"/>
                  </a:lnTo>
                  <a:lnTo>
                    <a:pt x="120535" y="2578"/>
                  </a:lnTo>
                  <a:lnTo>
                    <a:pt x="90004" y="0"/>
                  </a:lnTo>
                  <a:lnTo>
                    <a:pt x="80886" y="292"/>
                  </a:lnTo>
                  <a:lnTo>
                    <a:pt x="39852" y="10477"/>
                  </a:lnTo>
                  <a:lnTo>
                    <a:pt x="11328" y="36195"/>
                  </a:lnTo>
                  <a:lnTo>
                    <a:pt x="0" y="77914"/>
                  </a:lnTo>
                  <a:lnTo>
                    <a:pt x="546" y="87630"/>
                  </a:lnTo>
                  <a:lnTo>
                    <a:pt x="20472" y="126733"/>
                  </a:lnTo>
                  <a:lnTo>
                    <a:pt x="67144" y="147929"/>
                  </a:lnTo>
                  <a:lnTo>
                    <a:pt x="90004" y="152692"/>
                  </a:lnTo>
                  <a:lnTo>
                    <a:pt x="97624" y="155740"/>
                  </a:lnTo>
                  <a:lnTo>
                    <a:pt x="105346" y="157353"/>
                  </a:lnTo>
                  <a:lnTo>
                    <a:pt x="111442" y="160401"/>
                  </a:lnTo>
                  <a:lnTo>
                    <a:pt x="119062" y="161925"/>
                  </a:lnTo>
                  <a:lnTo>
                    <a:pt x="123634" y="166497"/>
                  </a:lnTo>
                  <a:lnTo>
                    <a:pt x="129730" y="169545"/>
                  </a:lnTo>
                  <a:lnTo>
                    <a:pt x="132778" y="174117"/>
                  </a:lnTo>
                  <a:lnTo>
                    <a:pt x="137350" y="178689"/>
                  </a:lnTo>
                  <a:lnTo>
                    <a:pt x="140398" y="183261"/>
                  </a:lnTo>
                  <a:lnTo>
                    <a:pt x="141922" y="190881"/>
                  </a:lnTo>
                  <a:lnTo>
                    <a:pt x="141922" y="207746"/>
                  </a:lnTo>
                  <a:lnTo>
                    <a:pt x="140398" y="216890"/>
                  </a:lnTo>
                  <a:lnTo>
                    <a:pt x="135826" y="222986"/>
                  </a:lnTo>
                  <a:lnTo>
                    <a:pt x="132778" y="229082"/>
                  </a:lnTo>
                  <a:lnTo>
                    <a:pt x="92290" y="246824"/>
                  </a:lnTo>
                  <a:lnTo>
                    <a:pt x="53428" y="247459"/>
                  </a:lnTo>
                  <a:lnTo>
                    <a:pt x="35052" y="242798"/>
                  </a:lnTo>
                  <a:lnTo>
                    <a:pt x="27432" y="242798"/>
                  </a:lnTo>
                  <a:lnTo>
                    <a:pt x="21336" y="239750"/>
                  </a:lnTo>
                  <a:lnTo>
                    <a:pt x="16764" y="238226"/>
                  </a:lnTo>
                  <a:lnTo>
                    <a:pt x="10668" y="236702"/>
                  </a:lnTo>
                  <a:lnTo>
                    <a:pt x="4572" y="233654"/>
                  </a:lnTo>
                  <a:lnTo>
                    <a:pt x="0" y="232130"/>
                  </a:lnTo>
                  <a:lnTo>
                    <a:pt x="0" y="261175"/>
                  </a:lnTo>
                  <a:lnTo>
                    <a:pt x="3048" y="264223"/>
                  </a:lnTo>
                  <a:lnTo>
                    <a:pt x="12192" y="267271"/>
                  </a:lnTo>
                  <a:lnTo>
                    <a:pt x="36576" y="273367"/>
                  </a:lnTo>
                  <a:lnTo>
                    <a:pt x="44284" y="274891"/>
                  </a:lnTo>
                  <a:lnTo>
                    <a:pt x="50380" y="274891"/>
                  </a:lnTo>
                  <a:lnTo>
                    <a:pt x="58000" y="276415"/>
                  </a:lnTo>
                  <a:lnTo>
                    <a:pt x="71716" y="276415"/>
                  </a:lnTo>
                  <a:lnTo>
                    <a:pt x="82880" y="276136"/>
                  </a:lnTo>
                  <a:lnTo>
                    <a:pt x="122694" y="269278"/>
                  </a:lnTo>
                  <a:lnTo>
                    <a:pt x="158343" y="247040"/>
                  </a:lnTo>
                  <a:lnTo>
                    <a:pt x="174993" y="207035"/>
                  </a:lnTo>
                  <a:lnTo>
                    <a:pt x="175539" y="196977"/>
                  </a:lnTo>
                  <a:close/>
                </a:path>
                <a:path w="386714" h="365125">
                  <a:moveTo>
                    <a:pt x="386143" y="82486"/>
                  </a:moveTo>
                  <a:lnTo>
                    <a:pt x="354139" y="82486"/>
                  </a:lnTo>
                  <a:lnTo>
                    <a:pt x="294601" y="230606"/>
                  </a:lnTo>
                  <a:lnTo>
                    <a:pt x="293077" y="230606"/>
                  </a:lnTo>
                  <a:lnTo>
                    <a:pt x="235077" y="82486"/>
                  </a:lnTo>
                  <a:lnTo>
                    <a:pt x="202971" y="82486"/>
                  </a:lnTo>
                  <a:lnTo>
                    <a:pt x="277837" y="268795"/>
                  </a:lnTo>
                  <a:lnTo>
                    <a:pt x="238125" y="364998"/>
                  </a:lnTo>
                  <a:lnTo>
                    <a:pt x="268605" y="364998"/>
                  </a:lnTo>
                  <a:lnTo>
                    <a:pt x="386143" y="82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111" y="2011489"/>
              <a:ext cx="128206" cy="1985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0129" y="1964150"/>
              <a:ext cx="126682" cy="2458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7387" y="2011543"/>
              <a:ext cx="161829" cy="198422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5981129" y="2011489"/>
            <a:ext cx="279400" cy="194310"/>
          </a:xfrm>
          <a:custGeom>
            <a:avLst/>
            <a:gdLst/>
            <a:ahLst/>
            <a:cxnLst/>
            <a:rect l="l" t="t" r="r" b="b"/>
            <a:pathLst>
              <a:path w="279400" h="194310">
                <a:moveTo>
                  <a:pt x="0" y="193929"/>
                </a:moveTo>
                <a:lnTo>
                  <a:pt x="0" y="4572"/>
                </a:lnTo>
                <a:lnTo>
                  <a:pt x="24384" y="4572"/>
                </a:lnTo>
                <a:lnTo>
                  <a:pt x="30480" y="30480"/>
                </a:lnTo>
                <a:lnTo>
                  <a:pt x="35052" y="27432"/>
                </a:lnTo>
                <a:lnTo>
                  <a:pt x="38100" y="22860"/>
                </a:lnTo>
                <a:lnTo>
                  <a:pt x="45720" y="15240"/>
                </a:lnTo>
                <a:lnTo>
                  <a:pt x="50387" y="12192"/>
                </a:lnTo>
                <a:lnTo>
                  <a:pt x="56483" y="9144"/>
                </a:lnTo>
                <a:lnTo>
                  <a:pt x="61055" y="6096"/>
                </a:lnTo>
                <a:lnTo>
                  <a:pt x="65627" y="4572"/>
                </a:lnTo>
                <a:lnTo>
                  <a:pt x="71723" y="3048"/>
                </a:lnTo>
                <a:lnTo>
                  <a:pt x="77819" y="0"/>
                </a:lnTo>
                <a:lnTo>
                  <a:pt x="91535" y="0"/>
                </a:lnTo>
                <a:lnTo>
                  <a:pt x="101527" y="595"/>
                </a:lnTo>
                <a:lnTo>
                  <a:pt x="139065" y="22109"/>
                </a:lnTo>
                <a:lnTo>
                  <a:pt x="148018" y="38195"/>
                </a:lnTo>
                <a:lnTo>
                  <a:pt x="149542" y="38195"/>
                </a:lnTo>
                <a:lnTo>
                  <a:pt x="177069" y="10668"/>
                </a:lnTo>
                <a:lnTo>
                  <a:pt x="215169" y="0"/>
                </a:lnTo>
                <a:lnTo>
                  <a:pt x="221265" y="0"/>
                </a:lnTo>
                <a:lnTo>
                  <a:pt x="244221" y="4572"/>
                </a:lnTo>
                <a:lnTo>
                  <a:pt x="250317" y="7620"/>
                </a:lnTo>
                <a:lnTo>
                  <a:pt x="256413" y="13716"/>
                </a:lnTo>
                <a:lnTo>
                  <a:pt x="260961" y="17454"/>
                </a:lnTo>
                <a:lnTo>
                  <a:pt x="278749" y="57410"/>
                </a:lnTo>
                <a:lnTo>
                  <a:pt x="279273" y="67151"/>
                </a:lnTo>
                <a:lnTo>
                  <a:pt x="279273" y="193929"/>
                </a:lnTo>
                <a:lnTo>
                  <a:pt x="247269" y="193929"/>
                </a:lnTo>
                <a:lnTo>
                  <a:pt x="247269" y="56483"/>
                </a:lnTo>
                <a:lnTo>
                  <a:pt x="245745" y="51911"/>
                </a:lnTo>
                <a:lnTo>
                  <a:pt x="244221" y="45815"/>
                </a:lnTo>
                <a:lnTo>
                  <a:pt x="238125" y="36671"/>
                </a:lnTo>
                <a:lnTo>
                  <a:pt x="233553" y="33528"/>
                </a:lnTo>
                <a:lnTo>
                  <a:pt x="230505" y="30480"/>
                </a:lnTo>
                <a:lnTo>
                  <a:pt x="225933" y="28956"/>
                </a:lnTo>
                <a:lnTo>
                  <a:pt x="221265" y="27432"/>
                </a:lnTo>
                <a:lnTo>
                  <a:pt x="215169" y="25908"/>
                </a:lnTo>
                <a:lnTo>
                  <a:pt x="209073" y="25908"/>
                </a:lnTo>
                <a:lnTo>
                  <a:pt x="173292" y="40028"/>
                </a:lnTo>
                <a:lnTo>
                  <a:pt x="155638" y="59531"/>
                </a:lnTo>
                <a:lnTo>
                  <a:pt x="155638" y="193929"/>
                </a:lnTo>
                <a:lnTo>
                  <a:pt x="123634" y="193929"/>
                </a:lnTo>
                <a:lnTo>
                  <a:pt x="123634" y="56483"/>
                </a:lnTo>
                <a:lnTo>
                  <a:pt x="122110" y="51911"/>
                </a:lnTo>
                <a:lnTo>
                  <a:pt x="119062" y="45815"/>
                </a:lnTo>
                <a:lnTo>
                  <a:pt x="117538" y="41243"/>
                </a:lnTo>
                <a:lnTo>
                  <a:pt x="114490" y="36671"/>
                </a:lnTo>
                <a:lnTo>
                  <a:pt x="109918" y="33528"/>
                </a:lnTo>
                <a:lnTo>
                  <a:pt x="106775" y="30480"/>
                </a:lnTo>
                <a:lnTo>
                  <a:pt x="97631" y="27432"/>
                </a:lnTo>
                <a:lnTo>
                  <a:pt x="91535" y="25908"/>
                </a:lnTo>
                <a:lnTo>
                  <a:pt x="85439" y="25908"/>
                </a:lnTo>
                <a:lnTo>
                  <a:pt x="49617" y="40028"/>
                </a:lnTo>
                <a:lnTo>
                  <a:pt x="32004" y="59531"/>
                </a:lnTo>
                <a:lnTo>
                  <a:pt x="32004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5379" y="1933574"/>
            <a:ext cx="294640" cy="336550"/>
          </a:xfrm>
          <a:custGeom>
            <a:avLst/>
            <a:gdLst/>
            <a:ahLst/>
            <a:cxnLst/>
            <a:rect l="l" t="t" r="r" b="b"/>
            <a:pathLst>
              <a:path w="294640" h="336550">
                <a:moveTo>
                  <a:pt x="85445" y="16764"/>
                </a:moveTo>
                <a:lnTo>
                  <a:pt x="68681" y="0"/>
                </a:lnTo>
                <a:lnTo>
                  <a:pt x="61061" y="7620"/>
                </a:lnTo>
                <a:lnTo>
                  <a:pt x="56489" y="13716"/>
                </a:lnTo>
                <a:lnTo>
                  <a:pt x="50393" y="18288"/>
                </a:lnTo>
                <a:lnTo>
                  <a:pt x="45821" y="26009"/>
                </a:lnTo>
                <a:lnTo>
                  <a:pt x="41148" y="32105"/>
                </a:lnTo>
                <a:lnTo>
                  <a:pt x="36842" y="38087"/>
                </a:lnTo>
                <a:lnTo>
                  <a:pt x="19050" y="72923"/>
                </a:lnTo>
                <a:lnTo>
                  <a:pt x="3048" y="126784"/>
                </a:lnTo>
                <a:lnTo>
                  <a:pt x="0" y="168021"/>
                </a:lnTo>
                <a:lnTo>
                  <a:pt x="266" y="179197"/>
                </a:lnTo>
                <a:lnTo>
                  <a:pt x="7620" y="230238"/>
                </a:lnTo>
                <a:lnTo>
                  <a:pt x="22479" y="272326"/>
                </a:lnTo>
                <a:lnTo>
                  <a:pt x="41148" y="303949"/>
                </a:lnTo>
                <a:lnTo>
                  <a:pt x="50393" y="319189"/>
                </a:lnTo>
                <a:lnTo>
                  <a:pt x="56489" y="323761"/>
                </a:lnTo>
                <a:lnTo>
                  <a:pt x="61061" y="329857"/>
                </a:lnTo>
                <a:lnTo>
                  <a:pt x="65633" y="332994"/>
                </a:lnTo>
                <a:lnTo>
                  <a:pt x="68681" y="336042"/>
                </a:lnTo>
                <a:lnTo>
                  <a:pt x="85445" y="320713"/>
                </a:lnTo>
                <a:lnTo>
                  <a:pt x="79959" y="314706"/>
                </a:lnTo>
                <a:lnTo>
                  <a:pt x="74777" y="308140"/>
                </a:lnTo>
                <a:lnTo>
                  <a:pt x="51028" y="268757"/>
                </a:lnTo>
                <a:lnTo>
                  <a:pt x="37604" y="229577"/>
                </a:lnTo>
                <a:lnTo>
                  <a:pt x="30772" y="181470"/>
                </a:lnTo>
                <a:lnTo>
                  <a:pt x="30480" y="168021"/>
                </a:lnTo>
                <a:lnTo>
                  <a:pt x="30772" y="155422"/>
                </a:lnTo>
                <a:lnTo>
                  <a:pt x="37604" y="107962"/>
                </a:lnTo>
                <a:lnTo>
                  <a:pt x="51028" y="68745"/>
                </a:lnTo>
                <a:lnTo>
                  <a:pt x="79959" y="22758"/>
                </a:lnTo>
                <a:lnTo>
                  <a:pt x="85445" y="16764"/>
                </a:lnTo>
                <a:close/>
              </a:path>
              <a:path w="294640" h="336550">
                <a:moveTo>
                  <a:pt x="294614" y="196977"/>
                </a:moveTo>
                <a:lnTo>
                  <a:pt x="283260" y="158381"/>
                </a:lnTo>
                <a:lnTo>
                  <a:pt x="248894" y="133045"/>
                </a:lnTo>
                <a:lnTo>
                  <a:pt x="241173" y="131356"/>
                </a:lnTo>
                <a:lnTo>
                  <a:pt x="234048" y="128422"/>
                </a:lnTo>
                <a:lnTo>
                  <a:pt x="226491" y="126212"/>
                </a:lnTo>
                <a:lnTo>
                  <a:pt x="210604" y="122212"/>
                </a:lnTo>
                <a:lnTo>
                  <a:pt x="202984" y="120688"/>
                </a:lnTo>
                <a:lnTo>
                  <a:pt x="195364" y="117640"/>
                </a:lnTo>
                <a:lnTo>
                  <a:pt x="189268" y="116116"/>
                </a:lnTo>
                <a:lnTo>
                  <a:pt x="181648" y="114592"/>
                </a:lnTo>
                <a:lnTo>
                  <a:pt x="169456" y="108394"/>
                </a:lnTo>
                <a:lnTo>
                  <a:pt x="152590" y="84010"/>
                </a:lnTo>
                <a:lnTo>
                  <a:pt x="152590" y="76390"/>
                </a:lnTo>
                <a:lnTo>
                  <a:pt x="152590" y="68770"/>
                </a:lnTo>
                <a:lnTo>
                  <a:pt x="155638" y="56489"/>
                </a:lnTo>
                <a:lnTo>
                  <a:pt x="158686" y="50393"/>
                </a:lnTo>
                <a:lnTo>
                  <a:pt x="161836" y="45821"/>
                </a:lnTo>
                <a:lnTo>
                  <a:pt x="166408" y="42773"/>
                </a:lnTo>
                <a:lnTo>
                  <a:pt x="172504" y="38201"/>
                </a:lnTo>
                <a:lnTo>
                  <a:pt x="212128" y="29057"/>
                </a:lnTo>
                <a:lnTo>
                  <a:pt x="221538" y="29337"/>
                </a:lnTo>
                <a:lnTo>
                  <a:pt x="266903" y="39154"/>
                </a:lnTo>
                <a:lnTo>
                  <a:pt x="283946" y="45821"/>
                </a:lnTo>
                <a:lnTo>
                  <a:pt x="283946" y="15240"/>
                </a:lnTo>
                <a:lnTo>
                  <a:pt x="240906" y="2578"/>
                </a:lnTo>
                <a:lnTo>
                  <a:pt x="210604" y="0"/>
                </a:lnTo>
                <a:lnTo>
                  <a:pt x="200837" y="292"/>
                </a:lnTo>
                <a:lnTo>
                  <a:pt x="159308" y="10477"/>
                </a:lnTo>
                <a:lnTo>
                  <a:pt x="146494" y="19812"/>
                </a:lnTo>
                <a:lnTo>
                  <a:pt x="140182" y="24726"/>
                </a:lnTo>
                <a:lnTo>
                  <a:pt x="121158" y="59169"/>
                </a:lnTo>
                <a:lnTo>
                  <a:pt x="119062" y="77914"/>
                </a:lnTo>
                <a:lnTo>
                  <a:pt x="119608" y="87630"/>
                </a:lnTo>
                <a:lnTo>
                  <a:pt x="139547" y="126733"/>
                </a:lnTo>
                <a:lnTo>
                  <a:pt x="186791" y="147929"/>
                </a:lnTo>
                <a:lnTo>
                  <a:pt x="209080" y="152692"/>
                </a:lnTo>
                <a:lnTo>
                  <a:pt x="216700" y="155740"/>
                </a:lnTo>
                <a:lnTo>
                  <a:pt x="224409" y="157353"/>
                </a:lnTo>
                <a:lnTo>
                  <a:pt x="232029" y="160401"/>
                </a:lnTo>
                <a:lnTo>
                  <a:pt x="238125" y="161925"/>
                </a:lnTo>
                <a:lnTo>
                  <a:pt x="242697" y="166497"/>
                </a:lnTo>
                <a:lnTo>
                  <a:pt x="248793" y="169545"/>
                </a:lnTo>
                <a:lnTo>
                  <a:pt x="253365" y="174117"/>
                </a:lnTo>
                <a:lnTo>
                  <a:pt x="259461" y="183261"/>
                </a:lnTo>
                <a:lnTo>
                  <a:pt x="260985" y="190881"/>
                </a:lnTo>
                <a:lnTo>
                  <a:pt x="260985" y="207746"/>
                </a:lnTo>
                <a:lnTo>
                  <a:pt x="259461" y="216890"/>
                </a:lnTo>
                <a:lnTo>
                  <a:pt x="254889" y="222986"/>
                </a:lnTo>
                <a:lnTo>
                  <a:pt x="251841" y="229082"/>
                </a:lnTo>
                <a:lnTo>
                  <a:pt x="211594" y="246824"/>
                </a:lnTo>
                <a:lnTo>
                  <a:pt x="174028" y="247459"/>
                </a:lnTo>
                <a:lnTo>
                  <a:pt x="166408" y="245935"/>
                </a:lnTo>
                <a:lnTo>
                  <a:pt x="154114" y="242798"/>
                </a:lnTo>
                <a:lnTo>
                  <a:pt x="148018" y="242798"/>
                </a:lnTo>
                <a:lnTo>
                  <a:pt x="141922" y="239750"/>
                </a:lnTo>
                <a:lnTo>
                  <a:pt x="129730" y="236702"/>
                </a:lnTo>
                <a:lnTo>
                  <a:pt x="123634" y="233654"/>
                </a:lnTo>
                <a:lnTo>
                  <a:pt x="119062" y="232130"/>
                </a:lnTo>
                <a:lnTo>
                  <a:pt x="119062" y="261175"/>
                </a:lnTo>
                <a:lnTo>
                  <a:pt x="122110" y="264223"/>
                </a:lnTo>
                <a:lnTo>
                  <a:pt x="131254" y="267271"/>
                </a:lnTo>
                <a:lnTo>
                  <a:pt x="155638" y="273367"/>
                </a:lnTo>
                <a:lnTo>
                  <a:pt x="163360" y="274891"/>
                </a:lnTo>
                <a:lnTo>
                  <a:pt x="170980" y="274891"/>
                </a:lnTo>
                <a:lnTo>
                  <a:pt x="177076" y="276415"/>
                </a:lnTo>
                <a:lnTo>
                  <a:pt x="192316" y="276415"/>
                </a:lnTo>
                <a:lnTo>
                  <a:pt x="202615" y="276136"/>
                </a:lnTo>
                <a:lnTo>
                  <a:pt x="242417" y="269278"/>
                </a:lnTo>
                <a:lnTo>
                  <a:pt x="277990" y="247040"/>
                </a:lnTo>
                <a:lnTo>
                  <a:pt x="294055" y="207035"/>
                </a:lnTo>
                <a:lnTo>
                  <a:pt x="294614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64946" y="1938146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4" h="267335">
                <a:moveTo>
                  <a:pt x="32105" y="77914"/>
                </a:moveTo>
                <a:lnTo>
                  <a:pt x="1524" y="77914"/>
                </a:lnTo>
                <a:lnTo>
                  <a:pt x="1524" y="267271"/>
                </a:lnTo>
                <a:lnTo>
                  <a:pt x="32105" y="267271"/>
                </a:lnTo>
                <a:lnTo>
                  <a:pt x="32105" y="77914"/>
                </a:lnTo>
                <a:close/>
              </a:path>
              <a:path w="32384" h="267335">
                <a:moveTo>
                  <a:pt x="32105" y="0"/>
                </a:moveTo>
                <a:lnTo>
                  <a:pt x="0" y="0"/>
                </a:lnTo>
                <a:lnTo>
                  <a:pt x="0" y="33629"/>
                </a:lnTo>
                <a:lnTo>
                  <a:pt x="32105" y="33629"/>
                </a:lnTo>
                <a:lnTo>
                  <a:pt x="3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6947344" y="1964150"/>
            <a:ext cx="468630" cy="246379"/>
            <a:chOff x="6947344" y="1964150"/>
            <a:chExt cx="468630" cy="246379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7344" y="2011489"/>
              <a:ext cx="129730" cy="1985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6982" y="1964150"/>
              <a:ext cx="126682" cy="2458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4145" y="2011548"/>
              <a:ext cx="161829" cy="198405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7466362" y="2011489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384" y="4572"/>
                </a:lnTo>
                <a:lnTo>
                  <a:pt x="30480" y="30480"/>
                </a:lnTo>
                <a:lnTo>
                  <a:pt x="33623" y="27432"/>
                </a:lnTo>
                <a:lnTo>
                  <a:pt x="38195" y="22860"/>
                </a:lnTo>
                <a:lnTo>
                  <a:pt x="41243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1630" y="0"/>
                </a:lnTo>
                <a:lnTo>
                  <a:pt x="133016" y="15812"/>
                </a:lnTo>
                <a:lnTo>
                  <a:pt x="148018" y="38195"/>
                </a:lnTo>
                <a:lnTo>
                  <a:pt x="154955" y="29567"/>
                </a:lnTo>
                <a:lnTo>
                  <a:pt x="185381" y="5786"/>
                </a:lnTo>
                <a:lnTo>
                  <a:pt x="215265" y="0"/>
                </a:lnTo>
                <a:lnTo>
                  <a:pt x="221361" y="0"/>
                </a:lnTo>
                <a:lnTo>
                  <a:pt x="236601" y="3048"/>
                </a:lnTo>
                <a:lnTo>
                  <a:pt x="242697" y="4572"/>
                </a:lnTo>
                <a:lnTo>
                  <a:pt x="250317" y="7620"/>
                </a:lnTo>
                <a:lnTo>
                  <a:pt x="256413" y="13716"/>
                </a:lnTo>
                <a:lnTo>
                  <a:pt x="262509" y="18288"/>
                </a:lnTo>
                <a:lnTo>
                  <a:pt x="277534" y="57410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528"/>
                </a:lnTo>
                <a:lnTo>
                  <a:pt x="228981" y="30480"/>
                </a:lnTo>
                <a:lnTo>
                  <a:pt x="215265" y="25908"/>
                </a:lnTo>
                <a:lnTo>
                  <a:pt x="209169" y="25908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2966" y="36671"/>
                </a:lnTo>
                <a:lnTo>
                  <a:pt x="109918" y="33528"/>
                </a:lnTo>
                <a:lnTo>
                  <a:pt x="105346" y="30480"/>
                </a:lnTo>
                <a:lnTo>
                  <a:pt x="91630" y="25908"/>
                </a:lnTo>
                <a:lnTo>
                  <a:pt x="85439" y="25908"/>
                </a:lnTo>
                <a:lnTo>
                  <a:pt x="48361" y="4002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93070" y="2011558"/>
            <a:ext cx="151066" cy="198432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8194453" y="1916810"/>
            <a:ext cx="167005" cy="293370"/>
          </a:xfrm>
          <a:custGeom>
            <a:avLst/>
            <a:gdLst/>
            <a:ahLst/>
            <a:cxnLst/>
            <a:rect l="l" t="t" r="r" b="b"/>
            <a:pathLst>
              <a:path w="167004" h="293369">
                <a:moveTo>
                  <a:pt x="32099" y="277336"/>
                </a:moveTo>
                <a:lnTo>
                  <a:pt x="32099" y="195453"/>
                </a:lnTo>
                <a:lnTo>
                  <a:pt x="32361" y="204074"/>
                </a:lnTo>
                <a:lnTo>
                  <a:pt x="33051" y="211847"/>
                </a:lnTo>
                <a:lnTo>
                  <a:pt x="45815" y="248888"/>
                </a:lnTo>
                <a:lnTo>
                  <a:pt x="77914" y="267271"/>
                </a:lnTo>
                <a:lnTo>
                  <a:pt x="99250" y="267271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4490" y="261080"/>
                </a:lnTo>
                <a:lnTo>
                  <a:pt x="119062" y="258032"/>
                </a:lnTo>
                <a:lnTo>
                  <a:pt x="122110" y="254984"/>
                </a:lnTo>
                <a:lnTo>
                  <a:pt x="126777" y="253460"/>
                </a:lnTo>
                <a:lnTo>
                  <a:pt x="132873" y="247364"/>
                </a:lnTo>
                <a:lnTo>
                  <a:pt x="135921" y="241268"/>
                </a:lnTo>
                <a:lnTo>
                  <a:pt x="135921" y="0"/>
                </a:lnTo>
                <a:lnTo>
                  <a:pt x="166401" y="0"/>
                </a:lnTo>
                <a:lnTo>
                  <a:pt x="166401" y="288607"/>
                </a:lnTo>
                <a:lnTo>
                  <a:pt x="143541" y="288607"/>
                </a:lnTo>
                <a:lnTo>
                  <a:pt x="137445" y="267271"/>
                </a:lnTo>
                <a:lnTo>
                  <a:pt x="125253" y="279463"/>
                </a:lnTo>
                <a:lnTo>
                  <a:pt x="122110" y="282511"/>
                </a:lnTo>
                <a:lnTo>
                  <a:pt x="117538" y="285559"/>
                </a:lnTo>
                <a:lnTo>
                  <a:pt x="112966" y="287083"/>
                </a:lnTo>
                <a:lnTo>
                  <a:pt x="108394" y="290131"/>
                </a:lnTo>
                <a:lnTo>
                  <a:pt x="96202" y="293179"/>
                </a:lnTo>
                <a:lnTo>
                  <a:pt x="80962" y="293123"/>
                </a:lnTo>
                <a:lnTo>
                  <a:pt x="74708" y="292893"/>
                </a:lnTo>
                <a:lnTo>
                  <a:pt x="38385" y="281940"/>
                </a:lnTo>
                <a:lnTo>
                  <a:pt x="32099" y="277336"/>
                </a:lnTo>
                <a:close/>
              </a:path>
              <a:path w="167004" h="293369">
                <a:moveTo>
                  <a:pt x="0" y="196977"/>
                </a:moveTo>
                <a:lnTo>
                  <a:pt x="5372" y="154114"/>
                </a:lnTo>
                <a:lnTo>
                  <a:pt x="29051" y="116014"/>
                </a:lnTo>
                <a:lnTo>
                  <a:pt x="33623" y="111442"/>
                </a:lnTo>
                <a:lnTo>
                  <a:pt x="39719" y="106870"/>
                </a:lnTo>
                <a:lnTo>
                  <a:pt x="58007" y="97726"/>
                </a:lnTo>
                <a:lnTo>
                  <a:pt x="65722" y="96202"/>
                </a:lnTo>
                <a:lnTo>
                  <a:pt x="71818" y="94678"/>
                </a:lnTo>
                <a:lnTo>
                  <a:pt x="82486" y="94678"/>
                </a:lnTo>
                <a:lnTo>
                  <a:pt x="91106" y="94988"/>
                </a:lnTo>
                <a:lnTo>
                  <a:pt x="130191" y="112133"/>
                </a:lnTo>
                <a:lnTo>
                  <a:pt x="135921" y="117538"/>
                </a:lnTo>
                <a:lnTo>
                  <a:pt x="135921" y="142017"/>
                </a:lnTo>
                <a:lnTo>
                  <a:pt x="131072" y="137706"/>
                </a:lnTo>
                <a:lnTo>
                  <a:pt x="125777" y="133814"/>
                </a:lnTo>
                <a:lnTo>
                  <a:pt x="87058" y="120586"/>
                </a:lnTo>
                <a:lnTo>
                  <a:pt x="80962" y="120586"/>
                </a:lnTo>
                <a:lnTo>
                  <a:pt x="46958" y="140779"/>
                </a:lnTo>
                <a:lnTo>
                  <a:pt x="32385" y="185436"/>
                </a:lnTo>
                <a:lnTo>
                  <a:pt x="32099" y="195453"/>
                </a:lnTo>
                <a:lnTo>
                  <a:pt x="32099" y="277336"/>
                </a:lnTo>
                <a:lnTo>
                  <a:pt x="6096" y="241268"/>
                </a:lnTo>
                <a:lnTo>
                  <a:pt x="309" y="20925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11242" y="2011547"/>
            <a:ext cx="161829" cy="198406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971264" y="2379535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184689" y="140493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19932"/>
                </a:lnTo>
                <a:lnTo>
                  <a:pt x="185332" y="200420"/>
                </a:lnTo>
                <a:lnTo>
                  <a:pt x="184880" y="180784"/>
                </a:lnTo>
                <a:lnTo>
                  <a:pt x="184689" y="140493"/>
                </a:lnTo>
                <a:close/>
              </a:path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49740" y="165590"/>
                </a:lnTo>
                <a:lnTo>
                  <a:pt x="161817" y="183487"/>
                </a:lnTo>
                <a:lnTo>
                  <a:pt x="173877" y="201651"/>
                </a:lnTo>
                <a:lnTo>
                  <a:pt x="186213" y="219932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343" y="117633"/>
                </a:lnTo>
                <a:lnTo>
                  <a:pt x="42910" y="61778"/>
                </a:lnTo>
                <a:lnTo>
                  <a:pt x="32099" y="44291"/>
                </a:lnTo>
                <a:lnTo>
                  <a:pt x="30575" y="44291"/>
                </a:lnTo>
                <a:lnTo>
                  <a:pt x="30575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0575" y="265747"/>
                </a:moveTo>
                <a:lnTo>
                  <a:pt x="30575" y="44291"/>
                </a:lnTo>
                <a:lnTo>
                  <a:pt x="31694" y="63469"/>
                </a:lnTo>
                <a:lnTo>
                  <a:pt x="32670" y="84201"/>
                </a:lnTo>
                <a:lnTo>
                  <a:pt x="33361" y="10636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575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39870" y="2451354"/>
            <a:ext cx="180117" cy="198501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468850" y="2451354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3929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30480"/>
                </a:lnTo>
                <a:lnTo>
                  <a:pt x="30480" y="30480"/>
                </a:lnTo>
                <a:lnTo>
                  <a:pt x="33528" y="27432"/>
                </a:lnTo>
                <a:lnTo>
                  <a:pt x="36576" y="22860"/>
                </a:lnTo>
                <a:lnTo>
                  <a:pt x="41148" y="18288"/>
                </a:lnTo>
                <a:lnTo>
                  <a:pt x="45815" y="15240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1535" y="0"/>
                </a:lnTo>
                <a:lnTo>
                  <a:pt x="132373" y="15812"/>
                </a:lnTo>
                <a:lnTo>
                  <a:pt x="148018" y="38195"/>
                </a:lnTo>
                <a:lnTo>
                  <a:pt x="154915" y="29567"/>
                </a:lnTo>
                <a:lnTo>
                  <a:pt x="185356" y="5786"/>
                </a:lnTo>
                <a:lnTo>
                  <a:pt x="213645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71653" y="33528"/>
                </a:lnTo>
                <a:lnTo>
                  <a:pt x="277749" y="67151"/>
                </a:lnTo>
                <a:lnTo>
                  <a:pt x="277749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528"/>
                </a:lnTo>
                <a:lnTo>
                  <a:pt x="228981" y="30480"/>
                </a:lnTo>
                <a:lnTo>
                  <a:pt x="219837" y="27432"/>
                </a:lnTo>
                <a:lnTo>
                  <a:pt x="215169" y="25908"/>
                </a:lnTo>
                <a:lnTo>
                  <a:pt x="209073" y="25908"/>
                </a:lnTo>
                <a:lnTo>
                  <a:pt x="171996" y="4002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2966" y="36671"/>
                </a:lnTo>
                <a:lnTo>
                  <a:pt x="109918" y="33528"/>
                </a:lnTo>
                <a:lnTo>
                  <a:pt x="105346" y="30480"/>
                </a:lnTo>
                <a:lnTo>
                  <a:pt x="100679" y="28956"/>
                </a:lnTo>
                <a:lnTo>
                  <a:pt x="96107" y="27432"/>
                </a:lnTo>
                <a:lnTo>
                  <a:pt x="90011" y="25908"/>
                </a:lnTo>
                <a:lnTo>
                  <a:pt x="85439" y="25908"/>
                </a:lnTo>
                <a:lnTo>
                  <a:pt x="48348" y="4002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1795462" y="2451354"/>
            <a:ext cx="331470" cy="198755"/>
            <a:chOff x="1795462" y="2451354"/>
            <a:chExt cx="331470" cy="198755"/>
          </a:xfrm>
        </p:grpSpPr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5462" y="2451431"/>
              <a:ext cx="161829" cy="1984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98536" y="2451354"/>
              <a:ext cx="128206" cy="198500"/>
            </a:xfrm>
            <a:prstGeom prst="rect">
              <a:avLst/>
            </a:prstGeom>
          </p:spPr>
        </p:pic>
      </p:grpSp>
      <p:sp>
        <p:nvSpPr>
          <p:cNvPr id="41" name="object 41"/>
          <p:cNvSpPr/>
          <p:nvPr/>
        </p:nvSpPr>
        <p:spPr>
          <a:xfrm>
            <a:off x="2242756" y="2356675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69">
                <a:moveTo>
                  <a:pt x="33623" y="277979"/>
                </a:moveTo>
                <a:lnTo>
                  <a:pt x="33623" y="195453"/>
                </a:lnTo>
                <a:lnTo>
                  <a:pt x="33670" y="204074"/>
                </a:lnTo>
                <a:lnTo>
                  <a:pt x="34004" y="211847"/>
                </a:lnTo>
                <a:lnTo>
                  <a:pt x="47339" y="248888"/>
                </a:lnTo>
                <a:lnTo>
                  <a:pt x="79343" y="267271"/>
                </a:lnTo>
                <a:lnTo>
                  <a:pt x="99250" y="267271"/>
                </a:lnTo>
                <a:lnTo>
                  <a:pt x="105346" y="264223"/>
                </a:lnTo>
                <a:lnTo>
                  <a:pt x="109918" y="262699"/>
                </a:lnTo>
                <a:lnTo>
                  <a:pt x="116014" y="261080"/>
                </a:lnTo>
                <a:lnTo>
                  <a:pt x="119062" y="258032"/>
                </a:lnTo>
                <a:lnTo>
                  <a:pt x="123634" y="254984"/>
                </a:lnTo>
                <a:lnTo>
                  <a:pt x="126682" y="253460"/>
                </a:lnTo>
                <a:lnTo>
                  <a:pt x="135826" y="244316"/>
                </a:lnTo>
                <a:lnTo>
                  <a:pt x="137350" y="241268"/>
                </a:lnTo>
                <a:lnTo>
                  <a:pt x="137350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4970" y="288607"/>
                </a:lnTo>
                <a:lnTo>
                  <a:pt x="138874" y="267271"/>
                </a:lnTo>
                <a:lnTo>
                  <a:pt x="137350" y="267271"/>
                </a:lnTo>
                <a:lnTo>
                  <a:pt x="103822" y="291655"/>
                </a:lnTo>
                <a:lnTo>
                  <a:pt x="97726" y="293179"/>
                </a:lnTo>
                <a:lnTo>
                  <a:pt x="82391" y="293124"/>
                </a:lnTo>
                <a:lnTo>
                  <a:pt x="39135" y="281940"/>
                </a:lnTo>
                <a:lnTo>
                  <a:pt x="33623" y="277979"/>
                </a:lnTo>
                <a:close/>
              </a:path>
              <a:path w="168275" h="293369">
                <a:moveTo>
                  <a:pt x="0" y="196977"/>
                </a:moveTo>
                <a:lnTo>
                  <a:pt x="6881" y="154114"/>
                </a:lnTo>
                <a:lnTo>
                  <a:pt x="15240" y="134397"/>
                </a:lnTo>
                <a:lnTo>
                  <a:pt x="18288" y="126682"/>
                </a:lnTo>
                <a:lnTo>
                  <a:pt x="28956" y="116014"/>
                </a:lnTo>
                <a:lnTo>
                  <a:pt x="35147" y="111442"/>
                </a:lnTo>
                <a:lnTo>
                  <a:pt x="41243" y="106870"/>
                </a:lnTo>
                <a:lnTo>
                  <a:pt x="59531" y="97726"/>
                </a:lnTo>
                <a:lnTo>
                  <a:pt x="71723" y="94678"/>
                </a:lnTo>
                <a:lnTo>
                  <a:pt x="83915" y="94678"/>
                </a:lnTo>
                <a:lnTo>
                  <a:pt x="125920" y="107442"/>
                </a:lnTo>
                <a:lnTo>
                  <a:pt x="137350" y="117538"/>
                </a:lnTo>
                <a:lnTo>
                  <a:pt x="137350" y="142017"/>
                </a:lnTo>
                <a:lnTo>
                  <a:pt x="132492" y="137706"/>
                </a:lnTo>
                <a:lnTo>
                  <a:pt x="127063" y="133814"/>
                </a:lnTo>
                <a:lnTo>
                  <a:pt x="88487" y="120586"/>
                </a:lnTo>
                <a:lnTo>
                  <a:pt x="82391" y="120586"/>
                </a:lnTo>
                <a:lnTo>
                  <a:pt x="47625" y="140779"/>
                </a:lnTo>
                <a:lnTo>
                  <a:pt x="33909" y="185436"/>
                </a:lnTo>
                <a:lnTo>
                  <a:pt x="33623" y="195453"/>
                </a:lnTo>
                <a:lnTo>
                  <a:pt x="33623" y="277979"/>
                </a:lnTo>
                <a:lnTo>
                  <a:pt x="32606" y="277248"/>
                </a:lnTo>
                <a:lnTo>
                  <a:pt x="7620" y="241268"/>
                </a:lnTo>
                <a:lnTo>
                  <a:pt x="547" y="20925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61069" y="2451425"/>
            <a:ext cx="161734" cy="198381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2758725" y="2379535"/>
            <a:ext cx="438150" cy="270510"/>
            <a:chOff x="2758725" y="2379535"/>
            <a:chExt cx="438150" cy="270510"/>
          </a:xfrm>
        </p:grpSpPr>
        <p:sp>
          <p:nvSpPr>
            <p:cNvPr id="44" name="object 44"/>
            <p:cNvSpPr/>
            <p:nvPr/>
          </p:nvSpPr>
          <p:spPr>
            <a:xfrm>
              <a:off x="2758725" y="2379535"/>
              <a:ext cx="215265" cy="266065"/>
            </a:xfrm>
            <a:custGeom>
              <a:avLst/>
              <a:gdLst/>
              <a:ahLst/>
              <a:cxnLst/>
              <a:rect l="l" t="t" r="r" b="b"/>
              <a:pathLst>
                <a:path w="215264" h="266064">
                  <a:moveTo>
                    <a:pt x="0" y="265747"/>
                  </a:moveTo>
                  <a:lnTo>
                    <a:pt x="0" y="0"/>
                  </a:lnTo>
                  <a:lnTo>
                    <a:pt x="74961" y="122"/>
                  </a:lnTo>
                  <a:lnTo>
                    <a:pt x="78390" y="190"/>
                  </a:lnTo>
                  <a:lnTo>
                    <a:pt x="86558" y="642"/>
                  </a:lnTo>
                  <a:lnTo>
                    <a:pt x="94583" y="1524"/>
                  </a:lnTo>
                  <a:lnTo>
                    <a:pt x="102377" y="1809"/>
                  </a:lnTo>
                  <a:lnTo>
                    <a:pt x="145363" y="14108"/>
                  </a:lnTo>
                  <a:lnTo>
                    <a:pt x="180522" y="37076"/>
                  </a:lnTo>
                  <a:lnTo>
                    <a:pt x="202787" y="69103"/>
                  </a:lnTo>
                  <a:lnTo>
                    <a:pt x="214026" y="109394"/>
                  </a:lnTo>
                  <a:lnTo>
                    <a:pt x="215169" y="131349"/>
                  </a:lnTo>
                  <a:lnTo>
                    <a:pt x="214884" y="142770"/>
                  </a:lnTo>
                  <a:lnTo>
                    <a:pt x="206883" y="185657"/>
                  </a:lnTo>
                  <a:lnTo>
                    <a:pt x="186285" y="220028"/>
                  </a:lnTo>
                  <a:lnTo>
                    <a:pt x="181641" y="224958"/>
                  </a:lnTo>
                  <a:lnTo>
                    <a:pt x="181641" y="131349"/>
                  </a:lnTo>
                  <a:lnTo>
                    <a:pt x="180522" y="112959"/>
                  </a:lnTo>
                  <a:lnTo>
                    <a:pt x="164877" y="68770"/>
                  </a:lnTo>
                  <a:lnTo>
                    <a:pt x="131779" y="40816"/>
                  </a:lnTo>
                  <a:lnTo>
                    <a:pt x="90011" y="30575"/>
                  </a:lnTo>
                  <a:lnTo>
                    <a:pt x="82843" y="29694"/>
                  </a:lnTo>
                  <a:lnTo>
                    <a:pt x="74961" y="29241"/>
                  </a:lnTo>
                  <a:lnTo>
                    <a:pt x="69937" y="29145"/>
                  </a:lnTo>
                  <a:lnTo>
                    <a:pt x="32004" y="29051"/>
                  </a:lnTo>
                  <a:lnTo>
                    <a:pt x="32004" y="265747"/>
                  </a:lnTo>
                  <a:lnTo>
                    <a:pt x="0" y="265747"/>
                  </a:lnTo>
                  <a:close/>
                </a:path>
                <a:path w="215264" h="266064">
                  <a:moveTo>
                    <a:pt x="32004" y="265747"/>
                  </a:moveTo>
                  <a:lnTo>
                    <a:pt x="32004" y="236696"/>
                  </a:lnTo>
                  <a:lnTo>
                    <a:pt x="69937" y="236601"/>
                  </a:lnTo>
                  <a:lnTo>
                    <a:pt x="74961" y="236505"/>
                  </a:lnTo>
                  <a:lnTo>
                    <a:pt x="117538" y="230600"/>
                  </a:lnTo>
                  <a:lnTo>
                    <a:pt x="155726" y="207025"/>
                  </a:lnTo>
                  <a:lnTo>
                    <a:pt x="177260" y="166878"/>
                  </a:lnTo>
                  <a:lnTo>
                    <a:pt x="181641" y="131349"/>
                  </a:lnTo>
                  <a:lnTo>
                    <a:pt x="181641" y="224958"/>
                  </a:lnTo>
                  <a:lnTo>
                    <a:pt x="179546" y="227183"/>
                  </a:lnTo>
                  <a:lnTo>
                    <a:pt x="171950" y="233783"/>
                  </a:lnTo>
                  <a:lnTo>
                    <a:pt x="163353" y="239839"/>
                  </a:lnTo>
                  <a:lnTo>
                    <a:pt x="154750" y="246149"/>
                  </a:lnTo>
                  <a:lnTo>
                    <a:pt x="116536" y="260794"/>
                  </a:lnTo>
                  <a:lnTo>
                    <a:pt x="101734" y="263080"/>
                  </a:lnTo>
                  <a:lnTo>
                    <a:pt x="94583" y="264223"/>
                  </a:lnTo>
                  <a:lnTo>
                    <a:pt x="86558" y="265104"/>
                  </a:lnTo>
                  <a:lnTo>
                    <a:pt x="78390" y="265557"/>
                  </a:lnTo>
                  <a:lnTo>
                    <a:pt x="74961" y="265624"/>
                  </a:lnTo>
                  <a:lnTo>
                    <a:pt x="32004" y="265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8187" y="2451354"/>
              <a:ext cx="178593" cy="198501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3245644" y="2451354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384" y="4572"/>
                </a:lnTo>
                <a:lnTo>
                  <a:pt x="30575" y="30480"/>
                </a:lnTo>
                <a:lnTo>
                  <a:pt x="38195" y="22860"/>
                </a:lnTo>
                <a:lnTo>
                  <a:pt x="41243" y="18288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1630" y="0"/>
                </a:lnTo>
                <a:lnTo>
                  <a:pt x="101607" y="595"/>
                </a:lnTo>
                <a:lnTo>
                  <a:pt x="138505" y="22109"/>
                </a:lnTo>
                <a:lnTo>
                  <a:pt x="148113" y="38195"/>
                </a:lnTo>
                <a:lnTo>
                  <a:pt x="154995" y="29567"/>
                </a:lnTo>
                <a:lnTo>
                  <a:pt x="185381" y="5786"/>
                </a:lnTo>
                <a:lnTo>
                  <a:pt x="215265" y="0"/>
                </a:lnTo>
                <a:lnTo>
                  <a:pt x="221361" y="0"/>
                </a:lnTo>
                <a:lnTo>
                  <a:pt x="228981" y="1524"/>
                </a:lnTo>
                <a:lnTo>
                  <a:pt x="235077" y="3048"/>
                </a:lnTo>
                <a:lnTo>
                  <a:pt x="242697" y="4572"/>
                </a:lnTo>
                <a:lnTo>
                  <a:pt x="271748" y="33528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528"/>
                </a:lnTo>
                <a:lnTo>
                  <a:pt x="228981" y="30480"/>
                </a:lnTo>
                <a:lnTo>
                  <a:pt x="215265" y="25908"/>
                </a:lnTo>
                <a:lnTo>
                  <a:pt x="209169" y="25908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2966" y="36671"/>
                </a:lnTo>
                <a:lnTo>
                  <a:pt x="109918" y="33528"/>
                </a:lnTo>
                <a:lnTo>
                  <a:pt x="105346" y="30480"/>
                </a:lnTo>
                <a:lnTo>
                  <a:pt x="91630" y="25908"/>
                </a:lnTo>
                <a:lnTo>
                  <a:pt x="85439" y="25908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3586067" y="2352008"/>
            <a:ext cx="247650" cy="293370"/>
            <a:chOff x="3586067" y="2352008"/>
            <a:chExt cx="247650" cy="293370"/>
          </a:xfrm>
        </p:grpSpPr>
        <p:sp>
          <p:nvSpPr>
            <p:cNvPr id="48" name="object 48"/>
            <p:cNvSpPr/>
            <p:nvPr/>
          </p:nvSpPr>
          <p:spPr>
            <a:xfrm>
              <a:off x="3586067" y="2352008"/>
              <a:ext cx="61594" cy="293370"/>
            </a:xfrm>
            <a:custGeom>
              <a:avLst/>
              <a:gdLst/>
              <a:ahLst/>
              <a:cxnLst/>
              <a:rect l="l" t="t" r="r" b="b"/>
              <a:pathLst>
                <a:path w="61595" h="293369">
                  <a:moveTo>
                    <a:pt x="0" y="293274"/>
                  </a:moveTo>
                  <a:lnTo>
                    <a:pt x="0" y="103917"/>
                  </a:lnTo>
                  <a:lnTo>
                    <a:pt x="30480" y="103917"/>
                  </a:lnTo>
                  <a:lnTo>
                    <a:pt x="30480" y="293274"/>
                  </a:lnTo>
                  <a:lnTo>
                    <a:pt x="0" y="293274"/>
                  </a:lnTo>
                  <a:close/>
                </a:path>
                <a:path w="61595" h="293369">
                  <a:moveTo>
                    <a:pt x="3048" y="70294"/>
                  </a:moveTo>
                  <a:lnTo>
                    <a:pt x="27432" y="0"/>
                  </a:lnTo>
                  <a:lnTo>
                    <a:pt x="61055" y="0"/>
                  </a:lnTo>
                  <a:lnTo>
                    <a:pt x="28956" y="70294"/>
                  </a:lnTo>
                  <a:lnTo>
                    <a:pt x="3048" y="70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77603" y="2451353"/>
              <a:ext cx="155733" cy="193928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3894391" y="2378011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30568" y="77914"/>
                </a:moveTo>
                <a:lnTo>
                  <a:pt x="0" y="77914"/>
                </a:lnTo>
                <a:lnTo>
                  <a:pt x="0" y="267271"/>
                </a:lnTo>
                <a:lnTo>
                  <a:pt x="30568" y="267271"/>
                </a:lnTo>
                <a:lnTo>
                  <a:pt x="30568" y="77914"/>
                </a:lnTo>
                <a:close/>
              </a:path>
              <a:path w="32385" h="267335">
                <a:moveTo>
                  <a:pt x="32092" y="0"/>
                </a:moveTo>
                <a:lnTo>
                  <a:pt x="0" y="0"/>
                </a:lnTo>
                <a:lnTo>
                  <a:pt x="0" y="33629"/>
                </a:lnTo>
                <a:lnTo>
                  <a:pt x="32092" y="33629"/>
                </a:lnTo>
                <a:lnTo>
                  <a:pt x="32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3976783" y="2373439"/>
            <a:ext cx="384810" cy="349885"/>
            <a:chOff x="3976783" y="2373439"/>
            <a:chExt cx="384810" cy="349885"/>
          </a:xfrm>
        </p:grpSpPr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783" y="2451354"/>
              <a:ext cx="178689" cy="19850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181380" y="2373439"/>
              <a:ext cx="86995" cy="336550"/>
            </a:xfrm>
            <a:custGeom>
              <a:avLst/>
              <a:gdLst/>
              <a:ahLst/>
              <a:cxnLst/>
              <a:rect l="l" t="t" r="r" b="b"/>
              <a:pathLst>
                <a:path w="86995" h="336550">
                  <a:moveTo>
                    <a:pt x="0" y="320706"/>
                  </a:moveTo>
                  <a:lnTo>
                    <a:pt x="25899" y="285837"/>
                  </a:lnTo>
                  <a:lnTo>
                    <a:pt x="42243" y="250206"/>
                  </a:lnTo>
                  <a:lnTo>
                    <a:pt x="52387" y="206677"/>
                  </a:lnTo>
                  <a:lnTo>
                    <a:pt x="54959" y="168020"/>
                  </a:lnTo>
                  <a:lnTo>
                    <a:pt x="54673" y="155416"/>
                  </a:lnTo>
                  <a:lnTo>
                    <a:pt x="48053" y="107958"/>
                  </a:lnTo>
                  <a:lnTo>
                    <a:pt x="38195" y="77914"/>
                  </a:lnTo>
                  <a:lnTo>
                    <a:pt x="34489" y="68739"/>
                  </a:lnTo>
                  <a:lnTo>
                    <a:pt x="5476" y="22755"/>
                  </a:lnTo>
                  <a:lnTo>
                    <a:pt x="0" y="16763"/>
                  </a:lnTo>
                  <a:lnTo>
                    <a:pt x="16763" y="0"/>
                  </a:lnTo>
                  <a:lnTo>
                    <a:pt x="21335" y="3047"/>
                  </a:lnTo>
                  <a:lnTo>
                    <a:pt x="24383" y="7619"/>
                  </a:lnTo>
                  <a:lnTo>
                    <a:pt x="35147" y="18287"/>
                  </a:lnTo>
                  <a:lnTo>
                    <a:pt x="39719" y="24383"/>
                  </a:lnTo>
                  <a:lnTo>
                    <a:pt x="45815" y="32099"/>
                  </a:lnTo>
                  <a:lnTo>
                    <a:pt x="49244" y="38076"/>
                  </a:lnTo>
                  <a:lnTo>
                    <a:pt x="59531" y="58007"/>
                  </a:lnTo>
                  <a:lnTo>
                    <a:pt x="63817" y="65165"/>
                  </a:lnTo>
                  <a:lnTo>
                    <a:pt x="67532" y="72913"/>
                  </a:lnTo>
                  <a:lnTo>
                    <a:pt x="70675" y="81233"/>
                  </a:lnTo>
                  <a:lnTo>
                    <a:pt x="73247" y="90106"/>
                  </a:lnTo>
                  <a:lnTo>
                    <a:pt x="76390" y="98408"/>
                  </a:lnTo>
                  <a:lnTo>
                    <a:pt x="78962" y="107299"/>
                  </a:lnTo>
                  <a:lnTo>
                    <a:pt x="80962" y="116761"/>
                  </a:lnTo>
                  <a:lnTo>
                    <a:pt x="82391" y="126777"/>
                  </a:lnTo>
                  <a:lnTo>
                    <a:pt x="84391" y="136423"/>
                  </a:lnTo>
                  <a:lnTo>
                    <a:pt x="85820" y="146792"/>
                  </a:lnTo>
                  <a:lnTo>
                    <a:pt x="86677" y="157464"/>
                  </a:lnTo>
                  <a:lnTo>
                    <a:pt x="86963" y="168020"/>
                  </a:lnTo>
                  <a:lnTo>
                    <a:pt x="86677" y="179190"/>
                  </a:lnTo>
                  <a:lnTo>
                    <a:pt x="85820" y="189940"/>
                  </a:lnTo>
                  <a:lnTo>
                    <a:pt x="84391" y="200422"/>
                  </a:lnTo>
                  <a:lnTo>
                    <a:pt x="82391" y="210788"/>
                  </a:lnTo>
                  <a:lnTo>
                    <a:pt x="80962" y="220790"/>
                  </a:lnTo>
                  <a:lnTo>
                    <a:pt x="78962" y="230231"/>
                  </a:lnTo>
                  <a:lnTo>
                    <a:pt x="76390" y="239117"/>
                  </a:lnTo>
                  <a:lnTo>
                    <a:pt x="73247" y="247459"/>
                  </a:lnTo>
                  <a:lnTo>
                    <a:pt x="70675" y="256103"/>
                  </a:lnTo>
                  <a:lnTo>
                    <a:pt x="67532" y="264032"/>
                  </a:lnTo>
                  <a:lnTo>
                    <a:pt x="63817" y="271676"/>
                  </a:lnTo>
                  <a:lnTo>
                    <a:pt x="59531" y="279463"/>
                  </a:lnTo>
                  <a:lnTo>
                    <a:pt x="56102" y="286074"/>
                  </a:lnTo>
                  <a:lnTo>
                    <a:pt x="49244" y="298189"/>
                  </a:lnTo>
                  <a:lnTo>
                    <a:pt x="45815" y="303942"/>
                  </a:lnTo>
                  <a:lnTo>
                    <a:pt x="39719" y="311562"/>
                  </a:lnTo>
                  <a:lnTo>
                    <a:pt x="25907" y="329850"/>
                  </a:lnTo>
                  <a:lnTo>
                    <a:pt x="16763" y="336041"/>
                  </a:lnTo>
                  <a:lnTo>
                    <a:pt x="0" y="320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2823" y="2484882"/>
              <a:ext cx="68675" cy="238315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643128" y="290474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62025" y="2813304"/>
            <a:ext cx="250825" cy="276860"/>
          </a:xfrm>
          <a:custGeom>
            <a:avLst/>
            <a:gdLst/>
            <a:ahLst/>
            <a:cxnLst/>
            <a:rect l="l" t="t" r="r" b="b"/>
            <a:pathLst>
              <a:path w="250825" h="276860">
                <a:moveTo>
                  <a:pt x="0" y="138969"/>
                </a:moveTo>
                <a:lnTo>
                  <a:pt x="5143" y="95598"/>
                </a:lnTo>
                <a:lnTo>
                  <a:pt x="19097" y="59352"/>
                </a:lnTo>
                <a:lnTo>
                  <a:pt x="51720" y="23479"/>
                </a:lnTo>
                <a:lnTo>
                  <a:pt x="97524" y="3048"/>
                </a:lnTo>
                <a:lnTo>
                  <a:pt x="125158" y="0"/>
                </a:lnTo>
                <a:lnTo>
                  <a:pt x="138881" y="809"/>
                </a:lnTo>
                <a:lnTo>
                  <a:pt x="177069" y="10668"/>
                </a:lnTo>
                <a:lnTo>
                  <a:pt x="216789" y="39719"/>
                </a:lnTo>
                <a:lnTo>
                  <a:pt x="241173" y="82486"/>
                </a:lnTo>
                <a:lnTo>
                  <a:pt x="249745" y="124143"/>
                </a:lnTo>
                <a:lnTo>
                  <a:pt x="250317" y="138969"/>
                </a:lnTo>
                <a:lnTo>
                  <a:pt x="249745" y="153598"/>
                </a:lnTo>
                <a:lnTo>
                  <a:pt x="241173" y="193929"/>
                </a:lnTo>
                <a:lnTo>
                  <a:pt x="223599" y="228527"/>
                </a:lnTo>
                <a:lnTo>
                  <a:pt x="215265" y="238220"/>
                </a:lnTo>
                <a:lnTo>
                  <a:pt x="215265" y="138969"/>
                </a:lnTo>
                <a:lnTo>
                  <a:pt x="214955" y="125786"/>
                </a:lnTo>
                <a:lnTo>
                  <a:pt x="205201" y="81661"/>
                </a:lnTo>
                <a:lnTo>
                  <a:pt x="175926" y="45624"/>
                </a:lnTo>
                <a:lnTo>
                  <a:pt x="134293" y="29598"/>
                </a:lnTo>
                <a:lnTo>
                  <a:pt x="125158" y="29051"/>
                </a:lnTo>
                <a:lnTo>
                  <a:pt x="115371" y="29598"/>
                </a:lnTo>
                <a:lnTo>
                  <a:pt x="73449" y="45624"/>
                </a:lnTo>
                <a:lnTo>
                  <a:pt x="44957" y="81661"/>
                </a:lnTo>
                <a:lnTo>
                  <a:pt x="34170" y="125786"/>
                </a:lnTo>
                <a:lnTo>
                  <a:pt x="33623" y="138969"/>
                </a:lnTo>
                <a:lnTo>
                  <a:pt x="33623" y="238220"/>
                </a:lnTo>
                <a:lnTo>
                  <a:pt x="25916" y="228527"/>
                </a:lnTo>
                <a:lnTo>
                  <a:pt x="7620" y="193929"/>
                </a:lnTo>
                <a:lnTo>
                  <a:pt x="547" y="153598"/>
                </a:lnTo>
                <a:lnTo>
                  <a:pt x="0" y="138969"/>
                </a:lnTo>
                <a:close/>
              </a:path>
              <a:path w="250825" h="276860">
                <a:moveTo>
                  <a:pt x="33623" y="238220"/>
                </a:moveTo>
                <a:lnTo>
                  <a:pt x="33623" y="138969"/>
                </a:lnTo>
                <a:lnTo>
                  <a:pt x="34170" y="152193"/>
                </a:lnTo>
                <a:lnTo>
                  <a:pt x="35718" y="164389"/>
                </a:lnTo>
                <a:lnTo>
                  <a:pt x="49244" y="204835"/>
                </a:lnTo>
                <a:lnTo>
                  <a:pt x="80788" y="237291"/>
                </a:lnTo>
                <a:lnTo>
                  <a:pt x="125158" y="247459"/>
                </a:lnTo>
                <a:lnTo>
                  <a:pt x="134293" y="247148"/>
                </a:lnTo>
                <a:lnTo>
                  <a:pt x="175926" y="232314"/>
                </a:lnTo>
                <a:lnTo>
                  <a:pt x="204558" y="196063"/>
                </a:lnTo>
                <a:lnTo>
                  <a:pt x="214955" y="152193"/>
                </a:lnTo>
                <a:lnTo>
                  <a:pt x="215265" y="138969"/>
                </a:lnTo>
                <a:lnTo>
                  <a:pt x="215265" y="238220"/>
                </a:lnTo>
                <a:lnTo>
                  <a:pt x="177069" y="267271"/>
                </a:lnTo>
                <a:lnTo>
                  <a:pt x="138881" y="275844"/>
                </a:lnTo>
                <a:lnTo>
                  <a:pt x="125158" y="276415"/>
                </a:lnTo>
                <a:lnTo>
                  <a:pt x="110821" y="275844"/>
                </a:lnTo>
                <a:lnTo>
                  <a:pt x="71723" y="267271"/>
                </a:lnTo>
                <a:lnTo>
                  <a:pt x="41933" y="246871"/>
                </a:lnTo>
                <a:lnTo>
                  <a:pt x="33623" y="238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81792" y="2819400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75199" y="126"/>
                </a:lnTo>
                <a:lnTo>
                  <a:pt x="78474" y="190"/>
                </a:lnTo>
                <a:lnTo>
                  <a:pt x="86652" y="642"/>
                </a:lnTo>
                <a:lnTo>
                  <a:pt x="94678" y="1524"/>
                </a:lnTo>
                <a:lnTo>
                  <a:pt x="102417" y="1809"/>
                </a:lnTo>
                <a:lnTo>
                  <a:pt x="145434" y="14108"/>
                </a:lnTo>
                <a:lnTo>
                  <a:pt x="180522" y="37064"/>
                </a:lnTo>
                <a:lnTo>
                  <a:pt x="203454" y="69103"/>
                </a:lnTo>
                <a:lnTo>
                  <a:pt x="214884" y="109394"/>
                </a:lnTo>
                <a:lnTo>
                  <a:pt x="216789" y="131349"/>
                </a:lnTo>
                <a:lnTo>
                  <a:pt x="216265" y="142770"/>
                </a:lnTo>
                <a:lnTo>
                  <a:pt x="206978" y="185657"/>
                </a:lnTo>
                <a:lnTo>
                  <a:pt x="186325" y="220028"/>
                </a:lnTo>
                <a:lnTo>
                  <a:pt x="181641" y="224980"/>
                </a:lnTo>
                <a:lnTo>
                  <a:pt x="181641" y="131349"/>
                </a:lnTo>
                <a:lnTo>
                  <a:pt x="180510" y="112899"/>
                </a:lnTo>
                <a:lnTo>
                  <a:pt x="164877" y="68770"/>
                </a:lnTo>
                <a:lnTo>
                  <a:pt x="131833" y="40816"/>
                </a:lnTo>
                <a:lnTo>
                  <a:pt x="90106" y="30575"/>
                </a:lnTo>
                <a:lnTo>
                  <a:pt x="82947" y="29694"/>
                </a:lnTo>
                <a:lnTo>
                  <a:pt x="75199" y="29241"/>
                </a:lnTo>
                <a:lnTo>
                  <a:pt x="69992" y="29137"/>
                </a:lnTo>
                <a:lnTo>
                  <a:pt x="32099" y="29051"/>
                </a:lnTo>
                <a:lnTo>
                  <a:pt x="32099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2099" y="265747"/>
                </a:moveTo>
                <a:lnTo>
                  <a:pt x="32099" y="236696"/>
                </a:lnTo>
                <a:lnTo>
                  <a:pt x="69992" y="236610"/>
                </a:lnTo>
                <a:lnTo>
                  <a:pt x="75199" y="236505"/>
                </a:lnTo>
                <a:lnTo>
                  <a:pt x="117538" y="230600"/>
                </a:lnTo>
                <a:lnTo>
                  <a:pt x="155779" y="207025"/>
                </a:lnTo>
                <a:lnTo>
                  <a:pt x="177260" y="166878"/>
                </a:lnTo>
                <a:lnTo>
                  <a:pt x="181641" y="131349"/>
                </a:lnTo>
                <a:lnTo>
                  <a:pt x="181641" y="224980"/>
                </a:lnTo>
                <a:lnTo>
                  <a:pt x="179558" y="227183"/>
                </a:lnTo>
                <a:lnTo>
                  <a:pt x="171951" y="233783"/>
                </a:lnTo>
                <a:lnTo>
                  <a:pt x="163353" y="239839"/>
                </a:lnTo>
                <a:lnTo>
                  <a:pt x="154803" y="246149"/>
                </a:lnTo>
                <a:lnTo>
                  <a:pt x="109728" y="261937"/>
                </a:lnTo>
                <a:lnTo>
                  <a:pt x="75199" y="265621"/>
                </a:lnTo>
                <a:lnTo>
                  <a:pt x="32099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55064" y="2819399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184689" y="140493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19932"/>
                </a:lnTo>
                <a:lnTo>
                  <a:pt x="185332" y="200420"/>
                </a:lnTo>
                <a:lnTo>
                  <a:pt x="184880" y="180784"/>
                </a:lnTo>
                <a:lnTo>
                  <a:pt x="184689" y="140493"/>
                </a:lnTo>
                <a:close/>
              </a:path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33623" y="0"/>
                </a:lnTo>
                <a:lnTo>
                  <a:pt x="149740" y="165590"/>
                </a:lnTo>
                <a:lnTo>
                  <a:pt x="161817" y="183487"/>
                </a:lnTo>
                <a:lnTo>
                  <a:pt x="173877" y="201651"/>
                </a:lnTo>
                <a:lnTo>
                  <a:pt x="186213" y="219932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343" y="117633"/>
                </a:lnTo>
                <a:lnTo>
                  <a:pt x="42869" y="61778"/>
                </a:lnTo>
                <a:lnTo>
                  <a:pt x="32004" y="44291"/>
                </a:lnTo>
                <a:lnTo>
                  <a:pt x="30480" y="44291"/>
                </a:lnTo>
                <a:lnTo>
                  <a:pt x="30480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0480" y="265747"/>
                </a:moveTo>
                <a:lnTo>
                  <a:pt x="30480" y="44291"/>
                </a:lnTo>
                <a:lnTo>
                  <a:pt x="31614" y="63469"/>
                </a:lnTo>
                <a:lnTo>
                  <a:pt x="32623" y="84201"/>
                </a:lnTo>
                <a:lnTo>
                  <a:pt x="33346" y="10636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480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31384" y="2813304"/>
            <a:ext cx="174625" cy="276860"/>
          </a:xfrm>
          <a:custGeom>
            <a:avLst/>
            <a:gdLst/>
            <a:ahLst/>
            <a:cxnLst/>
            <a:rect l="l" t="t" r="r" b="b"/>
            <a:pathLst>
              <a:path w="174625" h="276860">
                <a:moveTo>
                  <a:pt x="0" y="261175"/>
                </a:moveTo>
                <a:lnTo>
                  <a:pt x="0" y="232124"/>
                </a:lnTo>
                <a:lnTo>
                  <a:pt x="4572" y="233648"/>
                </a:lnTo>
                <a:lnTo>
                  <a:pt x="9144" y="236696"/>
                </a:lnTo>
                <a:lnTo>
                  <a:pt x="21336" y="239744"/>
                </a:lnTo>
                <a:lnTo>
                  <a:pt x="27432" y="242792"/>
                </a:lnTo>
                <a:lnTo>
                  <a:pt x="33528" y="242792"/>
                </a:lnTo>
                <a:lnTo>
                  <a:pt x="41148" y="244316"/>
                </a:lnTo>
                <a:lnTo>
                  <a:pt x="53435" y="247459"/>
                </a:lnTo>
                <a:lnTo>
                  <a:pt x="78557" y="247435"/>
                </a:lnTo>
                <a:lnTo>
                  <a:pt x="85248" y="247268"/>
                </a:lnTo>
                <a:lnTo>
                  <a:pt x="126682" y="233648"/>
                </a:lnTo>
                <a:lnTo>
                  <a:pt x="141922" y="207740"/>
                </a:lnTo>
                <a:lnTo>
                  <a:pt x="141922" y="190880"/>
                </a:lnTo>
                <a:lnTo>
                  <a:pt x="111442" y="160400"/>
                </a:lnTo>
                <a:lnTo>
                  <a:pt x="103727" y="157352"/>
                </a:lnTo>
                <a:lnTo>
                  <a:pt x="97631" y="155733"/>
                </a:lnTo>
                <a:lnTo>
                  <a:pt x="90011" y="152685"/>
                </a:lnTo>
                <a:lnTo>
                  <a:pt x="74414" y="149756"/>
                </a:lnTo>
                <a:lnTo>
                  <a:pt x="37730" y="138017"/>
                </a:lnTo>
                <a:lnTo>
                  <a:pt x="6096" y="109918"/>
                </a:lnTo>
                <a:lnTo>
                  <a:pt x="0" y="77914"/>
                </a:lnTo>
                <a:lnTo>
                  <a:pt x="309" y="68096"/>
                </a:lnTo>
                <a:lnTo>
                  <a:pt x="15430" y="30182"/>
                </a:lnTo>
                <a:lnTo>
                  <a:pt x="47165" y="7167"/>
                </a:lnTo>
                <a:lnTo>
                  <a:pt x="90011" y="0"/>
                </a:lnTo>
                <a:lnTo>
                  <a:pt x="100289" y="285"/>
                </a:lnTo>
                <a:lnTo>
                  <a:pt x="138826" y="6881"/>
                </a:lnTo>
                <a:lnTo>
                  <a:pt x="163258" y="15239"/>
                </a:lnTo>
                <a:lnTo>
                  <a:pt x="163258" y="45815"/>
                </a:lnTo>
                <a:lnTo>
                  <a:pt x="147066" y="39147"/>
                </a:lnTo>
                <a:lnTo>
                  <a:pt x="138612" y="36171"/>
                </a:lnTo>
                <a:lnTo>
                  <a:pt x="91535" y="29051"/>
                </a:lnTo>
                <a:lnTo>
                  <a:pt x="84701" y="29313"/>
                </a:lnTo>
                <a:lnTo>
                  <a:pt x="47244" y="42767"/>
                </a:lnTo>
                <a:lnTo>
                  <a:pt x="42672" y="45815"/>
                </a:lnTo>
                <a:lnTo>
                  <a:pt x="38100" y="50387"/>
                </a:lnTo>
                <a:lnTo>
                  <a:pt x="36576" y="56483"/>
                </a:lnTo>
                <a:lnTo>
                  <a:pt x="33528" y="62579"/>
                </a:lnTo>
                <a:lnTo>
                  <a:pt x="32004" y="68675"/>
                </a:lnTo>
                <a:lnTo>
                  <a:pt x="32004" y="76390"/>
                </a:lnTo>
                <a:lnTo>
                  <a:pt x="32004" y="84010"/>
                </a:lnTo>
                <a:lnTo>
                  <a:pt x="33528" y="90106"/>
                </a:lnTo>
                <a:lnTo>
                  <a:pt x="36576" y="94678"/>
                </a:lnTo>
                <a:lnTo>
                  <a:pt x="41148" y="100774"/>
                </a:lnTo>
                <a:lnTo>
                  <a:pt x="44196" y="105346"/>
                </a:lnTo>
                <a:lnTo>
                  <a:pt x="50292" y="108394"/>
                </a:lnTo>
                <a:lnTo>
                  <a:pt x="54959" y="111442"/>
                </a:lnTo>
                <a:lnTo>
                  <a:pt x="61055" y="114585"/>
                </a:lnTo>
                <a:lnTo>
                  <a:pt x="76295" y="117633"/>
                </a:lnTo>
                <a:lnTo>
                  <a:pt x="83915" y="120681"/>
                </a:lnTo>
                <a:lnTo>
                  <a:pt x="91535" y="122205"/>
                </a:lnTo>
                <a:lnTo>
                  <a:pt x="98670" y="124253"/>
                </a:lnTo>
                <a:lnTo>
                  <a:pt x="114118" y="127777"/>
                </a:lnTo>
                <a:lnTo>
                  <a:pt x="122110" y="129825"/>
                </a:lnTo>
                <a:lnTo>
                  <a:pt x="158496" y="152507"/>
                </a:lnTo>
                <a:lnTo>
                  <a:pt x="174021" y="196976"/>
                </a:lnTo>
                <a:lnTo>
                  <a:pt x="173686" y="207033"/>
                </a:lnTo>
                <a:lnTo>
                  <a:pt x="157353" y="247030"/>
                </a:lnTo>
                <a:lnTo>
                  <a:pt x="122039" y="269271"/>
                </a:lnTo>
                <a:lnTo>
                  <a:pt x="82868" y="276129"/>
                </a:lnTo>
                <a:lnTo>
                  <a:pt x="71723" y="276415"/>
                </a:lnTo>
                <a:lnTo>
                  <a:pt x="58007" y="276415"/>
                </a:lnTo>
                <a:lnTo>
                  <a:pt x="50292" y="274891"/>
                </a:lnTo>
                <a:lnTo>
                  <a:pt x="42672" y="274891"/>
                </a:lnTo>
                <a:lnTo>
                  <a:pt x="30480" y="271843"/>
                </a:lnTo>
                <a:lnTo>
                  <a:pt x="22860" y="270319"/>
                </a:lnTo>
                <a:lnTo>
                  <a:pt x="16764" y="268795"/>
                </a:lnTo>
                <a:lnTo>
                  <a:pt x="12192" y="267271"/>
                </a:lnTo>
                <a:lnTo>
                  <a:pt x="6096" y="265747"/>
                </a:lnTo>
                <a:lnTo>
                  <a:pt x="3048" y="262699"/>
                </a:lnTo>
                <a:lnTo>
                  <a:pt x="0" y="2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61045" y="2791872"/>
            <a:ext cx="161925" cy="297815"/>
          </a:xfrm>
          <a:custGeom>
            <a:avLst/>
            <a:gdLst/>
            <a:ahLst/>
            <a:cxnLst/>
            <a:rect l="l" t="t" r="r" b="b"/>
            <a:pathLst>
              <a:path w="161925" h="297814">
                <a:moveTo>
                  <a:pt x="71723" y="70294"/>
                </a:moveTo>
                <a:lnTo>
                  <a:pt x="96202" y="0"/>
                </a:lnTo>
                <a:lnTo>
                  <a:pt x="129730" y="0"/>
                </a:lnTo>
                <a:lnTo>
                  <a:pt x="97726" y="70294"/>
                </a:lnTo>
                <a:lnTo>
                  <a:pt x="71723" y="70294"/>
                </a:lnTo>
                <a:close/>
              </a:path>
              <a:path w="161925" h="297814">
                <a:moveTo>
                  <a:pt x="0" y="201644"/>
                </a:moveTo>
                <a:lnTo>
                  <a:pt x="7620" y="155829"/>
                </a:lnTo>
                <a:lnTo>
                  <a:pt x="27527" y="125253"/>
                </a:lnTo>
                <a:lnTo>
                  <a:pt x="33528" y="118943"/>
                </a:lnTo>
                <a:lnTo>
                  <a:pt x="69865" y="100679"/>
                </a:lnTo>
                <a:lnTo>
                  <a:pt x="88996" y="99417"/>
                </a:lnTo>
                <a:lnTo>
                  <a:pt x="94797" y="99631"/>
                </a:lnTo>
                <a:lnTo>
                  <a:pt x="135382" y="115490"/>
                </a:lnTo>
                <a:lnTo>
                  <a:pt x="157257" y="149733"/>
                </a:lnTo>
                <a:lnTo>
                  <a:pt x="161829" y="194024"/>
                </a:lnTo>
                <a:lnTo>
                  <a:pt x="161829" y="204692"/>
                </a:lnTo>
                <a:lnTo>
                  <a:pt x="129730" y="204692"/>
                </a:lnTo>
                <a:lnTo>
                  <a:pt x="129730" y="171068"/>
                </a:lnTo>
                <a:lnTo>
                  <a:pt x="128206" y="164973"/>
                </a:lnTo>
                <a:lnTo>
                  <a:pt x="126682" y="157353"/>
                </a:lnTo>
                <a:lnTo>
                  <a:pt x="125158" y="151257"/>
                </a:lnTo>
                <a:lnTo>
                  <a:pt x="122110" y="145161"/>
                </a:lnTo>
                <a:lnTo>
                  <a:pt x="117538" y="140589"/>
                </a:lnTo>
                <a:lnTo>
                  <a:pt x="114490" y="136017"/>
                </a:lnTo>
                <a:lnTo>
                  <a:pt x="109918" y="132873"/>
                </a:lnTo>
                <a:lnTo>
                  <a:pt x="103822" y="129825"/>
                </a:lnTo>
                <a:lnTo>
                  <a:pt x="99250" y="126777"/>
                </a:lnTo>
                <a:lnTo>
                  <a:pt x="93154" y="125253"/>
                </a:lnTo>
                <a:lnTo>
                  <a:pt x="79009" y="125338"/>
                </a:lnTo>
                <a:lnTo>
                  <a:pt x="71723" y="126777"/>
                </a:lnTo>
                <a:lnTo>
                  <a:pt x="39719" y="157353"/>
                </a:lnTo>
                <a:lnTo>
                  <a:pt x="33623" y="204692"/>
                </a:lnTo>
                <a:lnTo>
                  <a:pt x="32099" y="204692"/>
                </a:lnTo>
                <a:lnTo>
                  <a:pt x="32099" y="278817"/>
                </a:lnTo>
                <a:lnTo>
                  <a:pt x="29051" y="276510"/>
                </a:lnTo>
                <a:lnTo>
                  <a:pt x="22702" y="270233"/>
                </a:lnTo>
                <a:lnTo>
                  <a:pt x="4500" y="236228"/>
                </a:lnTo>
                <a:lnTo>
                  <a:pt x="547" y="213922"/>
                </a:lnTo>
                <a:lnTo>
                  <a:pt x="0" y="201644"/>
                </a:lnTo>
                <a:close/>
              </a:path>
              <a:path w="161925" h="297814">
                <a:moveTo>
                  <a:pt x="32099" y="278817"/>
                </a:moveTo>
                <a:lnTo>
                  <a:pt x="32099" y="204692"/>
                </a:lnTo>
                <a:lnTo>
                  <a:pt x="32408" y="213541"/>
                </a:lnTo>
                <a:lnTo>
                  <a:pt x="33432" y="221694"/>
                </a:lnTo>
                <a:lnTo>
                  <a:pt x="35313" y="228989"/>
                </a:lnTo>
                <a:lnTo>
                  <a:pt x="38195" y="235267"/>
                </a:lnTo>
                <a:lnTo>
                  <a:pt x="40790" y="241601"/>
                </a:lnTo>
                <a:lnTo>
                  <a:pt x="74866" y="267366"/>
                </a:lnTo>
                <a:lnTo>
                  <a:pt x="81724" y="269367"/>
                </a:lnTo>
                <a:lnTo>
                  <a:pt x="88582" y="270795"/>
                </a:lnTo>
                <a:lnTo>
                  <a:pt x="95440" y="271652"/>
                </a:lnTo>
                <a:lnTo>
                  <a:pt x="99250" y="271811"/>
                </a:lnTo>
                <a:lnTo>
                  <a:pt x="103822" y="271887"/>
                </a:lnTo>
                <a:lnTo>
                  <a:pt x="110013" y="271676"/>
                </a:lnTo>
                <a:lnTo>
                  <a:pt x="149447" y="263337"/>
                </a:lnTo>
                <a:lnTo>
                  <a:pt x="155733" y="261175"/>
                </a:lnTo>
                <a:lnTo>
                  <a:pt x="155733" y="287178"/>
                </a:lnTo>
                <a:lnTo>
                  <a:pt x="150636" y="289440"/>
                </a:lnTo>
                <a:lnTo>
                  <a:pt x="144672" y="291560"/>
                </a:lnTo>
                <a:lnTo>
                  <a:pt x="138119" y="293393"/>
                </a:lnTo>
                <a:lnTo>
                  <a:pt x="131254" y="294798"/>
                </a:lnTo>
                <a:lnTo>
                  <a:pt x="123253" y="296560"/>
                </a:lnTo>
                <a:lnTo>
                  <a:pt x="116014" y="297379"/>
                </a:lnTo>
                <a:lnTo>
                  <a:pt x="114490" y="297497"/>
                </a:lnTo>
                <a:lnTo>
                  <a:pt x="107251" y="297799"/>
                </a:lnTo>
                <a:lnTo>
                  <a:pt x="93154" y="297676"/>
                </a:lnTo>
                <a:lnTo>
                  <a:pt x="52197" y="290441"/>
                </a:lnTo>
                <a:lnTo>
                  <a:pt x="36195" y="281916"/>
                </a:lnTo>
                <a:lnTo>
                  <a:pt x="32099" y="278817"/>
                </a:lnTo>
                <a:close/>
              </a:path>
              <a:path w="161925" h="297814">
                <a:moveTo>
                  <a:pt x="33623" y="204692"/>
                </a:moveTo>
                <a:lnTo>
                  <a:pt x="33623" y="178784"/>
                </a:lnTo>
                <a:lnTo>
                  <a:pt x="129730" y="178784"/>
                </a:lnTo>
                <a:lnTo>
                  <a:pt x="129730" y="204692"/>
                </a:lnTo>
                <a:lnTo>
                  <a:pt x="33623" y="204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578608" y="2813304"/>
            <a:ext cx="384810" cy="336550"/>
            <a:chOff x="2578608" y="2813304"/>
            <a:chExt cx="384810" cy="336550"/>
          </a:xfrm>
        </p:grpSpPr>
        <p:sp>
          <p:nvSpPr>
            <p:cNvPr id="62" name="object 62"/>
            <p:cNvSpPr/>
            <p:nvPr/>
          </p:nvSpPr>
          <p:spPr>
            <a:xfrm>
              <a:off x="2578608" y="2813304"/>
              <a:ext cx="86995" cy="336550"/>
            </a:xfrm>
            <a:custGeom>
              <a:avLst/>
              <a:gdLst/>
              <a:ahLst/>
              <a:cxnLst/>
              <a:rect l="l" t="t" r="r" b="b"/>
              <a:pathLst>
                <a:path w="86994" h="336550">
                  <a:moveTo>
                    <a:pt x="0" y="168020"/>
                  </a:moveTo>
                  <a:lnTo>
                    <a:pt x="285" y="157464"/>
                  </a:lnTo>
                  <a:lnTo>
                    <a:pt x="1143" y="146792"/>
                  </a:lnTo>
                  <a:lnTo>
                    <a:pt x="2571" y="136423"/>
                  </a:lnTo>
                  <a:lnTo>
                    <a:pt x="4572" y="126777"/>
                  </a:lnTo>
                  <a:lnTo>
                    <a:pt x="6000" y="116761"/>
                  </a:lnTo>
                  <a:lnTo>
                    <a:pt x="8001" y="107299"/>
                  </a:lnTo>
                  <a:lnTo>
                    <a:pt x="10572" y="98408"/>
                  </a:lnTo>
                  <a:lnTo>
                    <a:pt x="13716" y="90106"/>
                  </a:lnTo>
                  <a:lnTo>
                    <a:pt x="16263" y="81233"/>
                  </a:lnTo>
                  <a:lnTo>
                    <a:pt x="19240" y="72913"/>
                  </a:lnTo>
                  <a:lnTo>
                    <a:pt x="22502" y="65165"/>
                  </a:lnTo>
                  <a:lnTo>
                    <a:pt x="25908" y="58007"/>
                  </a:lnTo>
                  <a:lnTo>
                    <a:pt x="30218" y="51173"/>
                  </a:lnTo>
                  <a:lnTo>
                    <a:pt x="41148" y="32099"/>
                  </a:lnTo>
                  <a:lnTo>
                    <a:pt x="47244" y="26003"/>
                  </a:lnTo>
                  <a:lnTo>
                    <a:pt x="51911" y="18287"/>
                  </a:lnTo>
                  <a:lnTo>
                    <a:pt x="56483" y="13715"/>
                  </a:lnTo>
                  <a:lnTo>
                    <a:pt x="61055" y="7619"/>
                  </a:lnTo>
                  <a:lnTo>
                    <a:pt x="65627" y="3047"/>
                  </a:lnTo>
                  <a:lnTo>
                    <a:pt x="70199" y="0"/>
                  </a:lnTo>
                  <a:lnTo>
                    <a:pt x="86963" y="16763"/>
                  </a:lnTo>
                  <a:lnTo>
                    <a:pt x="81272" y="22755"/>
                  </a:lnTo>
                  <a:lnTo>
                    <a:pt x="75723" y="29194"/>
                  </a:lnTo>
                  <a:lnTo>
                    <a:pt x="52554" y="68739"/>
                  </a:lnTo>
                  <a:lnTo>
                    <a:pt x="48863" y="77914"/>
                  </a:lnTo>
                  <a:lnTo>
                    <a:pt x="44760" y="87345"/>
                  </a:lnTo>
                  <a:lnTo>
                    <a:pt x="34575" y="130851"/>
                  </a:lnTo>
                  <a:lnTo>
                    <a:pt x="32004" y="168020"/>
                  </a:lnTo>
                  <a:lnTo>
                    <a:pt x="32289" y="181466"/>
                  </a:lnTo>
                  <a:lnTo>
                    <a:pt x="38911" y="229567"/>
                  </a:lnTo>
                  <a:lnTo>
                    <a:pt x="48863" y="259651"/>
                  </a:lnTo>
                  <a:lnTo>
                    <a:pt x="52554" y="268749"/>
                  </a:lnTo>
                  <a:lnTo>
                    <a:pt x="75723" y="308133"/>
                  </a:lnTo>
                  <a:lnTo>
                    <a:pt x="86963" y="320706"/>
                  </a:lnTo>
                  <a:lnTo>
                    <a:pt x="70199" y="336041"/>
                  </a:lnTo>
                  <a:lnTo>
                    <a:pt x="61055" y="329850"/>
                  </a:lnTo>
                  <a:lnTo>
                    <a:pt x="47244" y="311562"/>
                  </a:lnTo>
                  <a:lnTo>
                    <a:pt x="41148" y="303942"/>
                  </a:lnTo>
                  <a:lnTo>
                    <a:pt x="30218" y="286074"/>
                  </a:lnTo>
                  <a:lnTo>
                    <a:pt x="25908" y="279463"/>
                  </a:lnTo>
                  <a:lnTo>
                    <a:pt x="19240" y="264032"/>
                  </a:lnTo>
                  <a:lnTo>
                    <a:pt x="16263" y="256103"/>
                  </a:lnTo>
                  <a:lnTo>
                    <a:pt x="13716" y="247459"/>
                  </a:lnTo>
                  <a:lnTo>
                    <a:pt x="10572" y="239117"/>
                  </a:lnTo>
                  <a:lnTo>
                    <a:pt x="8001" y="230231"/>
                  </a:lnTo>
                  <a:lnTo>
                    <a:pt x="6000" y="220790"/>
                  </a:lnTo>
                  <a:lnTo>
                    <a:pt x="4572" y="210788"/>
                  </a:lnTo>
                  <a:lnTo>
                    <a:pt x="2571" y="200422"/>
                  </a:lnTo>
                  <a:lnTo>
                    <a:pt x="1143" y="189940"/>
                  </a:lnTo>
                  <a:lnTo>
                    <a:pt x="285" y="179190"/>
                  </a:lnTo>
                  <a:lnTo>
                    <a:pt x="0" y="168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97671" y="2895790"/>
              <a:ext cx="154114" cy="18935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877788" y="2813304"/>
              <a:ext cx="85725" cy="336550"/>
            </a:xfrm>
            <a:custGeom>
              <a:avLst/>
              <a:gdLst/>
              <a:ahLst/>
              <a:cxnLst/>
              <a:rect l="l" t="t" r="r" b="b"/>
              <a:pathLst>
                <a:path w="85725" h="336550">
                  <a:moveTo>
                    <a:pt x="0" y="320706"/>
                  </a:moveTo>
                  <a:lnTo>
                    <a:pt x="9905" y="308133"/>
                  </a:lnTo>
                  <a:lnTo>
                    <a:pt x="15001" y="300989"/>
                  </a:lnTo>
                  <a:lnTo>
                    <a:pt x="19811" y="293274"/>
                  </a:lnTo>
                  <a:lnTo>
                    <a:pt x="25026" y="285837"/>
                  </a:lnTo>
                  <a:lnTo>
                    <a:pt x="41520" y="250206"/>
                  </a:lnTo>
                  <a:lnTo>
                    <a:pt x="52387" y="206677"/>
                  </a:lnTo>
                  <a:lnTo>
                    <a:pt x="54959" y="168020"/>
                  </a:lnTo>
                  <a:lnTo>
                    <a:pt x="54673" y="155416"/>
                  </a:lnTo>
                  <a:lnTo>
                    <a:pt x="47824" y="107958"/>
                  </a:lnTo>
                  <a:lnTo>
                    <a:pt x="34385" y="68739"/>
                  </a:lnTo>
                  <a:lnTo>
                    <a:pt x="15001" y="35918"/>
                  </a:lnTo>
                  <a:lnTo>
                    <a:pt x="0" y="16763"/>
                  </a:lnTo>
                  <a:lnTo>
                    <a:pt x="16763" y="0"/>
                  </a:lnTo>
                  <a:lnTo>
                    <a:pt x="24383" y="7619"/>
                  </a:lnTo>
                  <a:lnTo>
                    <a:pt x="28955" y="13715"/>
                  </a:lnTo>
                  <a:lnTo>
                    <a:pt x="39623" y="24383"/>
                  </a:lnTo>
                  <a:lnTo>
                    <a:pt x="59531" y="58007"/>
                  </a:lnTo>
                  <a:lnTo>
                    <a:pt x="71723" y="90106"/>
                  </a:lnTo>
                  <a:lnTo>
                    <a:pt x="74890" y="98408"/>
                  </a:lnTo>
                  <a:lnTo>
                    <a:pt x="83510" y="136423"/>
                  </a:lnTo>
                  <a:lnTo>
                    <a:pt x="85439" y="168020"/>
                  </a:lnTo>
                  <a:lnTo>
                    <a:pt x="85177" y="179190"/>
                  </a:lnTo>
                  <a:lnTo>
                    <a:pt x="80081" y="220790"/>
                  </a:lnTo>
                  <a:lnTo>
                    <a:pt x="71723" y="247459"/>
                  </a:lnTo>
                  <a:lnTo>
                    <a:pt x="69175" y="256103"/>
                  </a:lnTo>
                  <a:lnTo>
                    <a:pt x="66198" y="264032"/>
                  </a:lnTo>
                  <a:lnTo>
                    <a:pt x="59531" y="279463"/>
                  </a:lnTo>
                  <a:lnTo>
                    <a:pt x="55864" y="286074"/>
                  </a:lnTo>
                  <a:lnTo>
                    <a:pt x="44291" y="303942"/>
                  </a:lnTo>
                  <a:lnTo>
                    <a:pt x="39623" y="311562"/>
                  </a:lnTo>
                  <a:lnTo>
                    <a:pt x="33527" y="317658"/>
                  </a:lnTo>
                  <a:lnTo>
                    <a:pt x="24383" y="329850"/>
                  </a:lnTo>
                  <a:lnTo>
                    <a:pt x="19811" y="332993"/>
                  </a:lnTo>
                  <a:lnTo>
                    <a:pt x="16763" y="336041"/>
                  </a:lnTo>
                  <a:lnTo>
                    <a:pt x="0" y="320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122010" y="2892742"/>
            <a:ext cx="174021" cy="196976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3346418" y="2888170"/>
            <a:ext cx="296545" cy="197485"/>
          </a:xfrm>
          <a:custGeom>
            <a:avLst/>
            <a:gdLst/>
            <a:ahLst/>
            <a:cxnLst/>
            <a:rect l="l" t="t" r="r" b="b"/>
            <a:pathLst>
              <a:path w="296545" h="197485">
                <a:moveTo>
                  <a:pt x="0" y="196977"/>
                </a:moveTo>
                <a:lnTo>
                  <a:pt x="0" y="4572"/>
                </a:lnTo>
                <a:lnTo>
                  <a:pt x="39624" y="4572"/>
                </a:lnTo>
                <a:lnTo>
                  <a:pt x="44291" y="30480"/>
                </a:lnTo>
                <a:lnTo>
                  <a:pt x="47339" y="27432"/>
                </a:lnTo>
                <a:lnTo>
                  <a:pt x="50387" y="22860"/>
                </a:lnTo>
                <a:lnTo>
                  <a:pt x="54959" y="19812"/>
                </a:lnTo>
                <a:lnTo>
                  <a:pt x="59531" y="15240"/>
                </a:lnTo>
                <a:lnTo>
                  <a:pt x="68675" y="9144"/>
                </a:lnTo>
                <a:lnTo>
                  <a:pt x="74771" y="6096"/>
                </a:lnTo>
                <a:lnTo>
                  <a:pt x="80867" y="4572"/>
                </a:lnTo>
                <a:lnTo>
                  <a:pt x="86963" y="1524"/>
                </a:lnTo>
                <a:lnTo>
                  <a:pt x="93059" y="0"/>
                </a:lnTo>
                <a:lnTo>
                  <a:pt x="109918" y="104"/>
                </a:lnTo>
                <a:lnTo>
                  <a:pt x="116633" y="333"/>
                </a:lnTo>
                <a:lnTo>
                  <a:pt x="155650" y="18859"/>
                </a:lnTo>
                <a:lnTo>
                  <a:pt x="164877" y="33528"/>
                </a:lnTo>
                <a:lnTo>
                  <a:pt x="166401" y="33528"/>
                </a:lnTo>
                <a:lnTo>
                  <a:pt x="169449" y="28956"/>
                </a:lnTo>
                <a:lnTo>
                  <a:pt x="183165" y="15240"/>
                </a:lnTo>
                <a:lnTo>
                  <a:pt x="187737" y="12192"/>
                </a:lnTo>
                <a:lnTo>
                  <a:pt x="193833" y="9144"/>
                </a:lnTo>
                <a:lnTo>
                  <a:pt x="198405" y="6096"/>
                </a:lnTo>
                <a:lnTo>
                  <a:pt x="204501" y="3048"/>
                </a:lnTo>
                <a:lnTo>
                  <a:pt x="212121" y="1524"/>
                </a:lnTo>
                <a:lnTo>
                  <a:pt x="218217" y="0"/>
                </a:lnTo>
                <a:lnTo>
                  <a:pt x="259675" y="4500"/>
                </a:lnTo>
                <a:lnTo>
                  <a:pt x="288512" y="30480"/>
                </a:lnTo>
                <a:lnTo>
                  <a:pt x="290036" y="33528"/>
                </a:lnTo>
                <a:lnTo>
                  <a:pt x="290036" y="36576"/>
                </a:lnTo>
                <a:lnTo>
                  <a:pt x="291560" y="39719"/>
                </a:lnTo>
                <a:lnTo>
                  <a:pt x="293084" y="42767"/>
                </a:lnTo>
                <a:lnTo>
                  <a:pt x="293084" y="45815"/>
                </a:lnTo>
                <a:lnTo>
                  <a:pt x="294608" y="48863"/>
                </a:lnTo>
                <a:lnTo>
                  <a:pt x="294608" y="62579"/>
                </a:lnTo>
                <a:lnTo>
                  <a:pt x="296132" y="65627"/>
                </a:lnTo>
                <a:lnTo>
                  <a:pt x="296132" y="196977"/>
                </a:lnTo>
                <a:lnTo>
                  <a:pt x="248793" y="196977"/>
                </a:lnTo>
                <a:lnTo>
                  <a:pt x="248793" y="68675"/>
                </a:lnTo>
                <a:lnTo>
                  <a:pt x="247269" y="64103"/>
                </a:lnTo>
                <a:lnTo>
                  <a:pt x="247269" y="58007"/>
                </a:lnTo>
                <a:lnTo>
                  <a:pt x="245745" y="53435"/>
                </a:lnTo>
                <a:lnTo>
                  <a:pt x="242697" y="48863"/>
                </a:lnTo>
                <a:lnTo>
                  <a:pt x="238125" y="44291"/>
                </a:lnTo>
                <a:lnTo>
                  <a:pt x="233553" y="41243"/>
                </a:lnTo>
                <a:lnTo>
                  <a:pt x="227457" y="39719"/>
                </a:lnTo>
                <a:lnTo>
                  <a:pt x="212121" y="39719"/>
                </a:lnTo>
                <a:lnTo>
                  <a:pt x="207549" y="41243"/>
                </a:lnTo>
                <a:lnTo>
                  <a:pt x="202977" y="41243"/>
                </a:lnTo>
                <a:lnTo>
                  <a:pt x="198405" y="44291"/>
                </a:lnTo>
                <a:lnTo>
                  <a:pt x="193833" y="45815"/>
                </a:lnTo>
                <a:lnTo>
                  <a:pt x="190785" y="47339"/>
                </a:lnTo>
                <a:lnTo>
                  <a:pt x="181641" y="53435"/>
                </a:lnTo>
                <a:lnTo>
                  <a:pt x="170973" y="64103"/>
                </a:lnTo>
                <a:lnTo>
                  <a:pt x="170973" y="196977"/>
                </a:lnTo>
                <a:lnTo>
                  <a:pt x="123634" y="196977"/>
                </a:lnTo>
                <a:lnTo>
                  <a:pt x="123634" y="61055"/>
                </a:lnTo>
                <a:lnTo>
                  <a:pt x="122110" y="58007"/>
                </a:lnTo>
                <a:lnTo>
                  <a:pt x="119062" y="48863"/>
                </a:lnTo>
                <a:lnTo>
                  <a:pt x="114490" y="44291"/>
                </a:lnTo>
                <a:lnTo>
                  <a:pt x="109918" y="41243"/>
                </a:lnTo>
                <a:lnTo>
                  <a:pt x="103822" y="39719"/>
                </a:lnTo>
                <a:lnTo>
                  <a:pt x="88487" y="39719"/>
                </a:lnTo>
                <a:lnTo>
                  <a:pt x="83915" y="41243"/>
                </a:lnTo>
                <a:lnTo>
                  <a:pt x="79343" y="41243"/>
                </a:lnTo>
                <a:lnTo>
                  <a:pt x="74771" y="44291"/>
                </a:lnTo>
                <a:lnTo>
                  <a:pt x="65627" y="47339"/>
                </a:lnTo>
                <a:lnTo>
                  <a:pt x="62579" y="50387"/>
                </a:lnTo>
                <a:lnTo>
                  <a:pt x="53435" y="56483"/>
                </a:lnTo>
                <a:lnTo>
                  <a:pt x="50387" y="61055"/>
                </a:lnTo>
                <a:lnTo>
                  <a:pt x="47339" y="64103"/>
                </a:lnTo>
                <a:lnTo>
                  <a:pt x="47339" y="196977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3807428" y="2796540"/>
            <a:ext cx="383540" cy="293370"/>
            <a:chOff x="3807428" y="2796540"/>
            <a:chExt cx="383540" cy="293370"/>
          </a:xfrm>
        </p:grpSpPr>
        <p:sp>
          <p:nvSpPr>
            <p:cNvPr id="68" name="object 68"/>
            <p:cNvSpPr/>
            <p:nvPr/>
          </p:nvSpPr>
          <p:spPr>
            <a:xfrm>
              <a:off x="3807428" y="2796540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69">
                  <a:moveTo>
                    <a:pt x="48768" y="143541"/>
                  </a:moveTo>
                  <a:lnTo>
                    <a:pt x="48768" y="108394"/>
                  </a:lnTo>
                  <a:lnTo>
                    <a:pt x="51816" y="105346"/>
                  </a:lnTo>
                  <a:lnTo>
                    <a:pt x="54959" y="103822"/>
                  </a:lnTo>
                  <a:lnTo>
                    <a:pt x="58007" y="100774"/>
                  </a:lnTo>
                  <a:lnTo>
                    <a:pt x="62579" y="99250"/>
                  </a:lnTo>
                  <a:lnTo>
                    <a:pt x="65627" y="97726"/>
                  </a:lnTo>
                  <a:lnTo>
                    <a:pt x="83915" y="91630"/>
                  </a:lnTo>
                  <a:lnTo>
                    <a:pt x="123238" y="94202"/>
                  </a:lnTo>
                  <a:lnTo>
                    <a:pt x="158686" y="114490"/>
                  </a:lnTo>
                  <a:lnTo>
                    <a:pt x="179951" y="155401"/>
                  </a:lnTo>
                  <a:lnTo>
                    <a:pt x="183165" y="189356"/>
                  </a:lnTo>
                  <a:lnTo>
                    <a:pt x="182856" y="201659"/>
                  </a:lnTo>
                  <a:lnTo>
                    <a:pt x="172459" y="244913"/>
                  </a:lnTo>
                  <a:lnTo>
                    <a:pt x="143446" y="279082"/>
                  </a:lnTo>
                  <a:lnTo>
                    <a:pt x="135826" y="283781"/>
                  </a:lnTo>
                  <a:lnTo>
                    <a:pt x="135826" y="190880"/>
                  </a:lnTo>
                  <a:lnTo>
                    <a:pt x="135540" y="182245"/>
                  </a:lnTo>
                  <a:lnTo>
                    <a:pt x="123634" y="145065"/>
                  </a:lnTo>
                  <a:lnTo>
                    <a:pt x="99155" y="129825"/>
                  </a:lnTo>
                  <a:lnTo>
                    <a:pt x="94583" y="128206"/>
                  </a:lnTo>
                  <a:lnTo>
                    <a:pt x="82391" y="128206"/>
                  </a:lnTo>
                  <a:lnTo>
                    <a:pt x="74771" y="129825"/>
                  </a:lnTo>
                  <a:lnTo>
                    <a:pt x="68675" y="132873"/>
                  </a:lnTo>
                  <a:lnTo>
                    <a:pt x="61055" y="135921"/>
                  </a:lnTo>
                  <a:lnTo>
                    <a:pt x="54959" y="138969"/>
                  </a:lnTo>
                  <a:lnTo>
                    <a:pt x="48768" y="143541"/>
                  </a:lnTo>
                  <a:close/>
                </a:path>
                <a:path w="183514" h="293369">
                  <a:moveTo>
                    <a:pt x="0" y="288607"/>
                  </a:moveTo>
                  <a:lnTo>
                    <a:pt x="1524" y="282511"/>
                  </a:lnTo>
                  <a:lnTo>
                    <a:pt x="1524" y="0"/>
                  </a:lnTo>
                  <a:lnTo>
                    <a:pt x="48768" y="0"/>
                  </a:lnTo>
                  <a:lnTo>
                    <a:pt x="48768" y="236696"/>
                  </a:lnTo>
                  <a:lnTo>
                    <a:pt x="50292" y="238220"/>
                  </a:lnTo>
                  <a:lnTo>
                    <a:pt x="53435" y="241268"/>
                  </a:lnTo>
                  <a:lnTo>
                    <a:pt x="58007" y="245840"/>
                  </a:lnTo>
                  <a:lnTo>
                    <a:pt x="64103" y="248888"/>
                  </a:lnTo>
                  <a:lnTo>
                    <a:pt x="68675" y="251936"/>
                  </a:lnTo>
                  <a:lnTo>
                    <a:pt x="71723" y="253460"/>
                  </a:lnTo>
                  <a:lnTo>
                    <a:pt x="76295" y="253460"/>
                  </a:lnTo>
                  <a:lnTo>
                    <a:pt x="79343" y="254984"/>
                  </a:lnTo>
                  <a:lnTo>
                    <a:pt x="83915" y="256508"/>
                  </a:lnTo>
                  <a:lnTo>
                    <a:pt x="96107" y="256508"/>
                  </a:lnTo>
                  <a:lnTo>
                    <a:pt x="103727" y="254984"/>
                  </a:lnTo>
                  <a:lnTo>
                    <a:pt x="108299" y="251936"/>
                  </a:lnTo>
                  <a:lnTo>
                    <a:pt x="114490" y="248888"/>
                  </a:lnTo>
                  <a:lnTo>
                    <a:pt x="133897" y="211709"/>
                  </a:lnTo>
                  <a:lnTo>
                    <a:pt x="135826" y="190880"/>
                  </a:lnTo>
                  <a:lnTo>
                    <a:pt x="135826" y="283781"/>
                  </a:lnTo>
                  <a:lnTo>
                    <a:pt x="83915" y="293179"/>
                  </a:lnTo>
                  <a:lnTo>
                    <a:pt x="77819" y="291655"/>
                  </a:lnTo>
                  <a:lnTo>
                    <a:pt x="73247" y="288607"/>
                  </a:lnTo>
                  <a:lnTo>
                    <a:pt x="67151" y="287083"/>
                  </a:lnTo>
                  <a:lnTo>
                    <a:pt x="58007" y="280987"/>
                  </a:lnTo>
                  <a:lnTo>
                    <a:pt x="54959" y="279463"/>
                  </a:lnTo>
                  <a:lnTo>
                    <a:pt x="51816" y="276415"/>
                  </a:lnTo>
                  <a:lnTo>
                    <a:pt x="48768" y="273367"/>
                  </a:lnTo>
                  <a:lnTo>
                    <a:pt x="47244" y="270319"/>
                  </a:lnTo>
                  <a:lnTo>
                    <a:pt x="45720" y="268795"/>
                  </a:lnTo>
                  <a:lnTo>
                    <a:pt x="44196" y="268795"/>
                  </a:lnTo>
                  <a:lnTo>
                    <a:pt x="39624" y="288607"/>
                  </a:lnTo>
                  <a:lnTo>
                    <a:pt x="0" y="288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24122" y="2888257"/>
              <a:ext cx="166401" cy="201461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4242435" y="2888170"/>
            <a:ext cx="591185" cy="201930"/>
            <a:chOff x="4242435" y="2888170"/>
            <a:chExt cx="591185" cy="201930"/>
          </a:xfrm>
        </p:grpSpPr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42435" y="2888170"/>
              <a:ext cx="175545" cy="19697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59224" y="2888170"/>
              <a:ext cx="148018" cy="20154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39342" y="2888170"/>
              <a:ext cx="193833" cy="201549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4978241" y="2796539"/>
            <a:ext cx="401955" cy="293370"/>
            <a:chOff x="4978241" y="2796539"/>
            <a:chExt cx="401955" cy="293370"/>
          </a:xfrm>
        </p:grpSpPr>
        <p:sp>
          <p:nvSpPr>
            <p:cNvPr id="75" name="object 75"/>
            <p:cNvSpPr/>
            <p:nvPr/>
          </p:nvSpPr>
          <p:spPr>
            <a:xfrm>
              <a:off x="4978241" y="2796539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69">
                  <a:moveTo>
                    <a:pt x="48768" y="287779"/>
                  </a:moveTo>
                  <a:lnTo>
                    <a:pt x="48768" y="193929"/>
                  </a:lnTo>
                  <a:lnTo>
                    <a:pt x="49364" y="207945"/>
                  </a:lnTo>
                  <a:lnTo>
                    <a:pt x="51256" y="220265"/>
                  </a:lnTo>
                  <a:lnTo>
                    <a:pt x="73437" y="252126"/>
                  </a:lnTo>
                  <a:lnTo>
                    <a:pt x="93059" y="256508"/>
                  </a:lnTo>
                  <a:lnTo>
                    <a:pt x="97631" y="256508"/>
                  </a:lnTo>
                  <a:lnTo>
                    <a:pt x="102203" y="254984"/>
                  </a:lnTo>
                  <a:lnTo>
                    <a:pt x="105251" y="253460"/>
                  </a:lnTo>
                  <a:lnTo>
                    <a:pt x="109823" y="253460"/>
                  </a:lnTo>
                  <a:lnTo>
                    <a:pt x="114490" y="251936"/>
                  </a:lnTo>
                  <a:lnTo>
                    <a:pt x="117538" y="248888"/>
                  </a:lnTo>
                  <a:lnTo>
                    <a:pt x="120586" y="247364"/>
                  </a:lnTo>
                  <a:lnTo>
                    <a:pt x="125158" y="245840"/>
                  </a:lnTo>
                  <a:lnTo>
                    <a:pt x="126682" y="242792"/>
                  </a:lnTo>
                  <a:lnTo>
                    <a:pt x="129730" y="239744"/>
                  </a:lnTo>
                  <a:lnTo>
                    <a:pt x="132778" y="238220"/>
                  </a:lnTo>
                  <a:lnTo>
                    <a:pt x="134302" y="235172"/>
                  </a:lnTo>
                  <a:lnTo>
                    <a:pt x="134302" y="0"/>
                  </a:lnTo>
                  <a:lnTo>
                    <a:pt x="181641" y="0"/>
                  </a:lnTo>
                  <a:lnTo>
                    <a:pt x="181641" y="264223"/>
                  </a:lnTo>
                  <a:lnTo>
                    <a:pt x="183165" y="273367"/>
                  </a:lnTo>
                  <a:lnTo>
                    <a:pt x="183165" y="288607"/>
                  </a:lnTo>
                  <a:lnTo>
                    <a:pt x="140398" y="288607"/>
                  </a:lnTo>
                  <a:lnTo>
                    <a:pt x="138874" y="268795"/>
                  </a:lnTo>
                  <a:lnTo>
                    <a:pt x="137350" y="268795"/>
                  </a:lnTo>
                  <a:lnTo>
                    <a:pt x="128206" y="277939"/>
                  </a:lnTo>
                  <a:lnTo>
                    <a:pt x="119062" y="284035"/>
                  </a:lnTo>
                  <a:lnTo>
                    <a:pt x="114490" y="285559"/>
                  </a:lnTo>
                  <a:lnTo>
                    <a:pt x="109823" y="288607"/>
                  </a:lnTo>
                  <a:lnTo>
                    <a:pt x="105251" y="290131"/>
                  </a:lnTo>
                  <a:lnTo>
                    <a:pt x="93059" y="293179"/>
                  </a:lnTo>
                  <a:lnTo>
                    <a:pt x="77436" y="293056"/>
                  </a:lnTo>
                  <a:lnTo>
                    <a:pt x="72888" y="292893"/>
                  </a:lnTo>
                  <a:lnTo>
                    <a:pt x="65043" y="292036"/>
                  </a:lnTo>
                  <a:lnTo>
                    <a:pt x="57467" y="290607"/>
                  </a:lnTo>
                  <a:lnTo>
                    <a:pt x="50292" y="288607"/>
                  </a:lnTo>
                  <a:lnTo>
                    <a:pt x="48768" y="287779"/>
                  </a:lnTo>
                  <a:close/>
                </a:path>
                <a:path w="183514" h="293369">
                  <a:moveTo>
                    <a:pt x="0" y="195453"/>
                  </a:moveTo>
                  <a:lnTo>
                    <a:pt x="6096" y="151161"/>
                  </a:lnTo>
                  <a:lnTo>
                    <a:pt x="25908" y="117538"/>
                  </a:lnTo>
                  <a:lnTo>
                    <a:pt x="61396" y="94845"/>
                  </a:lnTo>
                  <a:lnTo>
                    <a:pt x="100679" y="91630"/>
                  </a:lnTo>
                  <a:lnTo>
                    <a:pt x="105251" y="93154"/>
                  </a:lnTo>
                  <a:lnTo>
                    <a:pt x="108299" y="94678"/>
                  </a:lnTo>
                  <a:lnTo>
                    <a:pt x="112871" y="96202"/>
                  </a:lnTo>
                  <a:lnTo>
                    <a:pt x="117538" y="97726"/>
                  </a:lnTo>
                  <a:lnTo>
                    <a:pt x="120586" y="99250"/>
                  </a:lnTo>
                  <a:lnTo>
                    <a:pt x="125158" y="100774"/>
                  </a:lnTo>
                  <a:lnTo>
                    <a:pt x="128206" y="103822"/>
                  </a:lnTo>
                  <a:lnTo>
                    <a:pt x="131254" y="105346"/>
                  </a:lnTo>
                  <a:lnTo>
                    <a:pt x="134302" y="108394"/>
                  </a:lnTo>
                  <a:lnTo>
                    <a:pt x="134302" y="145065"/>
                  </a:lnTo>
                  <a:lnTo>
                    <a:pt x="129730" y="140493"/>
                  </a:lnTo>
                  <a:lnTo>
                    <a:pt x="123634" y="135921"/>
                  </a:lnTo>
                  <a:lnTo>
                    <a:pt x="116014" y="132873"/>
                  </a:lnTo>
                  <a:lnTo>
                    <a:pt x="108299" y="129825"/>
                  </a:lnTo>
                  <a:lnTo>
                    <a:pt x="102203" y="128206"/>
                  </a:lnTo>
                  <a:lnTo>
                    <a:pt x="88487" y="128206"/>
                  </a:lnTo>
                  <a:lnTo>
                    <a:pt x="83915" y="129825"/>
                  </a:lnTo>
                  <a:lnTo>
                    <a:pt x="79343" y="131349"/>
                  </a:lnTo>
                  <a:lnTo>
                    <a:pt x="53340" y="161829"/>
                  </a:lnTo>
                  <a:lnTo>
                    <a:pt x="48768" y="193929"/>
                  </a:lnTo>
                  <a:lnTo>
                    <a:pt x="48768" y="287779"/>
                  </a:lnTo>
                  <a:lnTo>
                    <a:pt x="43457" y="284892"/>
                  </a:lnTo>
                  <a:lnTo>
                    <a:pt x="14097" y="257317"/>
                  </a:lnTo>
                  <a:lnTo>
                    <a:pt x="1333" y="219884"/>
                  </a:lnTo>
                  <a:lnTo>
                    <a:pt x="309" y="208374"/>
                  </a:lnTo>
                  <a:lnTo>
                    <a:pt x="0" y="195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05603" y="2888266"/>
              <a:ext cx="174021" cy="201409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527738" y="2796539"/>
            <a:ext cx="1031938" cy="293179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6703124" y="2796539"/>
            <a:ext cx="183515" cy="293370"/>
          </a:xfrm>
          <a:custGeom>
            <a:avLst/>
            <a:gdLst/>
            <a:ahLst/>
            <a:cxnLst/>
            <a:rect l="l" t="t" r="r" b="b"/>
            <a:pathLst>
              <a:path w="183515" h="293369">
                <a:moveTo>
                  <a:pt x="134302" y="100774"/>
                </a:moveTo>
                <a:lnTo>
                  <a:pt x="134302" y="0"/>
                </a:lnTo>
                <a:lnTo>
                  <a:pt x="181641" y="0"/>
                </a:lnTo>
                <a:lnTo>
                  <a:pt x="181665" y="240341"/>
                </a:lnTo>
                <a:lnTo>
                  <a:pt x="181832" y="249090"/>
                </a:lnTo>
                <a:lnTo>
                  <a:pt x="182284" y="257000"/>
                </a:lnTo>
                <a:lnTo>
                  <a:pt x="183165" y="264223"/>
                </a:lnTo>
                <a:lnTo>
                  <a:pt x="183165" y="288607"/>
                </a:lnTo>
                <a:lnTo>
                  <a:pt x="140398" y="288607"/>
                </a:lnTo>
                <a:lnTo>
                  <a:pt x="138874" y="268795"/>
                </a:lnTo>
                <a:lnTo>
                  <a:pt x="137350" y="268795"/>
                </a:lnTo>
                <a:lnTo>
                  <a:pt x="135826" y="270319"/>
                </a:lnTo>
                <a:lnTo>
                  <a:pt x="135826" y="105346"/>
                </a:lnTo>
                <a:lnTo>
                  <a:pt x="134302" y="100774"/>
                </a:lnTo>
                <a:close/>
              </a:path>
              <a:path w="183515" h="293369">
                <a:moveTo>
                  <a:pt x="0" y="195453"/>
                </a:moveTo>
                <a:lnTo>
                  <a:pt x="6096" y="151161"/>
                </a:lnTo>
                <a:lnTo>
                  <a:pt x="25908" y="117538"/>
                </a:lnTo>
                <a:lnTo>
                  <a:pt x="61436" y="94845"/>
                </a:lnTo>
                <a:lnTo>
                  <a:pt x="100774" y="91630"/>
                </a:lnTo>
                <a:lnTo>
                  <a:pt x="109918" y="94678"/>
                </a:lnTo>
                <a:lnTo>
                  <a:pt x="112966" y="96202"/>
                </a:lnTo>
                <a:lnTo>
                  <a:pt x="117538" y="97726"/>
                </a:lnTo>
                <a:lnTo>
                  <a:pt x="120586" y="99250"/>
                </a:lnTo>
                <a:lnTo>
                  <a:pt x="125158" y="100774"/>
                </a:lnTo>
                <a:lnTo>
                  <a:pt x="128206" y="103822"/>
                </a:lnTo>
                <a:lnTo>
                  <a:pt x="131254" y="105346"/>
                </a:lnTo>
                <a:lnTo>
                  <a:pt x="134302" y="108394"/>
                </a:lnTo>
                <a:lnTo>
                  <a:pt x="135826" y="108394"/>
                </a:lnTo>
                <a:lnTo>
                  <a:pt x="135826" y="270319"/>
                </a:lnTo>
                <a:lnTo>
                  <a:pt x="134302" y="271843"/>
                </a:lnTo>
                <a:lnTo>
                  <a:pt x="134302" y="145065"/>
                </a:lnTo>
                <a:lnTo>
                  <a:pt x="129730" y="140493"/>
                </a:lnTo>
                <a:lnTo>
                  <a:pt x="123634" y="135921"/>
                </a:lnTo>
                <a:lnTo>
                  <a:pt x="116014" y="132873"/>
                </a:lnTo>
                <a:lnTo>
                  <a:pt x="109918" y="129825"/>
                </a:lnTo>
                <a:lnTo>
                  <a:pt x="102298" y="128206"/>
                </a:lnTo>
                <a:lnTo>
                  <a:pt x="90106" y="128206"/>
                </a:lnTo>
                <a:lnTo>
                  <a:pt x="83915" y="129825"/>
                </a:lnTo>
                <a:lnTo>
                  <a:pt x="79343" y="131349"/>
                </a:lnTo>
                <a:lnTo>
                  <a:pt x="73247" y="132873"/>
                </a:lnTo>
                <a:lnTo>
                  <a:pt x="51435" y="168345"/>
                </a:lnTo>
                <a:lnTo>
                  <a:pt x="48863" y="193929"/>
                </a:lnTo>
                <a:lnTo>
                  <a:pt x="48863" y="287779"/>
                </a:lnTo>
                <a:lnTo>
                  <a:pt x="43551" y="284892"/>
                </a:lnTo>
                <a:lnTo>
                  <a:pt x="14097" y="257317"/>
                </a:lnTo>
                <a:lnTo>
                  <a:pt x="1333" y="219884"/>
                </a:lnTo>
                <a:lnTo>
                  <a:pt x="309" y="208374"/>
                </a:lnTo>
                <a:lnTo>
                  <a:pt x="0" y="195453"/>
                </a:lnTo>
                <a:close/>
              </a:path>
              <a:path w="183515" h="293369">
                <a:moveTo>
                  <a:pt x="48863" y="287779"/>
                </a:moveTo>
                <a:lnTo>
                  <a:pt x="48863" y="193929"/>
                </a:lnTo>
                <a:lnTo>
                  <a:pt x="49458" y="207945"/>
                </a:lnTo>
                <a:lnTo>
                  <a:pt x="51339" y="220265"/>
                </a:lnTo>
                <a:lnTo>
                  <a:pt x="73449" y="252126"/>
                </a:lnTo>
                <a:lnTo>
                  <a:pt x="93154" y="256508"/>
                </a:lnTo>
                <a:lnTo>
                  <a:pt x="97726" y="256508"/>
                </a:lnTo>
                <a:lnTo>
                  <a:pt x="102298" y="254984"/>
                </a:lnTo>
                <a:lnTo>
                  <a:pt x="105346" y="253460"/>
                </a:lnTo>
                <a:lnTo>
                  <a:pt x="109918" y="253460"/>
                </a:lnTo>
                <a:lnTo>
                  <a:pt x="114490" y="251936"/>
                </a:lnTo>
                <a:lnTo>
                  <a:pt x="117538" y="248888"/>
                </a:lnTo>
                <a:lnTo>
                  <a:pt x="122110" y="247364"/>
                </a:lnTo>
                <a:lnTo>
                  <a:pt x="125158" y="245840"/>
                </a:lnTo>
                <a:lnTo>
                  <a:pt x="128206" y="242792"/>
                </a:lnTo>
                <a:lnTo>
                  <a:pt x="129730" y="239744"/>
                </a:lnTo>
                <a:lnTo>
                  <a:pt x="132778" y="238220"/>
                </a:lnTo>
                <a:lnTo>
                  <a:pt x="134302" y="235172"/>
                </a:lnTo>
                <a:lnTo>
                  <a:pt x="134302" y="271843"/>
                </a:lnTo>
                <a:lnTo>
                  <a:pt x="128206" y="277939"/>
                </a:lnTo>
                <a:lnTo>
                  <a:pt x="119062" y="284035"/>
                </a:lnTo>
                <a:lnTo>
                  <a:pt x="114490" y="285559"/>
                </a:lnTo>
                <a:lnTo>
                  <a:pt x="109918" y="288607"/>
                </a:lnTo>
                <a:lnTo>
                  <a:pt x="105346" y="290131"/>
                </a:lnTo>
                <a:lnTo>
                  <a:pt x="93154" y="293179"/>
                </a:lnTo>
                <a:lnTo>
                  <a:pt x="77438" y="293053"/>
                </a:lnTo>
                <a:lnTo>
                  <a:pt x="73104" y="292893"/>
                </a:lnTo>
                <a:lnTo>
                  <a:pt x="65627" y="292036"/>
                </a:lnTo>
                <a:lnTo>
                  <a:pt x="58150" y="290607"/>
                </a:lnTo>
                <a:lnTo>
                  <a:pt x="50387" y="288607"/>
                </a:lnTo>
                <a:lnTo>
                  <a:pt x="48863" y="287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79"/>
          <p:cNvGrpSpPr/>
          <p:nvPr/>
        </p:nvGrpSpPr>
        <p:grpSpPr>
          <a:xfrm>
            <a:off x="6939725" y="2796540"/>
            <a:ext cx="621665" cy="293370"/>
            <a:chOff x="6939725" y="2796540"/>
            <a:chExt cx="621665" cy="293370"/>
          </a:xfrm>
        </p:grpSpPr>
        <p:sp>
          <p:nvSpPr>
            <p:cNvPr id="80" name="object 80"/>
            <p:cNvSpPr/>
            <p:nvPr/>
          </p:nvSpPr>
          <p:spPr>
            <a:xfrm>
              <a:off x="6939725" y="2796552"/>
              <a:ext cx="50800" cy="288925"/>
            </a:xfrm>
            <a:custGeom>
              <a:avLst/>
              <a:gdLst/>
              <a:ahLst/>
              <a:cxnLst/>
              <a:rect l="l" t="t" r="r" b="b"/>
              <a:pathLst>
                <a:path w="50800" h="288925">
                  <a:moveTo>
                    <a:pt x="48856" y="96202"/>
                  </a:moveTo>
                  <a:lnTo>
                    <a:pt x="1524" y="96202"/>
                  </a:lnTo>
                  <a:lnTo>
                    <a:pt x="1524" y="288607"/>
                  </a:lnTo>
                  <a:lnTo>
                    <a:pt x="48856" y="288607"/>
                  </a:lnTo>
                  <a:lnTo>
                    <a:pt x="48856" y="96202"/>
                  </a:lnTo>
                  <a:close/>
                </a:path>
                <a:path w="50800" h="288925">
                  <a:moveTo>
                    <a:pt x="50380" y="0"/>
                  </a:moveTo>
                  <a:lnTo>
                    <a:pt x="0" y="0"/>
                  </a:lnTo>
                  <a:lnTo>
                    <a:pt x="0" y="51904"/>
                  </a:lnTo>
                  <a:lnTo>
                    <a:pt x="50380" y="51904"/>
                  </a:lnTo>
                  <a:lnTo>
                    <a:pt x="503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32879" y="2837687"/>
              <a:ext cx="299180" cy="25203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68636" y="2888170"/>
              <a:ext cx="114490" cy="19697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512177" y="2796552"/>
              <a:ext cx="48895" cy="288925"/>
            </a:xfrm>
            <a:custGeom>
              <a:avLst/>
              <a:gdLst/>
              <a:ahLst/>
              <a:cxnLst/>
              <a:rect l="l" t="t" r="r" b="b"/>
              <a:pathLst>
                <a:path w="48895" h="288925">
                  <a:moveTo>
                    <a:pt x="47332" y="96202"/>
                  </a:moveTo>
                  <a:lnTo>
                    <a:pt x="0" y="96202"/>
                  </a:lnTo>
                  <a:lnTo>
                    <a:pt x="0" y="288607"/>
                  </a:lnTo>
                  <a:lnTo>
                    <a:pt x="47332" y="288607"/>
                  </a:lnTo>
                  <a:lnTo>
                    <a:pt x="47332" y="96202"/>
                  </a:lnTo>
                  <a:close/>
                </a:path>
                <a:path w="48895" h="288925">
                  <a:moveTo>
                    <a:pt x="48856" y="0"/>
                  </a:moveTo>
                  <a:lnTo>
                    <a:pt x="0" y="0"/>
                  </a:lnTo>
                  <a:lnTo>
                    <a:pt x="0" y="51904"/>
                  </a:lnTo>
                  <a:lnTo>
                    <a:pt x="48856" y="51904"/>
                  </a:lnTo>
                  <a:lnTo>
                    <a:pt x="488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7614380" y="2796540"/>
            <a:ext cx="398780" cy="293370"/>
            <a:chOff x="7614380" y="2796540"/>
            <a:chExt cx="398780" cy="293370"/>
          </a:xfrm>
        </p:grpSpPr>
        <p:sp>
          <p:nvSpPr>
            <p:cNvPr id="85" name="object 85"/>
            <p:cNvSpPr/>
            <p:nvPr/>
          </p:nvSpPr>
          <p:spPr>
            <a:xfrm>
              <a:off x="7614380" y="2796540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5" h="293369">
                  <a:moveTo>
                    <a:pt x="48863" y="143541"/>
                  </a:moveTo>
                  <a:lnTo>
                    <a:pt x="48863" y="108394"/>
                  </a:lnTo>
                  <a:lnTo>
                    <a:pt x="51911" y="105346"/>
                  </a:lnTo>
                  <a:lnTo>
                    <a:pt x="54959" y="103822"/>
                  </a:lnTo>
                  <a:lnTo>
                    <a:pt x="58007" y="100774"/>
                  </a:lnTo>
                  <a:lnTo>
                    <a:pt x="62674" y="99250"/>
                  </a:lnTo>
                  <a:lnTo>
                    <a:pt x="65722" y="97726"/>
                  </a:lnTo>
                  <a:lnTo>
                    <a:pt x="84010" y="91630"/>
                  </a:lnTo>
                  <a:lnTo>
                    <a:pt x="123333" y="94202"/>
                  </a:lnTo>
                  <a:lnTo>
                    <a:pt x="158781" y="114490"/>
                  </a:lnTo>
                  <a:lnTo>
                    <a:pt x="180046" y="155401"/>
                  </a:lnTo>
                  <a:lnTo>
                    <a:pt x="183261" y="189356"/>
                  </a:lnTo>
                  <a:lnTo>
                    <a:pt x="182951" y="201659"/>
                  </a:lnTo>
                  <a:lnTo>
                    <a:pt x="172514" y="244913"/>
                  </a:lnTo>
                  <a:lnTo>
                    <a:pt x="143351" y="279082"/>
                  </a:lnTo>
                  <a:lnTo>
                    <a:pt x="135921" y="283425"/>
                  </a:lnTo>
                  <a:lnTo>
                    <a:pt x="135921" y="190880"/>
                  </a:lnTo>
                  <a:lnTo>
                    <a:pt x="135636" y="182245"/>
                  </a:lnTo>
                  <a:lnTo>
                    <a:pt x="123729" y="145065"/>
                  </a:lnTo>
                  <a:lnTo>
                    <a:pt x="99250" y="129825"/>
                  </a:lnTo>
                  <a:lnTo>
                    <a:pt x="94678" y="128206"/>
                  </a:lnTo>
                  <a:lnTo>
                    <a:pt x="82486" y="128206"/>
                  </a:lnTo>
                  <a:lnTo>
                    <a:pt x="74866" y="129825"/>
                  </a:lnTo>
                  <a:lnTo>
                    <a:pt x="68770" y="132873"/>
                  </a:lnTo>
                  <a:lnTo>
                    <a:pt x="61150" y="135921"/>
                  </a:lnTo>
                  <a:lnTo>
                    <a:pt x="54959" y="138969"/>
                  </a:lnTo>
                  <a:lnTo>
                    <a:pt x="48863" y="143541"/>
                  </a:lnTo>
                  <a:close/>
                </a:path>
                <a:path w="183515" h="293369">
                  <a:moveTo>
                    <a:pt x="0" y="288607"/>
                  </a:moveTo>
                  <a:lnTo>
                    <a:pt x="1619" y="282511"/>
                  </a:lnTo>
                  <a:lnTo>
                    <a:pt x="1619" y="0"/>
                  </a:lnTo>
                  <a:lnTo>
                    <a:pt x="48863" y="0"/>
                  </a:lnTo>
                  <a:lnTo>
                    <a:pt x="48863" y="236696"/>
                  </a:lnTo>
                  <a:lnTo>
                    <a:pt x="58007" y="245840"/>
                  </a:lnTo>
                  <a:lnTo>
                    <a:pt x="61150" y="247364"/>
                  </a:lnTo>
                  <a:lnTo>
                    <a:pt x="64198" y="248888"/>
                  </a:lnTo>
                  <a:lnTo>
                    <a:pt x="68770" y="251936"/>
                  </a:lnTo>
                  <a:lnTo>
                    <a:pt x="71818" y="253460"/>
                  </a:lnTo>
                  <a:lnTo>
                    <a:pt x="76390" y="253460"/>
                  </a:lnTo>
                  <a:lnTo>
                    <a:pt x="79438" y="254984"/>
                  </a:lnTo>
                  <a:lnTo>
                    <a:pt x="84010" y="256508"/>
                  </a:lnTo>
                  <a:lnTo>
                    <a:pt x="96202" y="256508"/>
                  </a:lnTo>
                  <a:lnTo>
                    <a:pt x="129825" y="226028"/>
                  </a:lnTo>
                  <a:lnTo>
                    <a:pt x="135921" y="190880"/>
                  </a:lnTo>
                  <a:lnTo>
                    <a:pt x="135921" y="283425"/>
                  </a:lnTo>
                  <a:lnTo>
                    <a:pt x="84010" y="293179"/>
                  </a:lnTo>
                  <a:lnTo>
                    <a:pt x="77914" y="291655"/>
                  </a:lnTo>
                  <a:lnTo>
                    <a:pt x="73342" y="288607"/>
                  </a:lnTo>
                  <a:lnTo>
                    <a:pt x="67246" y="287083"/>
                  </a:lnTo>
                  <a:lnTo>
                    <a:pt x="62674" y="284035"/>
                  </a:lnTo>
                  <a:lnTo>
                    <a:pt x="58007" y="280987"/>
                  </a:lnTo>
                  <a:lnTo>
                    <a:pt x="54959" y="279463"/>
                  </a:lnTo>
                  <a:lnTo>
                    <a:pt x="48863" y="273367"/>
                  </a:lnTo>
                  <a:lnTo>
                    <a:pt x="47339" y="270319"/>
                  </a:lnTo>
                  <a:lnTo>
                    <a:pt x="44291" y="268795"/>
                  </a:lnTo>
                  <a:lnTo>
                    <a:pt x="39719" y="288607"/>
                  </a:lnTo>
                  <a:lnTo>
                    <a:pt x="0" y="288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38789" y="2892742"/>
              <a:ext cx="174021" cy="196976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8064723" y="2791872"/>
            <a:ext cx="511809" cy="298450"/>
            <a:chOff x="8064723" y="2791872"/>
            <a:chExt cx="511809" cy="298450"/>
          </a:xfrm>
        </p:grpSpPr>
        <p:sp>
          <p:nvSpPr>
            <p:cNvPr id="88" name="object 88"/>
            <p:cNvSpPr/>
            <p:nvPr/>
          </p:nvSpPr>
          <p:spPr>
            <a:xfrm>
              <a:off x="8064716" y="2791878"/>
              <a:ext cx="273685" cy="298450"/>
            </a:xfrm>
            <a:custGeom>
              <a:avLst/>
              <a:gdLst/>
              <a:ahLst/>
              <a:cxnLst/>
              <a:rect l="l" t="t" r="r" b="b"/>
              <a:pathLst>
                <a:path w="273684" h="298450">
                  <a:moveTo>
                    <a:pt x="47345" y="100876"/>
                  </a:moveTo>
                  <a:lnTo>
                    <a:pt x="0" y="100876"/>
                  </a:lnTo>
                  <a:lnTo>
                    <a:pt x="0" y="293281"/>
                  </a:lnTo>
                  <a:lnTo>
                    <a:pt x="47345" y="293281"/>
                  </a:lnTo>
                  <a:lnTo>
                    <a:pt x="47345" y="100876"/>
                  </a:lnTo>
                  <a:close/>
                </a:path>
                <a:path w="273684" h="298450">
                  <a:moveTo>
                    <a:pt x="73253" y="0"/>
                  </a:moveTo>
                  <a:lnTo>
                    <a:pt x="27533" y="0"/>
                  </a:lnTo>
                  <a:lnTo>
                    <a:pt x="3048" y="70294"/>
                  </a:lnTo>
                  <a:lnTo>
                    <a:pt x="39725" y="70294"/>
                  </a:lnTo>
                  <a:lnTo>
                    <a:pt x="73253" y="0"/>
                  </a:lnTo>
                  <a:close/>
                </a:path>
                <a:path w="273684" h="298450">
                  <a:moveTo>
                    <a:pt x="273177" y="4660"/>
                  </a:moveTo>
                  <a:lnTo>
                    <a:pt x="225933" y="4660"/>
                  </a:lnTo>
                  <a:lnTo>
                    <a:pt x="225933" y="113055"/>
                  </a:lnTo>
                  <a:lnTo>
                    <a:pt x="225933" y="149733"/>
                  </a:lnTo>
                  <a:lnTo>
                    <a:pt x="225933" y="239839"/>
                  </a:lnTo>
                  <a:lnTo>
                    <a:pt x="215265" y="250507"/>
                  </a:lnTo>
                  <a:lnTo>
                    <a:pt x="212128" y="252031"/>
                  </a:lnTo>
                  <a:lnTo>
                    <a:pt x="207556" y="253555"/>
                  </a:lnTo>
                  <a:lnTo>
                    <a:pt x="204508" y="256603"/>
                  </a:lnTo>
                  <a:lnTo>
                    <a:pt x="199936" y="258127"/>
                  </a:lnTo>
                  <a:lnTo>
                    <a:pt x="196888" y="258127"/>
                  </a:lnTo>
                  <a:lnTo>
                    <a:pt x="187744" y="261175"/>
                  </a:lnTo>
                  <a:lnTo>
                    <a:pt x="183172" y="261175"/>
                  </a:lnTo>
                  <a:lnTo>
                    <a:pt x="172567" y="260057"/>
                  </a:lnTo>
                  <a:lnTo>
                    <a:pt x="141351" y="224929"/>
                  </a:lnTo>
                  <a:lnTo>
                    <a:pt x="138874" y="198589"/>
                  </a:lnTo>
                  <a:lnTo>
                    <a:pt x="139166" y="189509"/>
                  </a:lnTo>
                  <a:lnTo>
                    <a:pt x="149542" y="151257"/>
                  </a:lnTo>
                  <a:lnTo>
                    <a:pt x="158788" y="142113"/>
                  </a:lnTo>
                  <a:lnTo>
                    <a:pt x="163360" y="137541"/>
                  </a:lnTo>
                  <a:lnTo>
                    <a:pt x="169456" y="136017"/>
                  </a:lnTo>
                  <a:lnTo>
                    <a:pt x="174028" y="134493"/>
                  </a:lnTo>
                  <a:lnTo>
                    <a:pt x="180124" y="132867"/>
                  </a:lnTo>
                  <a:lnTo>
                    <a:pt x="192316" y="132867"/>
                  </a:lnTo>
                  <a:lnTo>
                    <a:pt x="199936" y="134493"/>
                  </a:lnTo>
                  <a:lnTo>
                    <a:pt x="206032" y="137541"/>
                  </a:lnTo>
                  <a:lnTo>
                    <a:pt x="213652" y="140589"/>
                  </a:lnTo>
                  <a:lnTo>
                    <a:pt x="219837" y="145161"/>
                  </a:lnTo>
                  <a:lnTo>
                    <a:pt x="225933" y="149733"/>
                  </a:lnTo>
                  <a:lnTo>
                    <a:pt x="225933" y="113055"/>
                  </a:lnTo>
                  <a:lnTo>
                    <a:pt x="222885" y="110007"/>
                  </a:lnTo>
                  <a:lnTo>
                    <a:pt x="218313" y="108483"/>
                  </a:lnTo>
                  <a:lnTo>
                    <a:pt x="215265" y="105435"/>
                  </a:lnTo>
                  <a:lnTo>
                    <a:pt x="212128" y="103911"/>
                  </a:lnTo>
                  <a:lnTo>
                    <a:pt x="207556" y="102387"/>
                  </a:lnTo>
                  <a:lnTo>
                    <a:pt x="204508" y="100863"/>
                  </a:lnTo>
                  <a:lnTo>
                    <a:pt x="190792" y="96291"/>
                  </a:lnTo>
                  <a:lnTo>
                    <a:pt x="172567" y="96418"/>
                  </a:lnTo>
                  <a:lnTo>
                    <a:pt x="167525" y="96608"/>
                  </a:lnTo>
                  <a:lnTo>
                    <a:pt x="128587" y="110578"/>
                  </a:lnTo>
                  <a:lnTo>
                    <a:pt x="101447" y="146075"/>
                  </a:lnTo>
                  <a:lnTo>
                    <a:pt x="90563" y="188061"/>
                  </a:lnTo>
                  <a:lnTo>
                    <a:pt x="90017" y="200113"/>
                  </a:lnTo>
                  <a:lnTo>
                    <a:pt x="90563" y="213042"/>
                  </a:lnTo>
                  <a:lnTo>
                    <a:pt x="101447" y="253898"/>
                  </a:lnTo>
                  <a:lnTo>
                    <a:pt x="127825" y="285267"/>
                  </a:lnTo>
                  <a:lnTo>
                    <a:pt x="138874" y="291757"/>
                  </a:lnTo>
                  <a:lnTo>
                    <a:pt x="141922" y="293268"/>
                  </a:lnTo>
                  <a:lnTo>
                    <a:pt x="184696" y="297840"/>
                  </a:lnTo>
                  <a:lnTo>
                    <a:pt x="189268" y="296316"/>
                  </a:lnTo>
                  <a:lnTo>
                    <a:pt x="195364" y="294792"/>
                  </a:lnTo>
                  <a:lnTo>
                    <a:pt x="199936" y="293268"/>
                  </a:lnTo>
                  <a:lnTo>
                    <a:pt x="206032" y="290220"/>
                  </a:lnTo>
                  <a:lnTo>
                    <a:pt x="210604" y="288696"/>
                  </a:lnTo>
                  <a:lnTo>
                    <a:pt x="213652" y="285648"/>
                  </a:lnTo>
                  <a:lnTo>
                    <a:pt x="218313" y="282600"/>
                  </a:lnTo>
                  <a:lnTo>
                    <a:pt x="222885" y="279552"/>
                  </a:lnTo>
                  <a:lnTo>
                    <a:pt x="228981" y="273456"/>
                  </a:lnTo>
                  <a:lnTo>
                    <a:pt x="230505" y="293268"/>
                  </a:lnTo>
                  <a:lnTo>
                    <a:pt x="273177" y="293268"/>
                  </a:lnTo>
                  <a:lnTo>
                    <a:pt x="273177" y="4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82286" y="2888170"/>
              <a:ext cx="193833" cy="201549"/>
            </a:xfrm>
            <a:prstGeom prst="rect">
              <a:avLst/>
            </a:prstGeom>
          </p:spPr>
        </p:pic>
      </p:grpSp>
      <p:sp>
        <p:nvSpPr>
          <p:cNvPr id="90" name="object 90"/>
          <p:cNvSpPr/>
          <p:nvPr/>
        </p:nvSpPr>
        <p:spPr>
          <a:xfrm>
            <a:off x="968121" y="3257740"/>
            <a:ext cx="33655" cy="267335"/>
          </a:xfrm>
          <a:custGeom>
            <a:avLst/>
            <a:gdLst/>
            <a:ahLst/>
            <a:cxnLst/>
            <a:rect l="l" t="t" r="r" b="b"/>
            <a:pathLst>
              <a:path w="33655" h="267335">
                <a:moveTo>
                  <a:pt x="32092" y="77914"/>
                </a:moveTo>
                <a:lnTo>
                  <a:pt x="1524" y="77914"/>
                </a:lnTo>
                <a:lnTo>
                  <a:pt x="1524" y="267271"/>
                </a:lnTo>
                <a:lnTo>
                  <a:pt x="32092" y="267271"/>
                </a:lnTo>
                <a:lnTo>
                  <a:pt x="32092" y="77914"/>
                </a:lnTo>
                <a:close/>
              </a:path>
              <a:path w="33655" h="267335">
                <a:moveTo>
                  <a:pt x="33616" y="0"/>
                </a:moveTo>
                <a:lnTo>
                  <a:pt x="0" y="0"/>
                </a:lnTo>
                <a:lnTo>
                  <a:pt x="0" y="33629"/>
                </a:lnTo>
                <a:lnTo>
                  <a:pt x="33616" y="33629"/>
                </a:lnTo>
                <a:lnTo>
                  <a:pt x="33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62800" y="333108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3929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30480"/>
                </a:lnTo>
                <a:lnTo>
                  <a:pt x="30480" y="30480"/>
                </a:lnTo>
                <a:lnTo>
                  <a:pt x="65627" y="3048"/>
                </a:lnTo>
                <a:lnTo>
                  <a:pt x="77819" y="0"/>
                </a:lnTo>
                <a:lnTo>
                  <a:pt x="90011" y="0"/>
                </a:lnTo>
                <a:lnTo>
                  <a:pt x="131706" y="15170"/>
                </a:lnTo>
                <a:lnTo>
                  <a:pt x="146494" y="38195"/>
                </a:lnTo>
                <a:lnTo>
                  <a:pt x="148018" y="38195"/>
                </a:lnTo>
                <a:lnTo>
                  <a:pt x="177069" y="9144"/>
                </a:lnTo>
                <a:lnTo>
                  <a:pt x="213645" y="0"/>
                </a:lnTo>
                <a:lnTo>
                  <a:pt x="227457" y="0"/>
                </a:lnTo>
                <a:lnTo>
                  <a:pt x="235077" y="3048"/>
                </a:lnTo>
                <a:lnTo>
                  <a:pt x="242697" y="4572"/>
                </a:lnTo>
                <a:lnTo>
                  <a:pt x="271653" y="33528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528"/>
                </a:lnTo>
                <a:lnTo>
                  <a:pt x="228981" y="30480"/>
                </a:lnTo>
                <a:lnTo>
                  <a:pt x="215265" y="25908"/>
                </a:lnTo>
                <a:lnTo>
                  <a:pt x="209073" y="25908"/>
                </a:lnTo>
                <a:lnTo>
                  <a:pt x="171996" y="3998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011" y="25908"/>
                </a:lnTo>
                <a:lnTo>
                  <a:pt x="85439" y="25908"/>
                </a:lnTo>
                <a:lnTo>
                  <a:pt x="48348" y="3998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00175" y="3331083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4">
                <a:moveTo>
                  <a:pt x="0" y="287083"/>
                </a:moveTo>
                <a:lnTo>
                  <a:pt x="0" y="4572"/>
                </a:lnTo>
                <a:lnTo>
                  <a:pt x="22860" y="4572"/>
                </a:lnTo>
                <a:lnTo>
                  <a:pt x="30480" y="25908"/>
                </a:lnTo>
                <a:lnTo>
                  <a:pt x="32004" y="22860"/>
                </a:lnTo>
                <a:lnTo>
                  <a:pt x="35052" y="21336"/>
                </a:lnTo>
                <a:lnTo>
                  <a:pt x="38100" y="18288"/>
                </a:lnTo>
                <a:lnTo>
                  <a:pt x="39624" y="15240"/>
                </a:lnTo>
                <a:lnTo>
                  <a:pt x="44196" y="13716"/>
                </a:lnTo>
                <a:lnTo>
                  <a:pt x="53340" y="7620"/>
                </a:lnTo>
                <a:lnTo>
                  <a:pt x="58007" y="4572"/>
                </a:lnTo>
                <a:lnTo>
                  <a:pt x="65805" y="3003"/>
                </a:lnTo>
                <a:lnTo>
                  <a:pt x="77819" y="0"/>
                </a:lnTo>
                <a:lnTo>
                  <a:pt x="85439" y="0"/>
                </a:lnTo>
                <a:lnTo>
                  <a:pt x="93417" y="285"/>
                </a:lnTo>
                <a:lnTo>
                  <a:pt x="130873" y="12001"/>
                </a:lnTo>
                <a:lnTo>
                  <a:pt x="158019" y="43300"/>
                </a:lnTo>
                <a:lnTo>
                  <a:pt x="167520" y="84567"/>
                </a:lnTo>
                <a:lnTo>
                  <a:pt x="167830" y="97726"/>
                </a:lnTo>
                <a:lnTo>
                  <a:pt x="167544" y="106848"/>
                </a:lnTo>
                <a:lnTo>
                  <a:pt x="166687" y="115835"/>
                </a:lnTo>
                <a:lnTo>
                  <a:pt x="165258" y="124555"/>
                </a:lnTo>
                <a:lnTo>
                  <a:pt x="163258" y="132873"/>
                </a:lnTo>
                <a:lnTo>
                  <a:pt x="161829" y="139707"/>
                </a:lnTo>
                <a:lnTo>
                  <a:pt x="138874" y="177165"/>
                </a:lnTo>
                <a:lnTo>
                  <a:pt x="135826" y="180213"/>
                </a:lnTo>
                <a:lnTo>
                  <a:pt x="135826" y="97726"/>
                </a:lnTo>
                <a:lnTo>
                  <a:pt x="135564" y="89734"/>
                </a:lnTo>
                <a:lnTo>
                  <a:pt x="126682" y="51911"/>
                </a:lnTo>
                <a:lnTo>
                  <a:pt x="90011" y="25908"/>
                </a:lnTo>
                <a:lnTo>
                  <a:pt x="74771" y="25908"/>
                </a:lnTo>
                <a:lnTo>
                  <a:pt x="68675" y="27432"/>
                </a:lnTo>
                <a:lnTo>
                  <a:pt x="64103" y="28956"/>
                </a:lnTo>
                <a:lnTo>
                  <a:pt x="58007" y="30480"/>
                </a:lnTo>
                <a:lnTo>
                  <a:pt x="53340" y="32004"/>
                </a:lnTo>
                <a:lnTo>
                  <a:pt x="48768" y="35052"/>
                </a:lnTo>
                <a:lnTo>
                  <a:pt x="45720" y="38195"/>
                </a:lnTo>
                <a:lnTo>
                  <a:pt x="41148" y="41243"/>
                </a:lnTo>
                <a:lnTo>
                  <a:pt x="35052" y="47339"/>
                </a:lnTo>
                <a:lnTo>
                  <a:pt x="33528" y="50387"/>
                </a:lnTo>
                <a:lnTo>
                  <a:pt x="30480" y="51911"/>
                </a:lnTo>
                <a:lnTo>
                  <a:pt x="30480" y="287083"/>
                </a:lnTo>
                <a:lnTo>
                  <a:pt x="0" y="287083"/>
                </a:lnTo>
                <a:close/>
              </a:path>
              <a:path w="168275" h="287654">
                <a:moveTo>
                  <a:pt x="30480" y="177165"/>
                </a:moveTo>
                <a:lnTo>
                  <a:pt x="30480" y="151161"/>
                </a:lnTo>
                <a:lnTo>
                  <a:pt x="35980" y="155686"/>
                </a:lnTo>
                <a:lnTo>
                  <a:pt x="41338" y="159924"/>
                </a:lnTo>
                <a:lnTo>
                  <a:pt x="46982" y="163591"/>
                </a:lnTo>
                <a:lnTo>
                  <a:pt x="53340" y="166401"/>
                </a:lnTo>
                <a:lnTo>
                  <a:pt x="59372" y="169338"/>
                </a:lnTo>
                <a:lnTo>
                  <a:pt x="65805" y="171247"/>
                </a:lnTo>
                <a:lnTo>
                  <a:pt x="72507" y="172281"/>
                </a:lnTo>
                <a:lnTo>
                  <a:pt x="77819" y="172523"/>
                </a:lnTo>
                <a:lnTo>
                  <a:pt x="85439" y="172593"/>
                </a:lnTo>
                <a:lnTo>
                  <a:pt x="91535" y="171069"/>
                </a:lnTo>
                <a:lnTo>
                  <a:pt x="99155" y="169545"/>
                </a:lnTo>
                <a:lnTo>
                  <a:pt x="105251" y="166401"/>
                </a:lnTo>
                <a:lnTo>
                  <a:pt x="111347" y="163353"/>
                </a:lnTo>
                <a:lnTo>
                  <a:pt x="116014" y="157257"/>
                </a:lnTo>
                <a:lnTo>
                  <a:pt x="120300" y="153257"/>
                </a:lnTo>
                <a:lnTo>
                  <a:pt x="124015" y="148113"/>
                </a:lnTo>
                <a:lnTo>
                  <a:pt x="127158" y="141827"/>
                </a:lnTo>
                <a:lnTo>
                  <a:pt x="129730" y="134397"/>
                </a:lnTo>
                <a:lnTo>
                  <a:pt x="132611" y="126953"/>
                </a:lnTo>
                <a:lnTo>
                  <a:pt x="134493" y="118348"/>
                </a:lnTo>
                <a:lnTo>
                  <a:pt x="135516" y="108599"/>
                </a:lnTo>
                <a:lnTo>
                  <a:pt x="135826" y="97726"/>
                </a:lnTo>
                <a:lnTo>
                  <a:pt x="135826" y="180213"/>
                </a:lnTo>
                <a:lnTo>
                  <a:pt x="132778" y="183261"/>
                </a:lnTo>
                <a:lnTo>
                  <a:pt x="114490" y="192405"/>
                </a:lnTo>
                <a:lnTo>
                  <a:pt x="108299" y="195453"/>
                </a:lnTo>
                <a:lnTo>
                  <a:pt x="96107" y="198501"/>
                </a:lnTo>
                <a:lnTo>
                  <a:pt x="83915" y="198501"/>
                </a:lnTo>
                <a:lnTo>
                  <a:pt x="42302" y="186118"/>
                </a:lnTo>
                <a:lnTo>
                  <a:pt x="32004" y="177165"/>
                </a:lnTo>
                <a:lnTo>
                  <a:pt x="30480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16964" y="3236404"/>
            <a:ext cx="1776793" cy="293179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847053" y="3331162"/>
            <a:ext cx="161829" cy="198373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4060793" y="333108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30480"/>
                </a:lnTo>
                <a:lnTo>
                  <a:pt x="30480" y="30480"/>
                </a:lnTo>
                <a:lnTo>
                  <a:pt x="65627" y="3048"/>
                </a:lnTo>
                <a:lnTo>
                  <a:pt x="77819" y="0"/>
                </a:lnTo>
                <a:lnTo>
                  <a:pt x="90011" y="0"/>
                </a:lnTo>
                <a:lnTo>
                  <a:pt x="132373" y="15170"/>
                </a:lnTo>
                <a:lnTo>
                  <a:pt x="148018" y="38195"/>
                </a:lnTo>
                <a:lnTo>
                  <a:pt x="154955" y="29543"/>
                </a:lnTo>
                <a:lnTo>
                  <a:pt x="185358" y="5143"/>
                </a:lnTo>
                <a:lnTo>
                  <a:pt x="213741" y="0"/>
                </a:lnTo>
                <a:lnTo>
                  <a:pt x="227457" y="0"/>
                </a:lnTo>
                <a:lnTo>
                  <a:pt x="235077" y="3048"/>
                </a:lnTo>
                <a:lnTo>
                  <a:pt x="242697" y="4572"/>
                </a:lnTo>
                <a:lnTo>
                  <a:pt x="271748" y="33528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528"/>
                </a:lnTo>
                <a:lnTo>
                  <a:pt x="228981" y="30480"/>
                </a:lnTo>
                <a:lnTo>
                  <a:pt x="215265" y="25908"/>
                </a:lnTo>
                <a:lnTo>
                  <a:pt x="209073" y="25908"/>
                </a:lnTo>
                <a:lnTo>
                  <a:pt x="171997" y="3998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011" y="25908"/>
                </a:lnTo>
                <a:lnTo>
                  <a:pt x="85439" y="25908"/>
                </a:lnTo>
                <a:lnTo>
                  <a:pt x="48361" y="3998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813363" y="3335654"/>
            <a:ext cx="154114" cy="193929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5025485" y="3331082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479" y="4572"/>
                </a:lnTo>
                <a:lnTo>
                  <a:pt x="30575" y="30480"/>
                </a:lnTo>
                <a:lnTo>
                  <a:pt x="33623" y="25908"/>
                </a:lnTo>
                <a:lnTo>
                  <a:pt x="38195" y="22860"/>
                </a:lnTo>
                <a:lnTo>
                  <a:pt x="45815" y="15240"/>
                </a:lnTo>
                <a:lnTo>
                  <a:pt x="54959" y="9144"/>
                </a:lnTo>
                <a:lnTo>
                  <a:pt x="61055" y="6096"/>
                </a:lnTo>
                <a:lnTo>
                  <a:pt x="65627" y="3048"/>
                </a:lnTo>
                <a:lnTo>
                  <a:pt x="77542" y="92"/>
                </a:lnTo>
                <a:lnTo>
                  <a:pt x="119317" y="5143"/>
                </a:lnTo>
                <a:lnTo>
                  <a:pt x="148113" y="38195"/>
                </a:lnTo>
                <a:lnTo>
                  <a:pt x="149637" y="38195"/>
                </a:lnTo>
                <a:lnTo>
                  <a:pt x="177069" y="9144"/>
                </a:lnTo>
                <a:lnTo>
                  <a:pt x="215265" y="0"/>
                </a:lnTo>
                <a:lnTo>
                  <a:pt x="228981" y="0"/>
                </a:lnTo>
                <a:lnTo>
                  <a:pt x="236601" y="3048"/>
                </a:lnTo>
                <a:lnTo>
                  <a:pt x="244316" y="4572"/>
                </a:lnTo>
                <a:lnTo>
                  <a:pt x="271748" y="33528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364" y="193929"/>
                </a:lnTo>
                <a:lnTo>
                  <a:pt x="247364" y="56483"/>
                </a:lnTo>
                <a:lnTo>
                  <a:pt x="245840" y="51911"/>
                </a:lnTo>
                <a:lnTo>
                  <a:pt x="242792" y="45815"/>
                </a:lnTo>
                <a:lnTo>
                  <a:pt x="241173" y="41243"/>
                </a:lnTo>
                <a:lnTo>
                  <a:pt x="238125" y="36671"/>
                </a:lnTo>
                <a:lnTo>
                  <a:pt x="233553" y="33528"/>
                </a:lnTo>
                <a:lnTo>
                  <a:pt x="230505" y="30480"/>
                </a:lnTo>
                <a:lnTo>
                  <a:pt x="221361" y="27432"/>
                </a:lnTo>
                <a:lnTo>
                  <a:pt x="215265" y="25908"/>
                </a:lnTo>
                <a:lnTo>
                  <a:pt x="209169" y="25908"/>
                </a:lnTo>
                <a:lnTo>
                  <a:pt x="172640" y="3998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56483"/>
                </a:lnTo>
                <a:lnTo>
                  <a:pt x="122110" y="51911"/>
                </a:lnTo>
                <a:lnTo>
                  <a:pt x="119062" y="45815"/>
                </a:lnTo>
                <a:lnTo>
                  <a:pt x="117538" y="41243"/>
                </a:lnTo>
                <a:lnTo>
                  <a:pt x="112966" y="36671"/>
                </a:lnTo>
                <a:lnTo>
                  <a:pt x="109918" y="33528"/>
                </a:lnTo>
                <a:lnTo>
                  <a:pt x="106870" y="30480"/>
                </a:lnTo>
                <a:lnTo>
                  <a:pt x="100774" y="28956"/>
                </a:lnTo>
                <a:lnTo>
                  <a:pt x="91630" y="25908"/>
                </a:lnTo>
                <a:lnTo>
                  <a:pt x="85534" y="25908"/>
                </a:lnTo>
                <a:lnTo>
                  <a:pt x="49006" y="3998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8" name="object 9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352193" y="3331206"/>
            <a:ext cx="151161" cy="198377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5976556" y="3236404"/>
            <a:ext cx="175895" cy="288925"/>
          </a:xfrm>
          <a:custGeom>
            <a:avLst/>
            <a:gdLst/>
            <a:ahLst/>
            <a:cxnLst/>
            <a:rect l="l" t="t" r="r" b="b"/>
            <a:pathLst>
              <a:path w="175895" h="288925">
                <a:moveTo>
                  <a:pt x="45720" y="288607"/>
                </a:moveTo>
                <a:lnTo>
                  <a:pt x="45720" y="120586"/>
                </a:lnTo>
                <a:lnTo>
                  <a:pt x="53340" y="112966"/>
                </a:lnTo>
                <a:lnTo>
                  <a:pt x="56483" y="109918"/>
                </a:lnTo>
                <a:lnTo>
                  <a:pt x="61055" y="105346"/>
                </a:lnTo>
                <a:lnTo>
                  <a:pt x="65627" y="102298"/>
                </a:lnTo>
                <a:lnTo>
                  <a:pt x="70199" y="100774"/>
                </a:lnTo>
                <a:lnTo>
                  <a:pt x="74771" y="97726"/>
                </a:lnTo>
                <a:lnTo>
                  <a:pt x="80867" y="94678"/>
                </a:lnTo>
                <a:lnTo>
                  <a:pt x="99155" y="90106"/>
                </a:lnTo>
                <a:lnTo>
                  <a:pt x="112966" y="90106"/>
                </a:lnTo>
                <a:lnTo>
                  <a:pt x="125158" y="93154"/>
                </a:lnTo>
                <a:lnTo>
                  <a:pt x="131254" y="93154"/>
                </a:lnTo>
                <a:lnTo>
                  <a:pt x="137350" y="96202"/>
                </a:lnTo>
                <a:lnTo>
                  <a:pt x="141922" y="99250"/>
                </a:lnTo>
                <a:lnTo>
                  <a:pt x="148018" y="100774"/>
                </a:lnTo>
                <a:lnTo>
                  <a:pt x="152590" y="105346"/>
                </a:lnTo>
                <a:lnTo>
                  <a:pt x="157162" y="108394"/>
                </a:lnTo>
                <a:lnTo>
                  <a:pt x="161734" y="112966"/>
                </a:lnTo>
                <a:lnTo>
                  <a:pt x="164782" y="117538"/>
                </a:lnTo>
                <a:lnTo>
                  <a:pt x="170878" y="129730"/>
                </a:lnTo>
                <a:lnTo>
                  <a:pt x="172497" y="134397"/>
                </a:lnTo>
                <a:lnTo>
                  <a:pt x="174021" y="140493"/>
                </a:lnTo>
                <a:lnTo>
                  <a:pt x="174021" y="148113"/>
                </a:lnTo>
                <a:lnTo>
                  <a:pt x="175545" y="155733"/>
                </a:lnTo>
                <a:lnTo>
                  <a:pt x="175545" y="288607"/>
                </a:lnTo>
                <a:lnTo>
                  <a:pt x="128206" y="288607"/>
                </a:lnTo>
                <a:lnTo>
                  <a:pt x="128206" y="160305"/>
                </a:lnTo>
                <a:lnTo>
                  <a:pt x="126682" y="155733"/>
                </a:lnTo>
                <a:lnTo>
                  <a:pt x="126682" y="152685"/>
                </a:lnTo>
                <a:lnTo>
                  <a:pt x="123634" y="146589"/>
                </a:lnTo>
                <a:lnTo>
                  <a:pt x="122110" y="140493"/>
                </a:lnTo>
                <a:lnTo>
                  <a:pt x="117538" y="135921"/>
                </a:lnTo>
                <a:lnTo>
                  <a:pt x="112966" y="134397"/>
                </a:lnTo>
                <a:lnTo>
                  <a:pt x="106775" y="131349"/>
                </a:lnTo>
                <a:lnTo>
                  <a:pt x="100679" y="129730"/>
                </a:lnTo>
                <a:lnTo>
                  <a:pt x="94583" y="129730"/>
                </a:lnTo>
                <a:lnTo>
                  <a:pt x="57995" y="144875"/>
                </a:lnTo>
                <a:lnTo>
                  <a:pt x="47244" y="155733"/>
                </a:lnTo>
                <a:lnTo>
                  <a:pt x="47244" y="288607"/>
                </a:lnTo>
                <a:lnTo>
                  <a:pt x="45720" y="288607"/>
                </a:lnTo>
                <a:close/>
              </a:path>
              <a:path w="175895" h="288925">
                <a:moveTo>
                  <a:pt x="0" y="288607"/>
                </a:moveTo>
                <a:lnTo>
                  <a:pt x="0" y="0"/>
                </a:lnTo>
                <a:lnTo>
                  <a:pt x="47244" y="0"/>
                </a:lnTo>
                <a:lnTo>
                  <a:pt x="47244" y="109918"/>
                </a:lnTo>
                <a:lnTo>
                  <a:pt x="45720" y="116014"/>
                </a:lnTo>
                <a:lnTo>
                  <a:pt x="45720" y="288607"/>
                </a:lnTo>
                <a:lnTo>
                  <a:pt x="0" y="288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6203918" y="3236404"/>
            <a:ext cx="609600" cy="293370"/>
            <a:chOff x="6203918" y="3236404"/>
            <a:chExt cx="609600" cy="293370"/>
          </a:xfrm>
        </p:grpSpPr>
        <p:sp>
          <p:nvSpPr>
            <p:cNvPr id="101" name="object 101"/>
            <p:cNvSpPr/>
            <p:nvPr/>
          </p:nvSpPr>
          <p:spPr>
            <a:xfrm>
              <a:off x="6203912" y="3236404"/>
              <a:ext cx="48895" cy="288925"/>
            </a:xfrm>
            <a:custGeom>
              <a:avLst/>
              <a:gdLst/>
              <a:ahLst/>
              <a:cxnLst/>
              <a:rect l="l" t="t" r="r" b="b"/>
              <a:pathLst>
                <a:path w="48895" h="288925">
                  <a:moveTo>
                    <a:pt x="47345" y="96202"/>
                  </a:moveTo>
                  <a:lnTo>
                    <a:pt x="1524" y="96202"/>
                  </a:lnTo>
                  <a:lnTo>
                    <a:pt x="1524" y="288607"/>
                  </a:lnTo>
                  <a:lnTo>
                    <a:pt x="47345" y="288607"/>
                  </a:lnTo>
                  <a:lnTo>
                    <a:pt x="47345" y="96202"/>
                  </a:lnTo>
                  <a:close/>
                </a:path>
                <a:path w="48895" h="288925">
                  <a:moveTo>
                    <a:pt x="48869" y="0"/>
                  </a:moveTo>
                  <a:lnTo>
                    <a:pt x="0" y="0"/>
                  </a:lnTo>
                  <a:lnTo>
                    <a:pt x="0" y="51917"/>
                  </a:lnTo>
                  <a:lnTo>
                    <a:pt x="48869" y="51917"/>
                  </a:lnTo>
                  <a:lnTo>
                    <a:pt x="488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94025" y="3326510"/>
              <a:ext cx="175545" cy="20302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12338" y="3326511"/>
              <a:ext cx="114490" cy="19850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646640" y="3326511"/>
              <a:ext cx="166401" cy="203073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6864953" y="3326510"/>
            <a:ext cx="316230" cy="292100"/>
            <a:chOff x="6864953" y="3326510"/>
            <a:chExt cx="316230" cy="292100"/>
          </a:xfrm>
        </p:grpSpPr>
        <p:pic>
          <p:nvPicPr>
            <p:cNvPr id="106" name="object 10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64953" y="3326511"/>
              <a:ext cx="116014" cy="19850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997732" y="3326510"/>
              <a:ext cx="183515" cy="292100"/>
            </a:xfrm>
            <a:custGeom>
              <a:avLst/>
              <a:gdLst/>
              <a:ahLst/>
              <a:cxnLst/>
              <a:rect l="l" t="t" r="r" b="b"/>
              <a:pathLst>
                <a:path w="183515" h="292100">
                  <a:moveTo>
                    <a:pt x="0" y="105346"/>
                  </a:moveTo>
                  <a:lnTo>
                    <a:pt x="7620" y="59531"/>
                  </a:lnTo>
                  <a:lnTo>
                    <a:pt x="31963" y="21121"/>
                  </a:lnTo>
                  <a:lnTo>
                    <a:pt x="69437" y="2095"/>
                  </a:lnTo>
                  <a:lnTo>
                    <a:pt x="85439" y="0"/>
                  </a:lnTo>
                  <a:lnTo>
                    <a:pt x="93471" y="547"/>
                  </a:lnTo>
                  <a:lnTo>
                    <a:pt x="128587" y="16382"/>
                  </a:lnTo>
                  <a:lnTo>
                    <a:pt x="138874" y="27431"/>
                  </a:lnTo>
                  <a:lnTo>
                    <a:pt x="141922" y="6095"/>
                  </a:lnTo>
                  <a:lnTo>
                    <a:pt x="183165" y="6095"/>
                  </a:lnTo>
                  <a:lnTo>
                    <a:pt x="183165" y="291655"/>
                  </a:lnTo>
                  <a:lnTo>
                    <a:pt x="135826" y="291655"/>
                  </a:lnTo>
                  <a:lnTo>
                    <a:pt x="135826" y="61055"/>
                  </a:lnTo>
                  <a:lnTo>
                    <a:pt x="131254" y="54959"/>
                  </a:lnTo>
                  <a:lnTo>
                    <a:pt x="125158" y="50387"/>
                  </a:lnTo>
                  <a:lnTo>
                    <a:pt x="117538" y="45815"/>
                  </a:lnTo>
                  <a:lnTo>
                    <a:pt x="111442" y="41243"/>
                  </a:lnTo>
                  <a:lnTo>
                    <a:pt x="103822" y="38099"/>
                  </a:lnTo>
                  <a:lnTo>
                    <a:pt x="90106" y="38099"/>
                  </a:lnTo>
                  <a:lnTo>
                    <a:pt x="85439" y="39623"/>
                  </a:lnTo>
                  <a:lnTo>
                    <a:pt x="79343" y="41243"/>
                  </a:lnTo>
                  <a:lnTo>
                    <a:pt x="74771" y="42767"/>
                  </a:lnTo>
                  <a:lnTo>
                    <a:pt x="70199" y="45815"/>
                  </a:lnTo>
                  <a:lnTo>
                    <a:pt x="65627" y="51911"/>
                  </a:lnTo>
                  <a:lnTo>
                    <a:pt x="61055" y="56483"/>
                  </a:lnTo>
                  <a:lnTo>
                    <a:pt x="49149" y="94949"/>
                  </a:lnTo>
                  <a:lnTo>
                    <a:pt x="48863" y="103822"/>
                  </a:lnTo>
                  <a:lnTo>
                    <a:pt x="48863" y="196940"/>
                  </a:lnTo>
                  <a:lnTo>
                    <a:pt x="45075" y="195000"/>
                  </a:lnTo>
                  <a:lnTo>
                    <a:pt x="15621" y="167211"/>
                  </a:lnTo>
                  <a:lnTo>
                    <a:pt x="2095" y="129206"/>
                  </a:lnTo>
                  <a:lnTo>
                    <a:pt x="547" y="117624"/>
                  </a:lnTo>
                  <a:lnTo>
                    <a:pt x="0" y="105346"/>
                  </a:lnTo>
                  <a:close/>
                </a:path>
                <a:path w="183515" h="292100">
                  <a:moveTo>
                    <a:pt x="48863" y="196940"/>
                  </a:moveTo>
                  <a:lnTo>
                    <a:pt x="48863" y="103822"/>
                  </a:lnTo>
                  <a:lnTo>
                    <a:pt x="49125" y="110658"/>
                  </a:lnTo>
                  <a:lnTo>
                    <a:pt x="49815" y="117359"/>
                  </a:lnTo>
                  <a:lnTo>
                    <a:pt x="61055" y="149637"/>
                  </a:lnTo>
                  <a:lnTo>
                    <a:pt x="64103" y="154209"/>
                  </a:lnTo>
                  <a:lnTo>
                    <a:pt x="68675" y="158781"/>
                  </a:lnTo>
                  <a:lnTo>
                    <a:pt x="74771" y="161829"/>
                  </a:lnTo>
                  <a:lnTo>
                    <a:pt x="79343" y="164877"/>
                  </a:lnTo>
                  <a:lnTo>
                    <a:pt x="85439" y="166401"/>
                  </a:lnTo>
                  <a:lnTo>
                    <a:pt x="97726" y="166401"/>
                  </a:lnTo>
                  <a:lnTo>
                    <a:pt x="106870" y="163353"/>
                  </a:lnTo>
                  <a:lnTo>
                    <a:pt x="111442" y="163353"/>
                  </a:lnTo>
                  <a:lnTo>
                    <a:pt x="116014" y="161829"/>
                  </a:lnTo>
                  <a:lnTo>
                    <a:pt x="119062" y="158781"/>
                  </a:lnTo>
                  <a:lnTo>
                    <a:pt x="125158" y="155733"/>
                  </a:lnTo>
                  <a:lnTo>
                    <a:pt x="128206" y="152685"/>
                  </a:lnTo>
                  <a:lnTo>
                    <a:pt x="131254" y="151161"/>
                  </a:lnTo>
                  <a:lnTo>
                    <a:pt x="135826" y="146589"/>
                  </a:lnTo>
                  <a:lnTo>
                    <a:pt x="135826" y="183260"/>
                  </a:lnTo>
                  <a:lnTo>
                    <a:pt x="132778" y="186308"/>
                  </a:lnTo>
                  <a:lnTo>
                    <a:pt x="129730" y="187832"/>
                  </a:lnTo>
                  <a:lnTo>
                    <a:pt x="126682" y="190880"/>
                  </a:lnTo>
                  <a:lnTo>
                    <a:pt x="122110" y="192404"/>
                  </a:lnTo>
                  <a:lnTo>
                    <a:pt x="117538" y="195452"/>
                  </a:lnTo>
                  <a:lnTo>
                    <a:pt x="99250" y="201548"/>
                  </a:lnTo>
                  <a:lnTo>
                    <a:pt x="93471" y="202993"/>
                  </a:lnTo>
                  <a:lnTo>
                    <a:pt x="77438" y="202895"/>
                  </a:lnTo>
                  <a:lnTo>
                    <a:pt x="74414" y="202787"/>
                  </a:lnTo>
                  <a:lnTo>
                    <a:pt x="66579" y="201929"/>
                  </a:lnTo>
                  <a:lnTo>
                    <a:pt x="59031" y="200501"/>
                  </a:lnTo>
                  <a:lnTo>
                    <a:pt x="51911" y="198500"/>
                  </a:lnTo>
                  <a:lnTo>
                    <a:pt x="48863" y="1969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8" name="object 10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231285" y="3332607"/>
            <a:ext cx="174021" cy="196976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5949696" y="3236404"/>
            <a:ext cx="1789430" cy="351155"/>
            <a:chOff x="5949696" y="3236404"/>
            <a:chExt cx="1789430" cy="351155"/>
          </a:xfrm>
        </p:grpSpPr>
        <p:sp>
          <p:nvSpPr>
            <p:cNvPr id="110" name="object 110"/>
            <p:cNvSpPr/>
            <p:nvPr/>
          </p:nvSpPr>
          <p:spPr>
            <a:xfrm>
              <a:off x="7454163" y="3236404"/>
              <a:ext cx="50800" cy="288925"/>
            </a:xfrm>
            <a:custGeom>
              <a:avLst/>
              <a:gdLst/>
              <a:ahLst/>
              <a:cxnLst/>
              <a:rect l="l" t="t" r="r" b="b"/>
              <a:pathLst>
                <a:path w="50800" h="288925">
                  <a:moveTo>
                    <a:pt x="48869" y="96202"/>
                  </a:moveTo>
                  <a:lnTo>
                    <a:pt x="1524" y="96202"/>
                  </a:lnTo>
                  <a:lnTo>
                    <a:pt x="1524" y="288607"/>
                  </a:lnTo>
                  <a:lnTo>
                    <a:pt x="48869" y="288607"/>
                  </a:lnTo>
                  <a:lnTo>
                    <a:pt x="48869" y="96202"/>
                  </a:lnTo>
                  <a:close/>
                </a:path>
                <a:path w="50800" h="288925">
                  <a:moveTo>
                    <a:pt x="50393" y="0"/>
                  </a:moveTo>
                  <a:lnTo>
                    <a:pt x="0" y="0"/>
                  </a:lnTo>
                  <a:lnTo>
                    <a:pt x="0" y="51917"/>
                  </a:lnTo>
                  <a:lnTo>
                    <a:pt x="50393" y="51917"/>
                  </a:lnTo>
                  <a:lnTo>
                    <a:pt x="503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547229" y="3326511"/>
              <a:ext cx="167925" cy="20307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5949696" y="3563111"/>
              <a:ext cx="1789430" cy="24765"/>
            </a:xfrm>
            <a:custGeom>
              <a:avLst/>
              <a:gdLst/>
              <a:ahLst/>
              <a:cxnLst/>
              <a:rect l="l" t="t" r="r" b="b"/>
              <a:pathLst>
                <a:path w="1789429" h="24764">
                  <a:moveTo>
                    <a:pt x="0" y="24384"/>
                  </a:moveTo>
                  <a:lnTo>
                    <a:pt x="0" y="0"/>
                  </a:lnTo>
                  <a:lnTo>
                    <a:pt x="1789176" y="0"/>
                  </a:lnTo>
                  <a:lnTo>
                    <a:pt x="1789176" y="24384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/>
          <p:nvPr/>
        </p:nvSpPr>
        <p:spPr>
          <a:xfrm>
            <a:off x="8173117" y="3236404"/>
            <a:ext cx="183515" cy="293370"/>
          </a:xfrm>
          <a:custGeom>
            <a:avLst/>
            <a:gdLst/>
            <a:ahLst/>
            <a:cxnLst/>
            <a:rect l="l" t="t" r="r" b="b"/>
            <a:pathLst>
              <a:path w="183515" h="293370">
                <a:moveTo>
                  <a:pt x="134302" y="100774"/>
                </a:moveTo>
                <a:lnTo>
                  <a:pt x="134302" y="0"/>
                </a:lnTo>
                <a:lnTo>
                  <a:pt x="181641" y="0"/>
                </a:lnTo>
                <a:lnTo>
                  <a:pt x="181665" y="240341"/>
                </a:lnTo>
                <a:lnTo>
                  <a:pt x="181832" y="249090"/>
                </a:lnTo>
                <a:lnTo>
                  <a:pt x="182284" y="257000"/>
                </a:lnTo>
                <a:lnTo>
                  <a:pt x="183165" y="264223"/>
                </a:lnTo>
                <a:lnTo>
                  <a:pt x="183165" y="288607"/>
                </a:lnTo>
                <a:lnTo>
                  <a:pt x="140398" y="288607"/>
                </a:lnTo>
                <a:lnTo>
                  <a:pt x="138874" y="268795"/>
                </a:lnTo>
                <a:lnTo>
                  <a:pt x="137350" y="268795"/>
                </a:lnTo>
                <a:lnTo>
                  <a:pt x="135826" y="270319"/>
                </a:lnTo>
                <a:lnTo>
                  <a:pt x="135826" y="105346"/>
                </a:lnTo>
                <a:lnTo>
                  <a:pt x="134302" y="100774"/>
                </a:lnTo>
                <a:close/>
              </a:path>
              <a:path w="183515" h="293370">
                <a:moveTo>
                  <a:pt x="0" y="195453"/>
                </a:moveTo>
                <a:lnTo>
                  <a:pt x="6096" y="151161"/>
                </a:lnTo>
                <a:lnTo>
                  <a:pt x="25908" y="117538"/>
                </a:lnTo>
                <a:lnTo>
                  <a:pt x="61436" y="94607"/>
                </a:lnTo>
                <a:lnTo>
                  <a:pt x="90106" y="90106"/>
                </a:lnTo>
                <a:lnTo>
                  <a:pt x="96202" y="91630"/>
                </a:lnTo>
                <a:lnTo>
                  <a:pt x="100774" y="91630"/>
                </a:lnTo>
                <a:lnTo>
                  <a:pt x="109918" y="94678"/>
                </a:lnTo>
                <a:lnTo>
                  <a:pt x="112966" y="96202"/>
                </a:lnTo>
                <a:lnTo>
                  <a:pt x="117538" y="97726"/>
                </a:lnTo>
                <a:lnTo>
                  <a:pt x="120586" y="99250"/>
                </a:lnTo>
                <a:lnTo>
                  <a:pt x="125158" y="100774"/>
                </a:lnTo>
                <a:lnTo>
                  <a:pt x="128206" y="103822"/>
                </a:lnTo>
                <a:lnTo>
                  <a:pt x="134302" y="106870"/>
                </a:lnTo>
                <a:lnTo>
                  <a:pt x="135826" y="106870"/>
                </a:lnTo>
                <a:lnTo>
                  <a:pt x="135826" y="270319"/>
                </a:lnTo>
                <a:lnTo>
                  <a:pt x="134302" y="271843"/>
                </a:lnTo>
                <a:lnTo>
                  <a:pt x="134302" y="143541"/>
                </a:lnTo>
                <a:lnTo>
                  <a:pt x="129730" y="138969"/>
                </a:lnTo>
                <a:lnTo>
                  <a:pt x="123634" y="135921"/>
                </a:lnTo>
                <a:lnTo>
                  <a:pt x="116014" y="132873"/>
                </a:lnTo>
                <a:lnTo>
                  <a:pt x="109918" y="129730"/>
                </a:lnTo>
                <a:lnTo>
                  <a:pt x="102298" y="128206"/>
                </a:lnTo>
                <a:lnTo>
                  <a:pt x="90106" y="128206"/>
                </a:lnTo>
                <a:lnTo>
                  <a:pt x="83915" y="129730"/>
                </a:lnTo>
                <a:lnTo>
                  <a:pt x="79343" y="131349"/>
                </a:lnTo>
                <a:lnTo>
                  <a:pt x="73247" y="132873"/>
                </a:lnTo>
                <a:lnTo>
                  <a:pt x="51435" y="168131"/>
                </a:lnTo>
                <a:lnTo>
                  <a:pt x="48863" y="193929"/>
                </a:lnTo>
                <a:lnTo>
                  <a:pt x="48863" y="287779"/>
                </a:lnTo>
                <a:lnTo>
                  <a:pt x="43551" y="284892"/>
                </a:lnTo>
                <a:lnTo>
                  <a:pt x="14097" y="257317"/>
                </a:lnTo>
                <a:lnTo>
                  <a:pt x="1333" y="219884"/>
                </a:lnTo>
                <a:lnTo>
                  <a:pt x="309" y="208374"/>
                </a:lnTo>
                <a:lnTo>
                  <a:pt x="0" y="195453"/>
                </a:lnTo>
                <a:close/>
              </a:path>
              <a:path w="183515" h="293370">
                <a:moveTo>
                  <a:pt x="48863" y="287779"/>
                </a:moveTo>
                <a:lnTo>
                  <a:pt x="48863" y="193929"/>
                </a:lnTo>
                <a:lnTo>
                  <a:pt x="49458" y="207945"/>
                </a:lnTo>
                <a:lnTo>
                  <a:pt x="51339" y="220265"/>
                </a:lnTo>
                <a:lnTo>
                  <a:pt x="73449" y="251555"/>
                </a:lnTo>
                <a:lnTo>
                  <a:pt x="93154" y="256508"/>
                </a:lnTo>
                <a:lnTo>
                  <a:pt x="97726" y="256508"/>
                </a:lnTo>
                <a:lnTo>
                  <a:pt x="102298" y="254984"/>
                </a:lnTo>
                <a:lnTo>
                  <a:pt x="105346" y="253460"/>
                </a:lnTo>
                <a:lnTo>
                  <a:pt x="109918" y="253460"/>
                </a:lnTo>
                <a:lnTo>
                  <a:pt x="114490" y="251936"/>
                </a:lnTo>
                <a:lnTo>
                  <a:pt x="117538" y="248888"/>
                </a:lnTo>
                <a:lnTo>
                  <a:pt x="122110" y="247364"/>
                </a:lnTo>
                <a:lnTo>
                  <a:pt x="125158" y="245840"/>
                </a:lnTo>
                <a:lnTo>
                  <a:pt x="128206" y="242792"/>
                </a:lnTo>
                <a:lnTo>
                  <a:pt x="129730" y="239744"/>
                </a:lnTo>
                <a:lnTo>
                  <a:pt x="132778" y="238220"/>
                </a:lnTo>
                <a:lnTo>
                  <a:pt x="134302" y="235172"/>
                </a:lnTo>
                <a:lnTo>
                  <a:pt x="134302" y="271843"/>
                </a:lnTo>
                <a:lnTo>
                  <a:pt x="128206" y="277939"/>
                </a:lnTo>
                <a:lnTo>
                  <a:pt x="119062" y="284035"/>
                </a:lnTo>
                <a:lnTo>
                  <a:pt x="114490" y="285559"/>
                </a:lnTo>
                <a:lnTo>
                  <a:pt x="109918" y="288607"/>
                </a:lnTo>
                <a:lnTo>
                  <a:pt x="105346" y="290131"/>
                </a:lnTo>
                <a:lnTo>
                  <a:pt x="93154" y="293179"/>
                </a:lnTo>
                <a:lnTo>
                  <a:pt x="77438" y="293053"/>
                </a:lnTo>
                <a:lnTo>
                  <a:pt x="73104" y="292893"/>
                </a:lnTo>
                <a:lnTo>
                  <a:pt x="65627" y="292036"/>
                </a:lnTo>
                <a:lnTo>
                  <a:pt x="58150" y="290607"/>
                </a:lnTo>
                <a:lnTo>
                  <a:pt x="50387" y="288607"/>
                </a:lnTo>
                <a:lnTo>
                  <a:pt x="48863" y="287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4" name="object 11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402097" y="3326510"/>
            <a:ext cx="175545" cy="203028"/>
          </a:xfrm>
          <a:prstGeom prst="rect">
            <a:avLst/>
          </a:prstGeom>
        </p:spPr>
      </p:pic>
      <p:grpSp>
        <p:nvGrpSpPr>
          <p:cNvPr id="115" name="object 115"/>
          <p:cNvGrpSpPr/>
          <p:nvPr/>
        </p:nvGrpSpPr>
        <p:grpSpPr>
          <a:xfrm>
            <a:off x="954405" y="3676269"/>
            <a:ext cx="1772285" cy="295275"/>
            <a:chOff x="954405" y="3676269"/>
            <a:chExt cx="1772285" cy="295275"/>
          </a:xfrm>
        </p:grpSpPr>
        <p:pic>
          <p:nvPicPr>
            <p:cNvPr id="116" name="object 11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54405" y="3767899"/>
              <a:ext cx="141922" cy="20307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6903" y="3767899"/>
              <a:ext cx="174021" cy="20299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45216" y="3767899"/>
              <a:ext cx="315944" cy="196977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688680" y="3676268"/>
              <a:ext cx="274955" cy="295275"/>
            </a:xfrm>
            <a:custGeom>
              <a:avLst/>
              <a:gdLst/>
              <a:ahLst/>
              <a:cxnLst/>
              <a:rect l="l" t="t" r="r" b="b"/>
              <a:pathLst>
                <a:path w="274955" h="295275">
                  <a:moveTo>
                    <a:pt x="47345" y="96202"/>
                  </a:moveTo>
                  <a:lnTo>
                    <a:pt x="1524" y="96202"/>
                  </a:lnTo>
                  <a:lnTo>
                    <a:pt x="1524" y="288607"/>
                  </a:lnTo>
                  <a:lnTo>
                    <a:pt x="47345" y="288607"/>
                  </a:lnTo>
                  <a:lnTo>
                    <a:pt x="47345" y="96202"/>
                  </a:lnTo>
                  <a:close/>
                </a:path>
                <a:path w="274955" h="295275">
                  <a:moveTo>
                    <a:pt x="48869" y="0"/>
                  </a:moveTo>
                  <a:lnTo>
                    <a:pt x="0" y="0"/>
                  </a:lnTo>
                  <a:lnTo>
                    <a:pt x="0" y="51917"/>
                  </a:lnTo>
                  <a:lnTo>
                    <a:pt x="48869" y="51917"/>
                  </a:lnTo>
                  <a:lnTo>
                    <a:pt x="48869" y="0"/>
                  </a:lnTo>
                  <a:close/>
                </a:path>
                <a:path w="274955" h="295275">
                  <a:moveTo>
                    <a:pt x="274701" y="273380"/>
                  </a:moveTo>
                  <a:lnTo>
                    <a:pt x="273177" y="264236"/>
                  </a:lnTo>
                  <a:lnTo>
                    <a:pt x="273177" y="12"/>
                  </a:lnTo>
                  <a:lnTo>
                    <a:pt x="225844" y="12"/>
                  </a:lnTo>
                  <a:lnTo>
                    <a:pt x="225844" y="105359"/>
                  </a:lnTo>
                  <a:lnTo>
                    <a:pt x="227368" y="108407"/>
                  </a:lnTo>
                  <a:lnTo>
                    <a:pt x="225844" y="108407"/>
                  </a:lnTo>
                  <a:lnTo>
                    <a:pt x="225844" y="145072"/>
                  </a:lnTo>
                  <a:lnTo>
                    <a:pt x="225844" y="236702"/>
                  </a:lnTo>
                  <a:lnTo>
                    <a:pt x="221272" y="241274"/>
                  </a:lnTo>
                  <a:lnTo>
                    <a:pt x="218224" y="242798"/>
                  </a:lnTo>
                  <a:lnTo>
                    <a:pt x="216700" y="245846"/>
                  </a:lnTo>
                  <a:lnTo>
                    <a:pt x="212128" y="247370"/>
                  </a:lnTo>
                  <a:lnTo>
                    <a:pt x="209080" y="250418"/>
                  </a:lnTo>
                  <a:lnTo>
                    <a:pt x="206032" y="251942"/>
                  </a:lnTo>
                  <a:lnTo>
                    <a:pt x="196888" y="254990"/>
                  </a:lnTo>
                  <a:lnTo>
                    <a:pt x="193840" y="254990"/>
                  </a:lnTo>
                  <a:lnTo>
                    <a:pt x="189268" y="256514"/>
                  </a:lnTo>
                  <a:lnTo>
                    <a:pt x="184696" y="256514"/>
                  </a:lnTo>
                  <a:lnTo>
                    <a:pt x="174040" y="255397"/>
                  </a:lnTo>
                  <a:lnTo>
                    <a:pt x="142875" y="220268"/>
                  </a:lnTo>
                  <a:lnTo>
                    <a:pt x="140398" y="193941"/>
                  </a:lnTo>
                  <a:lnTo>
                    <a:pt x="140690" y="185064"/>
                  </a:lnTo>
                  <a:lnTo>
                    <a:pt x="151066" y="146596"/>
                  </a:lnTo>
                  <a:lnTo>
                    <a:pt x="180124" y="128219"/>
                  </a:lnTo>
                  <a:lnTo>
                    <a:pt x="193840" y="128219"/>
                  </a:lnTo>
                  <a:lnTo>
                    <a:pt x="199936" y="129743"/>
                  </a:lnTo>
                  <a:lnTo>
                    <a:pt x="207556" y="132880"/>
                  </a:lnTo>
                  <a:lnTo>
                    <a:pt x="215176" y="135928"/>
                  </a:lnTo>
                  <a:lnTo>
                    <a:pt x="221272" y="140500"/>
                  </a:lnTo>
                  <a:lnTo>
                    <a:pt x="225844" y="145072"/>
                  </a:lnTo>
                  <a:lnTo>
                    <a:pt x="225844" y="108407"/>
                  </a:lnTo>
                  <a:lnTo>
                    <a:pt x="222796" y="105359"/>
                  </a:lnTo>
                  <a:lnTo>
                    <a:pt x="216700" y="102311"/>
                  </a:lnTo>
                  <a:lnTo>
                    <a:pt x="212128" y="99263"/>
                  </a:lnTo>
                  <a:lnTo>
                    <a:pt x="209080" y="97739"/>
                  </a:lnTo>
                  <a:lnTo>
                    <a:pt x="199936" y="94691"/>
                  </a:lnTo>
                  <a:lnTo>
                    <a:pt x="196888" y="93167"/>
                  </a:lnTo>
                  <a:lnTo>
                    <a:pt x="192316" y="93167"/>
                  </a:lnTo>
                  <a:lnTo>
                    <a:pt x="186220" y="91643"/>
                  </a:lnTo>
                  <a:lnTo>
                    <a:pt x="174040" y="91757"/>
                  </a:lnTo>
                  <a:lnTo>
                    <a:pt x="130111" y="105930"/>
                  </a:lnTo>
                  <a:lnTo>
                    <a:pt x="101371" y="141414"/>
                  </a:lnTo>
                  <a:lnTo>
                    <a:pt x="91846" y="184683"/>
                  </a:lnTo>
                  <a:lnTo>
                    <a:pt x="91541" y="196989"/>
                  </a:lnTo>
                  <a:lnTo>
                    <a:pt x="91846" y="209042"/>
                  </a:lnTo>
                  <a:lnTo>
                    <a:pt x="101346" y="249910"/>
                  </a:lnTo>
                  <a:lnTo>
                    <a:pt x="128384" y="281381"/>
                  </a:lnTo>
                  <a:lnTo>
                    <a:pt x="140398" y="287832"/>
                  </a:lnTo>
                  <a:lnTo>
                    <a:pt x="141922" y="288620"/>
                  </a:lnTo>
                  <a:lnTo>
                    <a:pt x="178600" y="294716"/>
                  </a:lnTo>
                  <a:lnTo>
                    <a:pt x="196888" y="290144"/>
                  </a:lnTo>
                  <a:lnTo>
                    <a:pt x="206032" y="287096"/>
                  </a:lnTo>
                  <a:lnTo>
                    <a:pt x="219748" y="277952"/>
                  </a:lnTo>
                  <a:lnTo>
                    <a:pt x="225844" y="271856"/>
                  </a:lnTo>
                  <a:lnTo>
                    <a:pt x="227368" y="270332"/>
                  </a:lnTo>
                  <a:lnTo>
                    <a:pt x="228892" y="268808"/>
                  </a:lnTo>
                  <a:lnTo>
                    <a:pt x="230416" y="268808"/>
                  </a:lnTo>
                  <a:lnTo>
                    <a:pt x="231940" y="288620"/>
                  </a:lnTo>
                  <a:lnTo>
                    <a:pt x="274701" y="288620"/>
                  </a:lnTo>
                  <a:lnTo>
                    <a:pt x="274701" y="273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007680" y="3767899"/>
              <a:ext cx="193833" cy="20307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242756" y="3767899"/>
              <a:ext cx="308324" cy="20305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86228" y="3767899"/>
              <a:ext cx="140398" cy="203073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2926651" y="3676269"/>
            <a:ext cx="401955" cy="295275"/>
            <a:chOff x="2926651" y="3676269"/>
            <a:chExt cx="401955" cy="295275"/>
          </a:xfrm>
        </p:grpSpPr>
        <p:sp>
          <p:nvSpPr>
            <p:cNvPr id="124" name="object 124"/>
            <p:cNvSpPr/>
            <p:nvPr/>
          </p:nvSpPr>
          <p:spPr>
            <a:xfrm>
              <a:off x="2926651" y="3676269"/>
              <a:ext cx="183515" cy="295275"/>
            </a:xfrm>
            <a:custGeom>
              <a:avLst/>
              <a:gdLst/>
              <a:ahLst/>
              <a:cxnLst/>
              <a:rect l="l" t="t" r="r" b="b"/>
              <a:pathLst>
                <a:path w="183514" h="295275">
                  <a:moveTo>
                    <a:pt x="48768" y="287832"/>
                  </a:moveTo>
                  <a:lnTo>
                    <a:pt x="48768" y="193929"/>
                  </a:lnTo>
                  <a:lnTo>
                    <a:pt x="49364" y="207945"/>
                  </a:lnTo>
                  <a:lnTo>
                    <a:pt x="51256" y="220265"/>
                  </a:lnTo>
                  <a:lnTo>
                    <a:pt x="73437" y="252126"/>
                  </a:lnTo>
                  <a:lnTo>
                    <a:pt x="93059" y="256508"/>
                  </a:lnTo>
                  <a:lnTo>
                    <a:pt x="97631" y="256508"/>
                  </a:lnTo>
                  <a:lnTo>
                    <a:pt x="100679" y="254984"/>
                  </a:lnTo>
                  <a:lnTo>
                    <a:pt x="105251" y="254984"/>
                  </a:lnTo>
                  <a:lnTo>
                    <a:pt x="109823" y="253460"/>
                  </a:lnTo>
                  <a:lnTo>
                    <a:pt x="112966" y="251936"/>
                  </a:lnTo>
                  <a:lnTo>
                    <a:pt x="117538" y="250412"/>
                  </a:lnTo>
                  <a:lnTo>
                    <a:pt x="120586" y="247364"/>
                  </a:lnTo>
                  <a:lnTo>
                    <a:pt x="125158" y="245840"/>
                  </a:lnTo>
                  <a:lnTo>
                    <a:pt x="126682" y="242792"/>
                  </a:lnTo>
                  <a:lnTo>
                    <a:pt x="129730" y="241268"/>
                  </a:lnTo>
                  <a:lnTo>
                    <a:pt x="134302" y="236696"/>
                  </a:lnTo>
                  <a:lnTo>
                    <a:pt x="134302" y="0"/>
                  </a:lnTo>
                  <a:lnTo>
                    <a:pt x="181641" y="0"/>
                  </a:lnTo>
                  <a:lnTo>
                    <a:pt x="181641" y="273367"/>
                  </a:lnTo>
                  <a:lnTo>
                    <a:pt x="183165" y="282511"/>
                  </a:lnTo>
                  <a:lnTo>
                    <a:pt x="183165" y="288607"/>
                  </a:lnTo>
                  <a:lnTo>
                    <a:pt x="140398" y="288607"/>
                  </a:lnTo>
                  <a:lnTo>
                    <a:pt x="138874" y="268795"/>
                  </a:lnTo>
                  <a:lnTo>
                    <a:pt x="137350" y="268795"/>
                  </a:lnTo>
                  <a:lnTo>
                    <a:pt x="128206" y="277939"/>
                  </a:lnTo>
                  <a:lnTo>
                    <a:pt x="114490" y="287083"/>
                  </a:lnTo>
                  <a:lnTo>
                    <a:pt x="109823" y="288607"/>
                  </a:lnTo>
                  <a:lnTo>
                    <a:pt x="105251" y="290131"/>
                  </a:lnTo>
                  <a:lnTo>
                    <a:pt x="86963" y="294703"/>
                  </a:lnTo>
                  <a:lnTo>
                    <a:pt x="80867" y="294703"/>
                  </a:lnTo>
                  <a:lnTo>
                    <a:pt x="72888" y="294179"/>
                  </a:lnTo>
                  <a:lnTo>
                    <a:pt x="65043" y="292798"/>
                  </a:lnTo>
                  <a:lnTo>
                    <a:pt x="57467" y="290845"/>
                  </a:lnTo>
                  <a:lnTo>
                    <a:pt x="50292" y="288607"/>
                  </a:lnTo>
                  <a:lnTo>
                    <a:pt x="48768" y="287832"/>
                  </a:lnTo>
                  <a:close/>
                </a:path>
                <a:path w="183514" h="295275">
                  <a:moveTo>
                    <a:pt x="0" y="196977"/>
                  </a:moveTo>
                  <a:lnTo>
                    <a:pt x="6096" y="151161"/>
                  </a:lnTo>
                  <a:lnTo>
                    <a:pt x="25908" y="117538"/>
                  </a:lnTo>
                  <a:lnTo>
                    <a:pt x="61436" y="94845"/>
                  </a:lnTo>
                  <a:lnTo>
                    <a:pt x="94583" y="91630"/>
                  </a:lnTo>
                  <a:lnTo>
                    <a:pt x="99155" y="93154"/>
                  </a:lnTo>
                  <a:lnTo>
                    <a:pt x="103727" y="93154"/>
                  </a:lnTo>
                  <a:lnTo>
                    <a:pt x="108299" y="94678"/>
                  </a:lnTo>
                  <a:lnTo>
                    <a:pt x="112966" y="96202"/>
                  </a:lnTo>
                  <a:lnTo>
                    <a:pt x="117538" y="97726"/>
                  </a:lnTo>
                  <a:lnTo>
                    <a:pt x="120586" y="99250"/>
                  </a:lnTo>
                  <a:lnTo>
                    <a:pt x="125158" y="102298"/>
                  </a:lnTo>
                  <a:lnTo>
                    <a:pt x="131254" y="105346"/>
                  </a:lnTo>
                  <a:lnTo>
                    <a:pt x="134302" y="108394"/>
                  </a:lnTo>
                  <a:lnTo>
                    <a:pt x="134302" y="145065"/>
                  </a:lnTo>
                  <a:lnTo>
                    <a:pt x="129730" y="140493"/>
                  </a:lnTo>
                  <a:lnTo>
                    <a:pt x="122110" y="135921"/>
                  </a:lnTo>
                  <a:lnTo>
                    <a:pt x="116014" y="132873"/>
                  </a:lnTo>
                  <a:lnTo>
                    <a:pt x="108299" y="129730"/>
                  </a:lnTo>
                  <a:lnTo>
                    <a:pt x="102203" y="128206"/>
                  </a:lnTo>
                  <a:lnTo>
                    <a:pt x="88487" y="128206"/>
                  </a:lnTo>
                  <a:lnTo>
                    <a:pt x="83915" y="129730"/>
                  </a:lnTo>
                  <a:lnTo>
                    <a:pt x="77819" y="131349"/>
                  </a:lnTo>
                  <a:lnTo>
                    <a:pt x="68675" y="137445"/>
                  </a:lnTo>
                  <a:lnTo>
                    <a:pt x="59531" y="146589"/>
                  </a:lnTo>
                  <a:lnTo>
                    <a:pt x="54959" y="152685"/>
                  </a:lnTo>
                  <a:lnTo>
                    <a:pt x="53435" y="161829"/>
                  </a:lnTo>
                  <a:lnTo>
                    <a:pt x="51379" y="168988"/>
                  </a:lnTo>
                  <a:lnTo>
                    <a:pt x="49922" y="176736"/>
                  </a:lnTo>
                  <a:lnTo>
                    <a:pt x="49055" y="185055"/>
                  </a:lnTo>
                  <a:lnTo>
                    <a:pt x="48768" y="193929"/>
                  </a:lnTo>
                  <a:lnTo>
                    <a:pt x="48768" y="287832"/>
                  </a:lnTo>
                  <a:lnTo>
                    <a:pt x="43457" y="285130"/>
                  </a:lnTo>
                  <a:lnTo>
                    <a:pt x="14097" y="257698"/>
                  </a:lnTo>
                  <a:lnTo>
                    <a:pt x="1333" y="220265"/>
                  </a:lnTo>
                  <a:lnTo>
                    <a:pt x="309" y="209041"/>
                  </a:lnTo>
                  <a:lnTo>
                    <a:pt x="0" y="1969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154013" y="3767899"/>
              <a:ext cx="174021" cy="202992"/>
            </a:xfrm>
            <a:prstGeom prst="rect">
              <a:avLst/>
            </a:prstGeom>
          </p:spPr>
        </p:pic>
      </p:grpSp>
      <p:grpSp>
        <p:nvGrpSpPr>
          <p:cNvPr id="126" name="object 126"/>
          <p:cNvGrpSpPr/>
          <p:nvPr/>
        </p:nvGrpSpPr>
        <p:grpSpPr>
          <a:xfrm>
            <a:off x="3540252" y="3767899"/>
            <a:ext cx="965200" cy="203200"/>
            <a:chOff x="3540252" y="3767899"/>
            <a:chExt cx="965200" cy="203200"/>
          </a:xfrm>
        </p:grpSpPr>
        <p:pic>
          <p:nvPicPr>
            <p:cNvPr id="127" name="object 12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540252" y="3767899"/>
              <a:ext cx="174021" cy="19697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757041" y="3767899"/>
              <a:ext cx="193833" cy="203073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3992118" y="3767899"/>
              <a:ext cx="296545" cy="197485"/>
            </a:xfrm>
            <a:custGeom>
              <a:avLst/>
              <a:gdLst/>
              <a:ahLst/>
              <a:cxnLst/>
              <a:rect l="l" t="t" r="r" b="b"/>
              <a:pathLst>
                <a:path w="296545" h="197485">
                  <a:moveTo>
                    <a:pt x="0" y="196977"/>
                  </a:moveTo>
                  <a:lnTo>
                    <a:pt x="0" y="4572"/>
                  </a:lnTo>
                  <a:lnTo>
                    <a:pt x="39624" y="4572"/>
                  </a:lnTo>
                  <a:lnTo>
                    <a:pt x="44291" y="32004"/>
                  </a:lnTo>
                  <a:lnTo>
                    <a:pt x="50387" y="22860"/>
                  </a:lnTo>
                  <a:lnTo>
                    <a:pt x="54959" y="19812"/>
                  </a:lnTo>
                  <a:lnTo>
                    <a:pt x="59531" y="15240"/>
                  </a:lnTo>
                  <a:lnTo>
                    <a:pt x="64103" y="12192"/>
                  </a:lnTo>
                  <a:lnTo>
                    <a:pt x="70199" y="9144"/>
                  </a:lnTo>
                  <a:lnTo>
                    <a:pt x="74771" y="6096"/>
                  </a:lnTo>
                  <a:lnTo>
                    <a:pt x="86963" y="3048"/>
                  </a:lnTo>
                  <a:lnTo>
                    <a:pt x="93059" y="0"/>
                  </a:lnTo>
                  <a:lnTo>
                    <a:pt x="106870" y="0"/>
                  </a:lnTo>
                  <a:lnTo>
                    <a:pt x="149353" y="12763"/>
                  </a:lnTo>
                  <a:lnTo>
                    <a:pt x="164877" y="35052"/>
                  </a:lnTo>
                  <a:lnTo>
                    <a:pt x="166401" y="35052"/>
                  </a:lnTo>
                  <a:lnTo>
                    <a:pt x="169449" y="28956"/>
                  </a:lnTo>
                  <a:lnTo>
                    <a:pt x="178593" y="19812"/>
                  </a:lnTo>
                  <a:lnTo>
                    <a:pt x="183165" y="16764"/>
                  </a:lnTo>
                  <a:lnTo>
                    <a:pt x="187737" y="12192"/>
                  </a:lnTo>
                  <a:lnTo>
                    <a:pt x="193833" y="9144"/>
                  </a:lnTo>
                  <a:lnTo>
                    <a:pt x="198405" y="6096"/>
                  </a:lnTo>
                  <a:lnTo>
                    <a:pt x="204501" y="4572"/>
                  </a:lnTo>
                  <a:lnTo>
                    <a:pt x="212121" y="1524"/>
                  </a:lnTo>
                  <a:lnTo>
                    <a:pt x="218217" y="0"/>
                  </a:lnTo>
                  <a:lnTo>
                    <a:pt x="233553" y="83"/>
                  </a:lnTo>
                  <a:lnTo>
                    <a:pt x="273644" y="12501"/>
                  </a:lnTo>
                  <a:lnTo>
                    <a:pt x="288512" y="32004"/>
                  </a:lnTo>
                  <a:lnTo>
                    <a:pt x="290036" y="33528"/>
                  </a:lnTo>
                  <a:lnTo>
                    <a:pt x="291560" y="36576"/>
                  </a:lnTo>
                  <a:lnTo>
                    <a:pt x="291560" y="39719"/>
                  </a:lnTo>
                  <a:lnTo>
                    <a:pt x="293084" y="42767"/>
                  </a:lnTo>
                  <a:lnTo>
                    <a:pt x="293084" y="45815"/>
                  </a:lnTo>
                  <a:lnTo>
                    <a:pt x="294608" y="50387"/>
                  </a:lnTo>
                  <a:lnTo>
                    <a:pt x="294608" y="58007"/>
                  </a:lnTo>
                  <a:lnTo>
                    <a:pt x="296132" y="62579"/>
                  </a:lnTo>
                  <a:lnTo>
                    <a:pt x="296132" y="196977"/>
                  </a:lnTo>
                  <a:lnTo>
                    <a:pt x="248793" y="196977"/>
                  </a:lnTo>
                  <a:lnTo>
                    <a:pt x="248793" y="64103"/>
                  </a:lnTo>
                  <a:lnTo>
                    <a:pt x="247269" y="61055"/>
                  </a:lnTo>
                  <a:lnTo>
                    <a:pt x="247269" y="59531"/>
                  </a:lnTo>
                  <a:lnTo>
                    <a:pt x="245745" y="53435"/>
                  </a:lnTo>
                  <a:lnTo>
                    <a:pt x="242697" y="48863"/>
                  </a:lnTo>
                  <a:lnTo>
                    <a:pt x="238125" y="44291"/>
                  </a:lnTo>
                  <a:lnTo>
                    <a:pt x="233553" y="41243"/>
                  </a:lnTo>
                  <a:lnTo>
                    <a:pt x="227457" y="39719"/>
                  </a:lnTo>
                  <a:lnTo>
                    <a:pt x="212121" y="39719"/>
                  </a:lnTo>
                  <a:lnTo>
                    <a:pt x="198405" y="44291"/>
                  </a:lnTo>
                  <a:lnTo>
                    <a:pt x="195357" y="45815"/>
                  </a:lnTo>
                  <a:lnTo>
                    <a:pt x="190785" y="48863"/>
                  </a:lnTo>
                  <a:lnTo>
                    <a:pt x="186213" y="50387"/>
                  </a:lnTo>
                  <a:lnTo>
                    <a:pt x="181641" y="53435"/>
                  </a:lnTo>
                  <a:lnTo>
                    <a:pt x="178593" y="56483"/>
                  </a:lnTo>
                  <a:lnTo>
                    <a:pt x="175545" y="61055"/>
                  </a:lnTo>
                  <a:lnTo>
                    <a:pt x="170973" y="64103"/>
                  </a:lnTo>
                  <a:lnTo>
                    <a:pt x="170973" y="196977"/>
                  </a:lnTo>
                  <a:lnTo>
                    <a:pt x="125158" y="196977"/>
                  </a:lnTo>
                  <a:lnTo>
                    <a:pt x="125158" y="76295"/>
                  </a:lnTo>
                  <a:lnTo>
                    <a:pt x="123634" y="71723"/>
                  </a:lnTo>
                  <a:lnTo>
                    <a:pt x="123634" y="61055"/>
                  </a:lnTo>
                  <a:lnTo>
                    <a:pt x="122110" y="59531"/>
                  </a:lnTo>
                  <a:lnTo>
                    <a:pt x="120586" y="53435"/>
                  </a:lnTo>
                  <a:lnTo>
                    <a:pt x="119062" y="48863"/>
                  </a:lnTo>
                  <a:lnTo>
                    <a:pt x="114490" y="44291"/>
                  </a:lnTo>
                  <a:lnTo>
                    <a:pt x="109918" y="41243"/>
                  </a:lnTo>
                  <a:lnTo>
                    <a:pt x="103822" y="39719"/>
                  </a:lnTo>
                  <a:lnTo>
                    <a:pt x="88487" y="39719"/>
                  </a:lnTo>
                  <a:lnTo>
                    <a:pt x="70199" y="45815"/>
                  </a:lnTo>
                  <a:lnTo>
                    <a:pt x="65627" y="48863"/>
                  </a:lnTo>
                  <a:lnTo>
                    <a:pt x="62579" y="50387"/>
                  </a:lnTo>
                  <a:lnTo>
                    <a:pt x="58007" y="53435"/>
                  </a:lnTo>
                  <a:lnTo>
                    <a:pt x="47339" y="64103"/>
                  </a:lnTo>
                  <a:lnTo>
                    <a:pt x="47339" y="196977"/>
                  </a:lnTo>
                  <a:lnTo>
                    <a:pt x="0" y="1969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329494" y="3767899"/>
              <a:ext cx="175545" cy="203059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4712636" y="3694557"/>
            <a:ext cx="445770" cy="336550"/>
            <a:chOff x="4712636" y="3694557"/>
            <a:chExt cx="445770" cy="336550"/>
          </a:xfrm>
        </p:grpSpPr>
        <p:sp>
          <p:nvSpPr>
            <p:cNvPr id="132" name="object 132"/>
            <p:cNvSpPr/>
            <p:nvPr/>
          </p:nvSpPr>
          <p:spPr>
            <a:xfrm>
              <a:off x="4712636" y="3694557"/>
              <a:ext cx="85725" cy="336550"/>
            </a:xfrm>
            <a:custGeom>
              <a:avLst/>
              <a:gdLst/>
              <a:ahLst/>
              <a:cxnLst/>
              <a:rect l="l" t="t" r="r" b="b"/>
              <a:pathLst>
                <a:path w="85725" h="336550">
                  <a:moveTo>
                    <a:pt x="0" y="178523"/>
                  </a:moveTo>
                  <a:lnTo>
                    <a:pt x="1238" y="135566"/>
                  </a:lnTo>
                  <a:lnTo>
                    <a:pt x="12144" y="88582"/>
                  </a:lnTo>
                  <a:lnTo>
                    <a:pt x="29368" y="49887"/>
                  </a:lnTo>
                  <a:lnTo>
                    <a:pt x="41195" y="32099"/>
                  </a:lnTo>
                  <a:lnTo>
                    <a:pt x="50339" y="16763"/>
                  </a:lnTo>
                  <a:lnTo>
                    <a:pt x="64055" y="3047"/>
                  </a:lnTo>
                  <a:lnTo>
                    <a:pt x="68627" y="0"/>
                  </a:lnTo>
                  <a:lnTo>
                    <a:pt x="85391" y="15239"/>
                  </a:lnTo>
                  <a:lnTo>
                    <a:pt x="79914" y="21255"/>
                  </a:lnTo>
                  <a:lnTo>
                    <a:pt x="74723" y="27860"/>
                  </a:lnTo>
                  <a:lnTo>
                    <a:pt x="50982" y="67239"/>
                  </a:lnTo>
                  <a:lnTo>
                    <a:pt x="37647" y="106434"/>
                  </a:lnTo>
                  <a:lnTo>
                    <a:pt x="30813" y="154535"/>
                  </a:lnTo>
                  <a:lnTo>
                    <a:pt x="30527" y="168020"/>
                  </a:lnTo>
                  <a:lnTo>
                    <a:pt x="30813" y="180585"/>
                  </a:lnTo>
                  <a:lnTo>
                    <a:pt x="37433" y="228043"/>
                  </a:lnTo>
                  <a:lnTo>
                    <a:pt x="47291" y="258127"/>
                  </a:lnTo>
                  <a:lnTo>
                    <a:pt x="50982" y="267249"/>
                  </a:lnTo>
                  <a:lnTo>
                    <a:pt x="79914" y="313205"/>
                  </a:lnTo>
                  <a:lnTo>
                    <a:pt x="85391" y="319182"/>
                  </a:lnTo>
                  <a:lnTo>
                    <a:pt x="68627" y="336041"/>
                  </a:lnTo>
                  <a:lnTo>
                    <a:pt x="64055" y="332993"/>
                  </a:lnTo>
                  <a:lnTo>
                    <a:pt x="61007" y="328326"/>
                  </a:lnTo>
                  <a:lnTo>
                    <a:pt x="50339" y="317658"/>
                  </a:lnTo>
                  <a:lnTo>
                    <a:pt x="45767" y="311562"/>
                  </a:lnTo>
                  <a:lnTo>
                    <a:pt x="41195" y="303942"/>
                  </a:lnTo>
                  <a:lnTo>
                    <a:pt x="36884" y="297950"/>
                  </a:lnTo>
                  <a:lnTo>
                    <a:pt x="19002" y="263080"/>
                  </a:lnTo>
                  <a:lnTo>
                    <a:pt x="3000" y="209264"/>
                  </a:lnTo>
                  <a:lnTo>
                    <a:pt x="333" y="189178"/>
                  </a:lnTo>
                  <a:lnTo>
                    <a:pt x="0" y="178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831651" y="3770947"/>
              <a:ext cx="128206" cy="20002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996529" y="3771034"/>
              <a:ext cx="161829" cy="199937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5208651" y="3697604"/>
            <a:ext cx="359410" cy="267335"/>
            <a:chOff x="5208651" y="3697604"/>
            <a:chExt cx="359410" cy="267335"/>
          </a:xfrm>
        </p:grpSpPr>
        <p:pic>
          <p:nvPicPr>
            <p:cNvPr id="136" name="object 13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08651" y="3770947"/>
              <a:ext cx="288512" cy="19392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535358" y="3697617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30568" y="77914"/>
                  </a:moveTo>
                  <a:lnTo>
                    <a:pt x="0" y="77914"/>
                  </a:lnTo>
                  <a:lnTo>
                    <a:pt x="0" y="267271"/>
                  </a:lnTo>
                  <a:lnTo>
                    <a:pt x="30568" y="267271"/>
                  </a:lnTo>
                  <a:lnTo>
                    <a:pt x="30568" y="77914"/>
                  </a:lnTo>
                  <a:close/>
                </a:path>
                <a:path w="32385" h="267335">
                  <a:moveTo>
                    <a:pt x="32092" y="0"/>
                  </a:moveTo>
                  <a:lnTo>
                    <a:pt x="0" y="0"/>
                  </a:lnTo>
                  <a:lnTo>
                    <a:pt x="0" y="35140"/>
                  </a:lnTo>
                  <a:lnTo>
                    <a:pt x="32092" y="35140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/>
          <p:nvPr/>
        </p:nvSpPr>
        <p:spPr>
          <a:xfrm>
            <a:off x="5616226" y="3676269"/>
            <a:ext cx="168275" cy="295275"/>
          </a:xfrm>
          <a:custGeom>
            <a:avLst/>
            <a:gdLst/>
            <a:ahLst/>
            <a:cxnLst/>
            <a:rect l="l" t="t" r="r" b="b"/>
            <a:pathLst>
              <a:path w="168275" h="295275">
                <a:moveTo>
                  <a:pt x="33623" y="277507"/>
                </a:moveTo>
                <a:lnTo>
                  <a:pt x="33623" y="196977"/>
                </a:lnTo>
                <a:lnTo>
                  <a:pt x="33670" y="204717"/>
                </a:lnTo>
                <a:lnTo>
                  <a:pt x="34004" y="212038"/>
                </a:lnTo>
                <a:lnTo>
                  <a:pt x="51911" y="254984"/>
                </a:lnTo>
                <a:lnTo>
                  <a:pt x="79438" y="267271"/>
                </a:lnTo>
                <a:lnTo>
                  <a:pt x="100774" y="267271"/>
                </a:lnTo>
                <a:lnTo>
                  <a:pt x="105346" y="265747"/>
                </a:lnTo>
                <a:lnTo>
                  <a:pt x="111442" y="262699"/>
                </a:lnTo>
                <a:lnTo>
                  <a:pt x="116014" y="261080"/>
                </a:lnTo>
                <a:lnTo>
                  <a:pt x="119062" y="258032"/>
                </a:lnTo>
                <a:lnTo>
                  <a:pt x="123729" y="256508"/>
                </a:lnTo>
                <a:lnTo>
                  <a:pt x="135921" y="244316"/>
                </a:lnTo>
                <a:lnTo>
                  <a:pt x="137445" y="241268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8607"/>
                </a:lnTo>
                <a:lnTo>
                  <a:pt x="145065" y="288607"/>
                </a:lnTo>
                <a:lnTo>
                  <a:pt x="138969" y="267271"/>
                </a:lnTo>
                <a:lnTo>
                  <a:pt x="137445" y="267271"/>
                </a:lnTo>
                <a:lnTo>
                  <a:pt x="135921" y="270319"/>
                </a:lnTo>
                <a:lnTo>
                  <a:pt x="129825" y="276415"/>
                </a:lnTo>
                <a:lnTo>
                  <a:pt x="126777" y="280987"/>
                </a:lnTo>
                <a:lnTo>
                  <a:pt x="122205" y="282511"/>
                </a:lnTo>
                <a:lnTo>
                  <a:pt x="117538" y="285559"/>
                </a:lnTo>
                <a:lnTo>
                  <a:pt x="114490" y="288607"/>
                </a:lnTo>
                <a:lnTo>
                  <a:pt x="108394" y="290131"/>
                </a:lnTo>
                <a:lnTo>
                  <a:pt x="103822" y="291655"/>
                </a:lnTo>
                <a:lnTo>
                  <a:pt x="91630" y="294703"/>
                </a:lnTo>
                <a:lnTo>
                  <a:pt x="82486" y="294603"/>
                </a:lnTo>
                <a:lnTo>
                  <a:pt x="39338" y="281940"/>
                </a:lnTo>
                <a:lnTo>
                  <a:pt x="33623" y="277507"/>
                </a:lnTo>
                <a:close/>
              </a:path>
              <a:path w="168275" h="295275">
                <a:moveTo>
                  <a:pt x="0" y="196977"/>
                </a:moveTo>
                <a:lnTo>
                  <a:pt x="6977" y="154352"/>
                </a:lnTo>
                <a:lnTo>
                  <a:pt x="15335" y="135921"/>
                </a:lnTo>
                <a:lnTo>
                  <a:pt x="18383" y="128206"/>
                </a:lnTo>
                <a:lnTo>
                  <a:pt x="35147" y="111442"/>
                </a:lnTo>
                <a:lnTo>
                  <a:pt x="41243" y="106870"/>
                </a:lnTo>
                <a:lnTo>
                  <a:pt x="59531" y="97726"/>
                </a:lnTo>
                <a:lnTo>
                  <a:pt x="65722" y="97726"/>
                </a:lnTo>
                <a:lnTo>
                  <a:pt x="77914" y="94678"/>
                </a:lnTo>
                <a:lnTo>
                  <a:pt x="84010" y="94678"/>
                </a:lnTo>
                <a:lnTo>
                  <a:pt x="92630" y="94988"/>
                </a:lnTo>
                <a:lnTo>
                  <a:pt x="131729" y="112133"/>
                </a:lnTo>
                <a:lnTo>
                  <a:pt x="137445" y="117538"/>
                </a:lnTo>
                <a:lnTo>
                  <a:pt x="137445" y="143541"/>
                </a:lnTo>
                <a:lnTo>
                  <a:pt x="132610" y="138349"/>
                </a:lnTo>
                <a:lnTo>
                  <a:pt x="127337" y="134004"/>
                </a:lnTo>
                <a:lnTo>
                  <a:pt x="88582" y="120586"/>
                </a:lnTo>
                <a:lnTo>
                  <a:pt x="82486" y="120586"/>
                </a:lnTo>
                <a:lnTo>
                  <a:pt x="76390" y="122110"/>
                </a:lnTo>
                <a:lnTo>
                  <a:pt x="70294" y="125158"/>
                </a:lnTo>
                <a:lnTo>
                  <a:pt x="64198" y="126682"/>
                </a:lnTo>
                <a:lnTo>
                  <a:pt x="38195" y="158781"/>
                </a:lnTo>
                <a:lnTo>
                  <a:pt x="33623" y="196977"/>
                </a:lnTo>
                <a:lnTo>
                  <a:pt x="33623" y="277507"/>
                </a:lnTo>
                <a:lnTo>
                  <a:pt x="33289" y="277248"/>
                </a:lnTo>
                <a:lnTo>
                  <a:pt x="7715" y="241268"/>
                </a:lnTo>
                <a:lnTo>
                  <a:pt x="549" y="20925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9" name="object 13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834539" y="3770947"/>
            <a:ext cx="178593" cy="200025"/>
          </a:xfrm>
          <a:prstGeom prst="rect">
            <a:avLst/>
          </a:prstGeom>
        </p:spPr>
      </p:pic>
      <p:grpSp>
        <p:nvGrpSpPr>
          <p:cNvPr id="140" name="object 140"/>
          <p:cNvGrpSpPr/>
          <p:nvPr/>
        </p:nvGrpSpPr>
        <p:grpSpPr>
          <a:xfrm>
            <a:off x="6061996" y="3770947"/>
            <a:ext cx="458470" cy="200025"/>
            <a:chOff x="6061996" y="3770947"/>
            <a:chExt cx="458470" cy="200025"/>
          </a:xfrm>
        </p:grpSpPr>
        <p:pic>
          <p:nvPicPr>
            <p:cNvPr id="141" name="object 14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061996" y="3770947"/>
              <a:ext cx="103822" cy="19392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188678" y="3771033"/>
              <a:ext cx="161829" cy="199938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390227" y="3770947"/>
              <a:ext cx="129730" cy="200025"/>
            </a:xfrm>
            <a:prstGeom prst="rect">
              <a:avLst/>
            </a:prstGeom>
          </p:spPr>
        </p:pic>
      </p:grpSp>
      <p:sp>
        <p:nvSpPr>
          <p:cNvPr id="144" name="object 144"/>
          <p:cNvSpPr/>
          <p:nvPr/>
        </p:nvSpPr>
        <p:spPr>
          <a:xfrm>
            <a:off x="6739795" y="3699128"/>
            <a:ext cx="215265" cy="266065"/>
          </a:xfrm>
          <a:custGeom>
            <a:avLst/>
            <a:gdLst/>
            <a:ahLst/>
            <a:cxnLst/>
            <a:rect l="l" t="t" r="r" b="b"/>
            <a:pathLst>
              <a:path w="215265" h="266064">
                <a:moveTo>
                  <a:pt x="0" y="265747"/>
                </a:moveTo>
                <a:lnTo>
                  <a:pt x="0" y="0"/>
                </a:lnTo>
                <a:lnTo>
                  <a:pt x="73818" y="122"/>
                </a:lnTo>
                <a:lnTo>
                  <a:pt x="77438" y="190"/>
                </a:lnTo>
                <a:lnTo>
                  <a:pt x="85677" y="642"/>
                </a:lnTo>
                <a:lnTo>
                  <a:pt x="93059" y="1524"/>
                </a:lnTo>
                <a:lnTo>
                  <a:pt x="101027" y="2024"/>
                </a:lnTo>
                <a:lnTo>
                  <a:pt x="144399" y="14108"/>
                </a:lnTo>
                <a:lnTo>
                  <a:pt x="179534" y="37052"/>
                </a:lnTo>
                <a:lnTo>
                  <a:pt x="202406" y="69103"/>
                </a:lnTo>
                <a:lnTo>
                  <a:pt x="213836" y="109394"/>
                </a:lnTo>
                <a:lnTo>
                  <a:pt x="215169" y="131349"/>
                </a:lnTo>
                <a:lnTo>
                  <a:pt x="214860" y="142770"/>
                </a:lnTo>
                <a:lnTo>
                  <a:pt x="206240" y="185657"/>
                </a:lnTo>
                <a:lnTo>
                  <a:pt x="186069" y="220052"/>
                </a:lnTo>
                <a:lnTo>
                  <a:pt x="180117" y="226183"/>
                </a:lnTo>
                <a:lnTo>
                  <a:pt x="180117" y="131349"/>
                </a:lnTo>
                <a:lnTo>
                  <a:pt x="179235" y="112959"/>
                </a:lnTo>
                <a:lnTo>
                  <a:pt x="164782" y="68770"/>
                </a:lnTo>
                <a:lnTo>
                  <a:pt x="130921" y="41459"/>
                </a:lnTo>
                <a:lnTo>
                  <a:pt x="90011" y="30575"/>
                </a:lnTo>
                <a:lnTo>
                  <a:pt x="32004" y="29051"/>
                </a:lnTo>
                <a:lnTo>
                  <a:pt x="32004" y="265747"/>
                </a:lnTo>
                <a:lnTo>
                  <a:pt x="0" y="265747"/>
                </a:lnTo>
                <a:close/>
              </a:path>
              <a:path w="215265" h="266064">
                <a:moveTo>
                  <a:pt x="32004" y="265747"/>
                </a:moveTo>
                <a:lnTo>
                  <a:pt x="32004" y="236696"/>
                </a:lnTo>
                <a:lnTo>
                  <a:pt x="68413" y="236612"/>
                </a:lnTo>
                <a:lnTo>
                  <a:pt x="73818" y="236505"/>
                </a:lnTo>
                <a:lnTo>
                  <a:pt x="81986" y="236053"/>
                </a:lnTo>
                <a:lnTo>
                  <a:pt x="90011" y="235172"/>
                </a:lnTo>
                <a:lnTo>
                  <a:pt x="96846" y="234672"/>
                </a:lnTo>
                <a:lnTo>
                  <a:pt x="103548" y="233457"/>
                </a:lnTo>
                <a:lnTo>
                  <a:pt x="109982" y="231957"/>
                </a:lnTo>
                <a:lnTo>
                  <a:pt x="116014" y="230600"/>
                </a:lnTo>
                <a:lnTo>
                  <a:pt x="155019" y="207025"/>
                </a:lnTo>
                <a:lnTo>
                  <a:pt x="176486" y="166878"/>
                </a:lnTo>
                <a:lnTo>
                  <a:pt x="180117" y="131349"/>
                </a:lnTo>
                <a:lnTo>
                  <a:pt x="180117" y="226183"/>
                </a:lnTo>
                <a:lnTo>
                  <a:pt x="143827" y="251650"/>
                </a:lnTo>
                <a:lnTo>
                  <a:pt x="115213" y="261008"/>
                </a:lnTo>
                <a:lnTo>
                  <a:pt x="108156" y="262509"/>
                </a:lnTo>
                <a:lnTo>
                  <a:pt x="100813" y="263723"/>
                </a:lnTo>
                <a:lnTo>
                  <a:pt x="93059" y="264223"/>
                </a:lnTo>
                <a:lnTo>
                  <a:pt x="85034" y="265104"/>
                </a:lnTo>
                <a:lnTo>
                  <a:pt x="77438" y="265525"/>
                </a:lnTo>
                <a:lnTo>
                  <a:pt x="73818" y="265617"/>
                </a:lnTo>
                <a:lnTo>
                  <a:pt x="65365" y="265731"/>
                </a:lnTo>
                <a:lnTo>
                  <a:pt x="32004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012972" y="3699128"/>
            <a:ext cx="215265" cy="266065"/>
          </a:xfrm>
          <a:custGeom>
            <a:avLst/>
            <a:gdLst/>
            <a:ahLst/>
            <a:cxnLst/>
            <a:rect l="l" t="t" r="r" b="b"/>
            <a:pathLst>
              <a:path w="215265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35921" y="148113"/>
                </a:lnTo>
                <a:lnTo>
                  <a:pt x="148470" y="165614"/>
                </a:lnTo>
                <a:lnTo>
                  <a:pt x="160877" y="183677"/>
                </a:lnTo>
                <a:lnTo>
                  <a:pt x="172997" y="202294"/>
                </a:lnTo>
                <a:lnTo>
                  <a:pt x="184689" y="221456"/>
                </a:lnTo>
                <a:lnTo>
                  <a:pt x="186213" y="221456"/>
                </a:lnTo>
                <a:lnTo>
                  <a:pt x="184118" y="181772"/>
                </a:lnTo>
                <a:lnTo>
                  <a:pt x="183427" y="161756"/>
                </a:lnTo>
                <a:lnTo>
                  <a:pt x="183165" y="142017"/>
                </a:lnTo>
                <a:lnTo>
                  <a:pt x="183165" y="0"/>
                </a:lnTo>
                <a:lnTo>
                  <a:pt x="215264" y="0"/>
                </a:lnTo>
                <a:lnTo>
                  <a:pt x="215264" y="265747"/>
                </a:lnTo>
                <a:lnTo>
                  <a:pt x="183165" y="265747"/>
                </a:lnTo>
                <a:lnTo>
                  <a:pt x="65976" y="98455"/>
                </a:lnTo>
                <a:lnTo>
                  <a:pt x="53256" y="80010"/>
                </a:lnTo>
                <a:lnTo>
                  <a:pt x="41411" y="62421"/>
                </a:lnTo>
                <a:lnTo>
                  <a:pt x="30575" y="45815"/>
                </a:lnTo>
                <a:lnTo>
                  <a:pt x="29051" y="45815"/>
                </a:lnTo>
                <a:lnTo>
                  <a:pt x="30170" y="64112"/>
                </a:lnTo>
                <a:lnTo>
                  <a:pt x="31146" y="84391"/>
                </a:lnTo>
                <a:lnTo>
                  <a:pt x="31837" y="106385"/>
                </a:lnTo>
                <a:lnTo>
                  <a:pt x="32099" y="129825"/>
                </a:lnTo>
                <a:lnTo>
                  <a:pt x="32099" y="265747"/>
                </a:lnTo>
                <a:lnTo>
                  <a:pt x="0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87768" y="3694557"/>
            <a:ext cx="293370" cy="336550"/>
          </a:xfrm>
          <a:custGeom>
            <a:avLst/>
            <a:gdLst/>
            <a:ahLst/>
            <a:cxnLst/>
            <a:rect l="l" t="t" r="r" b="b"/>
            <a:pathLst>
              <a:path w="293370" h="336550">
                <a:moveTo>
                  <a:pt x="175539" y="195453"/>
                </a:moveTo>
                <a:lnTo>
                  <a:pt x="164198" y="156857"/>
                </a:lnTo>
                <a:lnTo>
                  <a:pt x="129603" y="132168"/>
                </a:lnTo>
                <a:lnTo>
                  <a:pt x="91528" y="120688"/>
                </a:lnTo>
                <a:lnTo>
                  <a:pt x="76288" y="117640"/>
                </a:lnTo>
                <a:lnTo>
                  <a:pt x="68668" y="114592"/>
                </a:lnTo>
                <a:lnTo>
                  <a:pt x="35140" y="88582"/>
                </a:lnTo>
                <a:lnTo>
                  <a:pt x="33616" y="82486"/>
                </a:lnTo>
                <a:lnTo>
                  <a:pt x="33616" y="74866"/>
                </a:lnTo>
                <a:lnTo>
                  <a:pt x="33616" y="61061"/>
                </a:lnTo>
                <a:lnTo>
                  <a:pt x="36664" y="54965"/>
                </a:lnTo>
                <a:lnTo>
                  <a:pt x="39712" y="50393"/>
                </a:lnTo>
                <a:lnTo>
                  <a:pt x="42760" y="44297"/>
                </a:lnTo>
                <a:lnTo>
                  <a:pt x="47332" y="41249"/>
                </a:lnTo>
                <a:lnTo>
                  <a:pt x="51904" y="36677"/>
                </a:lnTo>
                <a:lnTo>
                  <a:pt x="59524" y="33629"/>
                </a:lnTo>
                <a:lnTo>
                  <a:pt x="65620" y="32105"/>
                </a:lnTo>
                <a:lnTo>
                  <a:pt x="71628" y="30099"/>
                </a:lnTo>
                <a:lnTo>
                  <a:pt x="78206" y="28676"/>
                </a:lnTo>
                <a:lnTo>
                  <a:pt x="85382" y="27813"/>
                </a:lnTo>
                <a:lnTo>
                  <a:pt x="93154" y="27533"/>
                </a:lnTo>
                <a:lnTo>
                  <a:pt x="129730" y="32105"/>
                </a:lnTo>
                <a:lnTo>
                  <a:pt x="138645" y="34658"/>
                </a:lnTo>
                <a:lnTo>
                  <a:pt x="147294" y="37630"/>
                </a:lnTo>
                <a:lnTo>
                  <a:pt x="164871" y="44297"/>
                </a:lnTo>
                <a:lnTo>
                  <a:pt x="164871" y="13716"/>
                </a:lnTo>
                <a:lnTo>
                  <a:pt x="121170" y="1295"/>
                </a:lnTo>
                <a:lnTo>
                  <a:pt x="90004" y="0"/>
                </a:lnTo>
                <a:lnTo>
                  <a:pt x="81102" y="292"/>
                </a:lnTo>
                <a:lnTo>
                  <a:pt x="40081" y="10287"/>
                </a:lnTo>
                <a:lnTo>
                  <a:pt x="11353" y="35318"/>
                </a:lnTo>
                <a:lnTo>
                  <a:pt x="0" y="77914"/>
                </a:lnTo>
                <a:lnTo>
                  <a:pt x="546" y="86779"/>
                </a:lnTo>
                <a:lnTo>
                  <a:pt x="20472" y="125234"/>
                </a:lnTo>
                <a:lnTo>
                  <a:pt x="67144" y="146405"/>
                </a:lnTo>
                <a:lnTo>
                  <a:pt x="82384" y="149644"/>
                </a:lnTo>
                <a:lnTo>
                  <a:pt x="90004" y="152692"/>
                </a:lnTo>
                <a:lnTo>
                  <a:pt x="105346" y="155829"/>
                </a:lnTo>
                <a:lnTo>
                  <a:pt x="112966" y="158877"/>
                </a:lnTo>
                <a:lnTo>
                  <a:pt x="119062" y="160401"/>
                </a:lnTo>
                <a:lnTo>
                  <a:pt x="123634" y="164973"/>
                </a:lnTo>
                <a:lnTo>
                  <a:pt x="129730" y="168021"/>
                </a:lnTo>
                <a:lnTo>
                  <a:pt x="134302" y="172593"/>
                </a:lnTo>
                <a:lnTo>
                  <a:pt x="140398" y="181737"/>
                </a:lnTo>
                <a:lnTo>
                  <a:pt x="141922" y="189357"/>
                </a:lnTo>
                <a:lnTo>
                  <a:pt x="141922" y="206222"/>
                </a:lnTo>
                <a:lnTo>
                  <a:pt x="140398" y="215366"/>
                </a:lnTo>
                <a:lnTo>
                  <a:pt x="135826" y="221462"/>
                </a:lnTo>
                <a:lnTo>
                  <a:pt x="132778" y="227558"/>
                </a:lnTo>
                <a:lnTo>
                  <a:pt x="85445" y="246507"/>
                </a:lnTo>
                <a:lnTo>
                  <a:pt x="71716" y="247459"/>
                </a:lnTo>
                <a:lnTo>
                  <a:pt x="67144" y="247459"/>
                </a:lnTo>
                <a:lnTo>
                  <a:pt x="61048" y="245935"/>
                </a:lnTo>
                <a:lnTo>
                  <a:pt x="53428" y="245935"/>
                </a:lnTo>
                <a:lnTo>
                  <a:pt x="47332" y="244411"/>
                </a:lnTo>
                <a:lnTo>
                  <a:pt x="41236" y="244411"/>
                </a:lnTo>
                <a:lnTo>
                  <a:pt x="22860" y="239750"/>
                </a:lnTo>
                <a:lnTo>
                  <a:pt x="16764" y="236702"/>
                </a:lnTo>
                <a:lnTo>
                  <a:pt x="4572" y="233654"/>
                </a:lnTo>
                <a:lnTo>
                  <a:pt x="0" y="230606"/>
                </a:lnTo>
                <a:lnTo>
                  <a:pt x="0" y="259651"/>
                </a:lnTo>
                <a:lnTo>
                  <a:pt x="3048" y="262699"/>
                </a:lnTo>
                <a:lnTo>
                  <a:pt x="12192" y="265747"/>
                </a:lnTo>
                <a:lnTo>
                  <a:pt x="36664" y="271843"/>
                </a:lnTo>
                <a:lnTo>
                  <a:pt x="44284" y="273367"/>
                </a:lnTo>
                <a:lnTo>
                  <a:pt x="50380" y="274891"/>
                </a:lnTo>
                <a:lnTo>
                  <a:pt x="58000" y="274891"/>
                </a:lnTo>
                <a:lnTo>
                  <a:pt x="65620" y="276415"/>
                </a:lnTo>
                <a:lnTo>
                  <a:pt x="71716" y="276415"/>
                </a:lnTo>
                <a:lnTo>
                  <a:pt x="112966" y="270319"/>
                </a:lnTo>
                <a:lnTo>
                  <a:pt x="152882" y="251498"/>
                </a:lnTo>
                <a:lnTo>
                  <a:pt x="173443" y="214972"/>
                </a:lnTo>
                <a:lnTo>
                  <a:pt x="174993" y="205511"/>
                </a:lnTo>
                <a:lnTo>
                  <a:pt x="175539" y="195453"/>
                </a:lnTo>
                <a:close/>
              </a:path>
              <a:path w="293370" h="336550">
                <a:moveTo>
                  <a:pt x="293077" y="168021"/>
                </a:moveTo>
                <a:lnTo>
                  <a:pt x="290029" y="125260"/>
                </a:lnTo>
                <a:lnTo>
                  <a:pt x="277456" y="79717"/>
                </a:lnTo>
                <a:lnTo>
                  <a:pt x="260032" y="43726"/>
                </a:lnTo>
                <a:lnTo>
                  <a:pt x="251841" y="32105"/>
                </a:lnTo>
                <a:lnTo>
                  <a:pt x="242697" y="16764"/>
                </a:lnTo>
                <a:lnTo>
                  <a:pt x="236601" y="12192"/>
                </a:lnTo>
                <a:lnTo>
                  <a:pt x="232029" y="6096"/>
                </a:lnTo>
                <a:lnTo>
                  <a:pt x="227457" y="3048"/>
                </a:lnTo>
                <a:lnTo>
                  <a:pt x="224409" y="0"/>
                </a:lnTo>
                <a:lnTo>
                  <a:pt x="207543" y="15240"/>
                </a:lnTo>
                <a:lnTo>
                  <a:pt x="213055" y="21259"/>
                </a:lnTo>
                <a:lnTo>
                  <a:pt x="218109" y="27863"/>
                </a:lnTo>
                <a:lnTo>
                  <a:pt x="222859" y="35039"/>
                </a:lnTo>
                <a:lnTo>
                  <a:pt x="227457" y="42773"/>
                </a:lnTo>
                <a:lnTo>
                  <a:pt x="232879" y="50152"/>
                </a:lnTo>
                <a:lnTo>
                  <a:pt x="249148" y="85826"/>
                </a:lnTo>
                <a:lnTo>
                  <a:pt x="259930" y="129362"/>
                </a:lnTo>
                <a:lnTo>
                  <a:pt x="262509" y="168021"/>
                </a:lnTo>
                <a:lnTo>
                  <a:pt x="262216" y="180594"/>
                </a:lnTo>
                <a:lnTo>
                  <a:pt x="255384" y="228053"/>
                </a:lnTo>
                <a:lnTo>
                  <a:pt x="242023" y="267258"/>
                </a:lnTo>
                <a:lnTo>
                  <a:pt x="218109" y="306806"/>
                </a:lnTo>
                <a:lnTo>
                  <a:pt x="207543" y="319189"/>
                </a:lnTo>
                <a:lnTo>
                  <a:pt x="224409" y="336042"/>
                </a:lnTo>
                <a:lnTo>
                  <a:pt x="232029" y="328333"/>
                </a:lnTo>
                <a:lnTo>
                  <a:pt x="236601" y="322237"/>
                </a:lnTo>
                <a:lnTo>
                  <a:pt x="242697" y="317665"/>
                </a:lnTo>
                <a:lnTo>
                  <a:pt x="247269" y="310045"/>
                </a:lnTo>
                <a:lnTo>
                  <a:pt x="256146" y="297954"/>
                </a:lnTo>
                <a:lnTo>
                  <a:pt x="260032" y="291515"/>
                </a:lnTo>
                <a:lnTo>
                  <a:pt x="277456" y="254800"/>
                </a:lnTo>
                <a:lnTo>
                  <a:pt x="290029" y="209270"/>
                </a:lnTo>
                <a:lnTo>
                  <a:pt x="292811" y="178320"/>
                </a:lnTo>
                <a:lnTo>
                  <a:pt x="293077" y="168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7" name="object 14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789926" y="3771031"/>
            <a:ext cx="161829" cy="199940"/>
          </a:xfrm>
          <a:prstGeom prst="rect">
            <a:avLst/>
          </a:prstGeom>
        </p:spPr>
      </p:pic>
      <p:sp>
        <p:nvSpPr>
          <p:cNvPr id="148" name="object 148"/>
          <p:cNvSpPr/>
          <p:nvPr/>
        </p:nvSpPr>
        <p:spPr>
          <a:xfrm>
            <a:off x="8163925" y="3694557"/>
            <a:ext cx="85725" cy="336550"/>
          </a:xfrm>
          <a:custGeom>
            <a:avLst/>
            <a:gdLst/>
            <a:ahLst/>
            <a:cxnLst/>
            <a:rect l="l" t="t" r="r" b="b"/>
            <a:pathLst>
              <a:path w="85725" h="336550">
                <a:moveTo>
                  <a:pt x="0" y="178523"/>
                </a:moveTo>
                <a:lnTo>
                  <a:pt x="1238" y="135566"/>
                </a:lnTo>
                <a:lnTo>
                  <a:pt x="12144" y="88582"/>
                </a:lnTo>
                <a:lnTo>
                  <a:pt x="29368" y="49887"/>
                </a:lnTo>
                <a:lnTo>
                  <a:pt x="41195" y="32099"/>
                </a:lnTo>
                <a:lnTo>
                  <a:pt x="50339" y="16763"/>
                </a:lnTo>
                <a:lnTo>
                  <a:pt x="64055" y="3047"/>
                </a:lnTo>
                <a:lnTo>
                  <a:pt x="68627" y="0"/>
                </a:lnTo>
                <a:lnTo>
                  <a:pt x="85391" y="15239"/>
                </a:lnTo>
                <a:lnTo>
                  <a:pt x="79914" y="21255"/>
                </a:lnTo>
                <a:lnTo>
                  <a:pt x="74723" y="27860"/>
                </a:lnTo>
                <a:lnTo>
                  <a:pt x="50982" y="67239"/>
                </a:lnTo>
                <a:lnTo>
                  <a:pt x="37647" y="106434"/>
                </a:lnTo>
                <a:lnTo>
                  <a:pt x="30813" y="154535"/>
                </a:lnTo>
                <a:lnTo>
                  <a:pt x="30527" y="168020"/>
                </a:lnTo>
                <a:lnTo>
                  <a:pt x="30813" y="180585"/>
                </a:lnTo>
                <a:lnTo>
                  <a:pt x="37433" y="228043"/>
                </a:lnTo>
                <a:lnTo>
                  <a:pt x="47291" y="258127"/>
                </a:lnTo>
                <a:lnTo>
                  <a:pt x="50982" y="267249"/>
                </a:lnTo>
                <a:lnTo>
                  <a:pt x="79914" y="313205"/>
                </a:lnTo>
                <a:lnTo>
                  <a:pt x="85391" y="319182"/>
                </a:lnTo>
                <a:lnTo>
                  <a:pt x="68627" y="336041"/>
                </a:lnTo>
                <a:lnTo>
                  <a:pt x="64055" y="332993"/>
                </a:lnTo>
                <a:lnTo>
                  <a:pt x="61007" y="328326"/>
                </a:lnTo>
                <a:lnTo>
                  <a:pt x="50339" y="317658"/>
                </a:lnTo>
                <a:lnTo>
                  <a:pt x="45767" y="311562"/>
                </a:lnTo>
                <a:lnTo>
                  <a:pt x="41195" y="303942"/>
                </a:lnTo>
                <a:lnTo>
                  <a:pt x="36884" y="297950"/>
                </a:lnTo>
                <a:lnTo>
                  <a:pt x="19002" y="263080"/>
                </a:lnTo>
                <a:lnTo>
                  <a:pt x="3000" y="209264"/>
                </a:lnTo>
                <a:lnTo>
                  <a:pt x="333" y="189178"/>
                </a:lnTo>
                <a:lnTo>
                  <a:pt x="0" y="178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9" name="object 149"/>
          <p:cNvGrpSpPr/>
          <p:nvPr/>
        </p:nvGrpSpPr>
        <p:grpSpPr>
          <a:xfrm>
            <a:off x="8295227" y="3694557"/>
            <a:ext cx="276860" cy="336550"/>
            <a:chOff x="8295227" y="3694557"/>
            <a:chExt cx="276860" cy="336550"/>
          </a:xfrm>
        </p:grpSpPr>
        <p:pic>
          <p:nvPicPr>
            <p:cNvPr id="150" name="object 15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295227" y="3771020"/>
              <a:ext cx="152685" cy="193856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8486013" y="3694557"/>
              <a:ext cx="85725" cy="336550"/>
            </a:xfrm>
            <a:custGeom>
              <a:avLst/>
              <a:gdLst/>
              <a:ahLst/>
              <a:cxnLst/>
              <a:rect l="l" t="t" r="r" b="b"/>
              <a:pathLst>
                <a:path w="85725" h="336550">
                  <a:moveTo>
                    <a:pt x="0" y="319182"/>
                  </a:moveTo>
                  <a:lnTo>
                    <a:pt x="25336" y="284956"/>
                  </a:lnTo>
                  <a:lnTo>
                    <a:pt x="41600" y="248682"/>
                  </a:lnTo>
                  <a:lnTo>
                    <a:pt x="52387" y="205177"/>
                  </a:lnTo>
                  <a:lnTo>
                    <a:pt x="54959" y="168020"/>
                  </a:lnTo>
                  <a:lnTo>
                    <a:pt x="54673" y="154535"/>
                  </a:lnTo>
                  <a:lnTo>
                    <a:pt x="47839" y="106434"/>
                  </a:lnTo>
                  <a:lnTo>
                    <a:pt x="34480" y="67239"/>
                  </a:lnTo>
                  <a:lnTo>
                    <a:pt x="19907" y="42767"/>
                  </a:lnTo>
                  <a:lnTo>
                    <a:pt x="15309" y="35037"/>
                  </a:lnTo>
                  <a:lnTo>
                    <a:pt x="10560" y="27860"/>
                  </a:lnTo>
                  <a:lnTo>
                    <a:pt x="5508" y="21255"/>
                  </a:lnTo>
                  <a:lnTo>
                    <a:pt x="0" y="15239"/>
                  </a:lnTo>
                  <a:lnTo>
                    <a:pt x="16859" y="0"/>
                  </a:lnTo>
                  <a:lnTo>
                    <a:pt x="19907" y="3047"/>
                  </a:lnTo>
                  <a:lnTo>
                    <a:pt x="24479" y="6095"/>
                  </a:lnTo>
                  <a:lnTo>
                    <a:pt x="29051" y="12191"/>
                  </a:lnTo>
                  <a:lnTo>
                    <a:pt x="35147" y="16763"/>
                  </a:lnTo>
                  <a:lnTo>
                    <a:pt x="44291" y="32099"/>
                  </a:lnTo>
                  <a:lnTo>
                    <a:pt x="48601" y="37838"/>
                  </a:lnTo>
                  <a:lnTo>
                    <a:pt x="69912" y="79709"/>
                  </a:lnTo>
                  <a:lnTo>
                    <a:pt x="82486" y="125253"/>
                  </a:lnTo>
                  <a:lnTo>
                    <a:pt x="85534" y="168020"/>
                  </a:lnTo>
                  <a:lnTo>
                    <a:pt x="85272" y="178309"/>
                  </a:lnTo>
                  <a:lnTo>
                    <a:pt x="77914" y="228707"/>
                  </a:lnTo>
                  <a:lnTo>
                    <a:pt x="63015" y="270795"/>
                  </a:lnTo>
                  <a:lnTo>
                    <a:pt x="39719" y="310038"/>
                  </a:lnTo>
                  <a:lnTo>
                    <a:pt x="35147" y="317658"/>
                  </a:lnTo>
                  <a:lnTo>
                    <a:pt x="29051" y="322230"/>
                  </a:lnTo>
                  <a:lnTo>
                    <a:pt x="24479" y="328326"/>
                  </a:lnTo>
                  <a:lnTo>
                    <a:pt x="16859" y="336041"/>
                  </a:lnTo>
                  <a:lnTo>
                    <a:pt x="0" y="319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2" name="object 15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965073" y="4215384"/>
            <a:ext cx="155733" cy="193929"/>
          </a:xfrm>
          <a:prstGeom prst="rect">
            <a:avLst/>
          </a:prstGeom>
        </p:spPr>
      </p:pic>
      <p:sp>
        <p:nvSpPr>
          <p:cNvPr id="153" name="object 153"/>
          <p:cNvSpPr/>
          <p:nvPr/>
        </p:nvSpPr>
        <p:spPr>
          <a:xfrm>
            <a:off x="1178814" y="4210811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30" h="194310">
                <a:moveTo>
                  <a:pt x="0" y="193929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32004"/>
                </a:lnTo>
                <a:lnTo>
                  <a:pt x="30480" y="32004"/>
                </a:lnTo>
                <a:lnTo>
                  <a:pt x="36576" y="22860"/>
                </a:lnTo>
                <a:lnTo>
                  <a:pt x="41243" y="19812"/>
                </a:lnTo>
                <a:lnTo>
                  <a:pt x="45815" y="15240"/>
                </a:lnTo>
                <a:lnTo>
                  <a:pt x="59531" y="6096"/>
                </a:lnTo>
                <a:lnTo>
                  <a:pt x="83915" y="0"/>
                </a:lnTo>
                <a:lnTo>
                  <a:pt x="90011" y="0"/>
                </a:lnTo>
                <a:lnTo>
                  <a:pt x="131706" y="15812"/>
                </a:lnTo>
                <a:lnTo>
                  <a:pt x="146494" y="38195"/>
                </a:lnTo>
                <a:lnTo>
                  <a:pt x="148018" y="38195"/>
                </a:lnTo>
                <a:lnTo>
                  <a:pt x="177069" y="10668"/>
                </a:lnTo>
                <a:lnTo>
                  <a:pt x="213645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48793" y="7620"/>
                </a:lnTo>
                <a:lnTo>
                  <a:pt x="256413" y="13716"/>
                </a:lnTo>
                <a:lnTo>
                  <a:pt x="262509" y="18288"/>
                </a:lnTo>
                <a:lnTo>
                  <a:pt x="277305" y="57410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2697" y="45815"/>
                </a:lnTo>
                <a:lnTo>
                  <a:pt x="213645" y="25908"/>
                </a:lnTo>
                <a:lnTo>
                  <a:pt x="209073" y="25908"/>
                </a:lnTo>
                <a:lnTo>
                  <a:pt x="171996" y="3998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19062" y="45815"/>
                </a:lnTo>
                <a:lnTo>
                  <a:pt x="90011" y="25908"/>
                </a:lnTo>
                <a:lnTo>
                  <a:pt x="83915" y="25908"/>
                </a:lnTo>
                <a:lnTo>
                  <a:pt x="48348" y="3998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4" name="object 154"/>
          <p:cNvGrpSpPr/>
          <p:nvPr/>
        </p:nvGrpSpPr>
        <p:grpSpPr>
          <a:xfrm>
            <a:off x="1656588" y="4116323"/>
            <a:ext cx="1665605" cy="381635"/>
            <a:chOff x="1656588" y="4116323"/>
            <a:chExt cx="1665605" cy="381635"/>
          </a:xfrm>
        </p:grpSpPr>
        <p:pic>
          <p:nvPicPr>
            <p:cNvPr id="155" name="object 15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656588" y="4158900"/>
              <a:ext cx="1337214" cy="338994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3037332" y="4116323"/>
              <a:ext cx="47625" cy="288290"/>
            </a:xfrm>
            <a:custGeom>
              <a:avLst/>
              <a:gdLst/>
              <a:ahLst/>
              <a:cxnLst/>
              <a:rect l="l" t="t" r="r" b="b"/>
              <a:pathLst>
                <a:path w="47625" h="288289">
                  <a:moveTo>
                    <a:pt x="0" y="288035"/>
                  </a:moveTo>
                  <a:lnTo>
                    <a:pt x="0" y="0"/>
                  </a:lnTo>
                  <a:lnTo>
                    <a:pt x="47244" y="0"/>
                  </a:lnTo>
                  <a:lnTo>
                    <a:pt x="47244" y="288035"/>
                  </a:lnTo>
                  <a:lnTo>
                    <a:pt x="0" y="288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28106" y="4207763"/>
              <a:ext cx="193833" cy="201549"/>
            </a:xfrm>
            <a:prstGeom prst="rect">
              <a:avLst/>
            </a:prstGeom>
          </p:spPr>
        </p:pic>
      </p:grpSp>
      <p:grpSp>
        <p:nvGrpSpPr>
          <p:cNvPr id="158" name="object 158"/>
          <p:cNvGrpSpPr/>
          <p:nvPr/>
        </p:nvGrpSpPr>
        <p:grpSpPr>
          <a:xfrm>
            <a:off x="3500533" y="4116133"/>
            <a:ext cx="401955" cy="293370"/>
            <a:chOff x="3500533" y="4116133"/>
            <a:chExt cx="401955" cy="293370"/>
          </a:xfrm>
        </p:grpSpPr>
        <p:sp>
          <p:nvSpPr>
            <p:cNvPr id="159" name="object 159"/>
            <p:cNvSpPr/>
            <p:nvPr/>
          </p:nvSpPr>
          <p:spPr>
            <a:xfrm>
              <a:off x="3500533" y="4116133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70">
                  <a:moveTo>
                    <a:pt x="48863" y="287832"/>
                  </a:moveTo>
                  <a:lnTo>
                    <a:pt x="48863" y="193929"/>
                  </a:lnTo>
                  <a:lnTo>
                    <a:pt x="49458" y="207945"/>
                  </a:lnTo>
                  <a:lnTo>
                    <a:pt x="51339" y="220265"/>
                  </a:lnTo>
                  <a:lnTo>
                    <a:pt x="73521" y="252126"/>
                  </a:lnTo>
                  <a:lnTo>
                    <a:pt x="93154" y="256508"/>
                  </a:lnTo>
                  <a:lnTo>
                    <a:pt x="97726" y="256508"/>
                  </a:lnTo>
                  <a:lnTo>
                    <a:pt x="100774" y="254984"/>
                  </a:lnTo>
                  <a:lnTo>
                    <a:pt x="105346" y="254984"/>
                  </a:lnTo>
                  <a:lnTo>
                    <a:pt x="109918" y="253460"/>
                  </a:lnTo>
                  <a:lnTo>
                    <a:pt x="112966" y="251936"/>
                  </a:lnTo>
                  <a:lnTo>
                    <a:pt x="117538" y="250412"/>
                  </a:lnTo>
                  <a:lnTo>
                    <a:pt x="120586" y="247364"/>
                  </a:lnTo>
                  <a:lnTo>
                    <a:pt x="123634" y="245840"/>
                  </a:lnTo>
                  <a:lnTo>
                    <a:pt x="126777" y="242792"/>
                  </a:lnTo>
                  <a:lnTo>
                    <a:pt x="129825" y="241268"/>
                  </a:lnTo>
                  <a:lnTo>
                    <a:pt x="134397" y="236696"/>
                  </a:lnTo>
                  <a:lnTo>
                    <a:pt x="134397" y="0"/>
                  </a:lnTo>
                  <a:lnTo>
                    <a:pt x="181641" y="0"/>
                  </a:lnTo>
                  <a:lnTo>
                    <a:pt x="181641" y="273367"/>
                  </a:lnTo>
                  <a:lnTo>
                    <a:pt x="183261" y="282511"/>
                  </a:lnTo>
                  <a:lnTo>
                    <a:pt x="183261" y="288607"/>
                  </a:lnTo>
                  <a:lnTo>
                    <a:pt x="140493" y="288607"/>
                  </a:lnTo>
                  <a:lnTo>
                    <a:pt x="138969" y="268795"/>
                  </a:lnTo>
                  <a:lnTo>
                    <a:pt x="137445" y="268795"/>
                  </a:lnTo>
                  <a:lnTo>
                    <a:pt x="128301" y="277939"/>
                  </a:lnTo>
                  <a:lnTo>
                    <a:pt x="123634" y="280987"/>
                  </a:lnTo>
                  <a:lnTo>
                    <a:pt x="114490" y="287083"/>
                  </a:lnTo>
                  <a:lnTo>
                    <a:pt x="105346" y="290131"/>
                  </a:lnTo>
                  <a:lnTo>
                    <a:pt x="93154" y="293179"/>
                  </a:lnTo>
                  <a:lnTo>
                    <a:pt x="77914" y="293070"/>
                  </a:lnTo>
                  <a:lnTo>
                    <a:pt x="72970" y="292893"/>
                  </a:lnTo>
                  <a:lnTo>
                    <a:pt x="65103" y="292036"/>
                  </a:lnTo>
                  <a:lnTo>
                    <a:pt x="57522" y="290607"/>
                  </a:lnTo>
                  <a:lnTo>
                    <a:pt x="50387" y="288607"/>
                  </a:lnTo>
                  <a:lnTo>
                    <a:pt x="48863" y="287832"/>
                  </a:lnTo>
                  <a:close/>
                </a:path>
                <a:path w="183514" h="293370">
                  <a:moveTo>
                    <a:pt x="0" y="196977"/>
                  </a:moveTo>
                  <a:lnTo>
                    <a:pt x="6096" y="151161"/>
                  </a:lnTo>
                  <a:lnTo>
                    <a:pt x="26003" y="117538"/>
                  </a:lnTo>
                  <a:lnTo>
                    <a:pt x="60808" y="94845"/>
                  </a:lnTo>
                  <a:lnTo>
                    <a:pt x="94678" y="91630"/>
                  </a:lnTo>
                  <a:lnTo>
                    <a:pt x="99250" y="93154"/>
                  </a:lnTo>
                  <a:lnTo>
                    <a:pt x="103822" y="93154"/>
                  </a:lnTo>
                  <a:lnTo>
                    <a:pt x="117538" y="97726"/>
                  </a:lnTo>
                  <a:lnTo>
                    <a:pt x="120586" y="99250"/>
                  </a:lnTo>
                  <a:lnTo>
                    <a:pt x="125253" y="102298"/>
                  </a:lnTo>
                  <a:lnTo>
                    <a:pt x="131349" y="105346"/>
                  </a:lnTo>
                  <a:lnTo>
                    <a:pt x="134397" y="108394"/>
                  </a:lnTo>
                  <a:lnTo>
                    <a:pt x="134397" y="145065"/>
                  </a:lnTo>
                  <a:lnTo>
                    <a:pt x="128301" y="140493"/>
                  </a:lnTo>
                  <a:lnTo>
                    <a:pt x="122110" y="135921"/>
                  </a:lnTo>
                  <a:lnTo>
                    <a:pt x="116014" y="132873"/>
                  </a:lnTo>
                  <a:lnTo>
                    <a:pt x="108394" y="129730"/>
                  </a:lnTo>
                  <a:lnTo>
                    <a:pt x="102298" y="128206"/>
                  </a:lnTo>
                  <a:lnTo>
                    <a:pt x="88582" y="128206"/>
                  </a:lnTo>
                  <a:lnTo>
                    <a:pt x="84010" y="129730"/>
                  </a:lnTo>
                  <a:lnTo>
                    <a:pt x="77914" y="131349"/>
                  </a:lnTo>
                  <a:lnTo>
                    <a:pt x="51911" y="161829"/>
                  </a:lnTo>
                  <a:lnTo>
                    <a:pt x="48863" y="193929"/>
                  </a:lnTo>
                  <a:lnTo>
                    <a:pt x="48863" y="287832"/>
                  </a:lnTo>
                  <a:lnTo>
                    <a:pt x="43553" y="285130"/>
                  </a:lnTo>
                  <a:lnTo>
                    <a:pt x="14180" y="257698"/>
                  </a:lnTo>
                  <a:lnTo>
                    <a:pt x="1333" y="220265"/>
                  </a:lnTo>
                  <a:lnTo>
                    <a:pt x="309" y="209041"/>
                  </a:lnTo>
                  <a:lnTo>
                    <a:pt x="0" y="1969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27990" y="4207764"/>
              <a:ext cx="174021" cy="201426"/>
            </a:xfrm>
            <a:prstGeom prst="rect">
              <a:avLst/>
            </a:prstGeom>
          </p:spPr>
        </p:pic>
      </p:grpSp>
      <p:pic>
        <p:nvPicPr>
          <p:cNvPr id="161" name="object 16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082129" y="4116133"/>
            <a:ext cx="1341786" cy="293179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5611654" y="4116133"/>
            <a:ext cx="401955" cy="293370"/>
            <a:chOff x="5611654" y="4116133"/>
            <a:chExt cx="401955" cy="293370"/>
          </a:xfrm>
        </p:grpSpPr>
        <p:sp>
          <p:nvSpPr>
            <p:cNvPr id="163" name="object 163"/>
            <p:cNvSpPr/>
            <p:nvPr/>
          </p:nvSpPr>
          <p:spPr>
            <a:xfrm>
              <a:off x="5611654" y="4116133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70">
                  <a:moveTo>
                    <a:pt x="48863" y="287832"/>
                  </a:moveTo>
                  <a:lnTo>
                    <a:pt x="48863" y="193929"/>
                  </a:lnTo>
                  <a:lnTo>
                    <a:pt x="49458" y="207945"/>
                  </a:lnTo>
                  <a:lnTo>
                    <a:pt x="51339" y="220265"/>
                  </a:lnTo>
                  <a:lnTo>
                    <a:pt x="73521" y="252126"/>
                  </a:lnTo>
                  <a:lnTo>
                    <a:pt x="93154" y="256508"/>
                  </a:lnTo>
                  <a:lnTo>
                    <a:pt x="97726" y="256508"/>
                  </a:lnTo>
                  <a:lnTo>
                    <a:pt x="100774" y="254984"/>
                  </a:lnTo>
                  <a:lnTo>
                    <a:pt x="105346" y="254984"/>
                  </a:lnTo>
                  <a:lnTo>
                    <a:pt x="109918" y="253460"/>
                  </a:lnTo>
                  <a:lnTo>
                    <a:pt x="112966" y="251936"/>
                  </a:lnTo>
                  <a:lnTo>
                    <a:pt x="117538" y="250412"/>
                  </a:lnTo>
                  <a:lnTo>
                    <a:pt x="120586" y="247364"/>
                  </a:lnTo>
                  <a:lnTo>
                    <a:pt x="125158" y="245840"/>
                  </a:lnTo>
                  <a:lnTo>
                    <a:pt x="126777" y="242792"/>
                  </a:lnTo>
                  <a:lnTo>
                    <a:pt x="129825" y="241268"/>
                  </a:lnTo>
                  <a:lnTo>
                    <a:pt x="134397" y="236696"/>
                  </a:lnTo>
                  <a:lnTo>
                    <a:pt x="134397" y="0"/>
                  </a:lnTo>
                  <a:lnTo>
                    <a:pt x="181641" y="0"/>
                  </a:lnTo>
                  <a:lnTo>
                    <a:pt x="181641" y="273367"/>
                  </a:lnTo>
                  <a:lnTo>
                    <a:pt x="183165" y="282511"/>
                  </a:lnTo>
                  <a:lnTo>
                    <a:pt x="183165" y="288607"/>
                  </a:lnTo>
                  <a:lnTo>
                    <a:pt x="140493" y="288607"/>
                  </a:lnTo>
                  <a:lnTo>
                    <a:pt x="138969" y="268795"/>
                  </a:lnTo>
                  <a:lnTo>
                    <a:pt x="137445" y="268795"/>
                  </a:lnTo>
                  <a:lnTo>
                    <a:pt x="128301" y="277939"/>
                  </a:lnTo>
                  <a:lnTo>
                    <a:pt x="123634" y="280987"/>
                  </a:lnTo>
                  <a:lnTo>
                    <a:pt x="114490" y="287083"/>
                  </a:lnTo>
                  <a:lnTo>
                    <a:pt x="105346" y="290131"/>
                  </a:lnTo>
                  <a:lnTo>
                    <a:pt x="93154" y="293179"/>
                  </a:lnTo>
                  <a:lnTo>
                    <a:pt x="77518" y="293056"/>
                  </a:lnTo>
                  <a:lnTo>
                    <a:pt x="72970" y="292893"/>
                  </a:lnTo>
                  <a:lnTo>
                    <a:pt x="65103" y="292036"/>
                  </a:lnTo>
                  <a:lnTo>
                    <a:pt x="57522" y="290607"/>
                  </a:lnTo>
                  <a:lnTo>
                    <a:pt x="50387" y="288607"/>
                  </a:lnTo>
                  <a:lnTo>
                    <a:pt x="48863" y="287832"/>
                  </a:lnTo>
                  <a:close/>
                </a:path>
                <a:path w="183514" h="293370">
                  <a:moveTo>
                    <a:pt x="0" y="196977"/>
                  </a:moveTo>
                  <a:lnTo>
                    <a:pt x="6096" y="151161"/>
                  </a:lnTo>
                  <a:lnTo>
                    <a:pt x="26003" y="117538"/>
                  </a:lnTo>
                  <a:lnTo>
                    <a:pt x="61451" y="94845"/>
                  </a:lnTo>
                  <a:lnTo>
                    <a:pt x="94678" y="91630"/>
                  </a:lnTo>
                  <a:lnTo>
                    <a:pt x="99250" y="93154"/>
                  </a:lnTo>
                  <a:lnTo>
                    <a:pt x="103822" y="93154"/>
                  </a:lnTo>
                  <a:lnTo>
                    <a:pt x="117538" y="97726"/>
                  </a:lnTo>
                  <a:lnTo>
                    <a:pt x="120586" y="99250"/>
                  </a:lnTo>
                  <a:lnTo>
                    <a:pt x="125158" y="102298"/>
                  </a:lnTo>
                  <a:lnTo>
                    <a:pt x="128301" y="103822"/>
                  </a:lnTo>
                  <a:lnTo>
                    <a:pt x="131349" y="105346"/>
                  </a:lnTo>
                  <a:lnTo>
                    <a:pt x="134397" y="108394"/>
                  </a:lnTo>
                  <a:lnTo>
                    <a:pt x="134397" y="145065"/>
                  </a:lnTo>
                  <a:lnTo>
                    <a:pt x="129825" y="140493"/>
                  </a:lnTo>
                  <a:lnTo>
                    <a:pt x="122110" y="135921"/>
                  </a:lnTo>
                  <a:lnTo>
                    <a:pt x="116014" y="132873"/>
                  </a:lnTo>
                  <a:lnTo>
                    <a:pt x="108394" y="129730"/>
                  </a:lnTo>
                  <a:lnTo>
                    <a:pt x="102298" y="128206"/>
                  </a:lnTo>
                  <a:lnTo>
                    <a:pt x="88582" y="128206"/>
                  </a:lnTo>
                  <a:lnTo>
                    <a:pt x="84010" y="129730"/>
                  </a:lnTo>
                  <a:lnTo>
                    <a:pt x="77914" y="131349"/>
                  </a:lnTo>
                  <a:lnTo>
                    <a:pt x="53435" y="161829"/>
                  </a:lnTo>
                  <a:lnTo>
                    <a:pt x="51435" y="168988"/>
                  </a:lnTo>
                  <a:lnTo>
                    <a:pt x="50006" y="176736"/>
                  </a:lnTo>
                  <a:lnTo>
                    <a:pt x="49149" y="185055"/>
                  </a:lnTo>
                  <a:lnTo>
                    <a:pt x="48863" y="193929"/>
                  </a:lnTo>
                  <a:lnTo>
                    <a:pt x="48863" y="287832"/>
                  </a:lnTo>
                  <a:lnTo>
                    <a:pt x="43553" y="285130"/>
                  </a:lnTo>
                  <a:lnTo>
                    <a:pt x="14180" y="257698"/>
                  </a:lnTo>
                  <a:lnTo>
                    <a:pt x="1333" y="220265"/>
                  </a:lnTo>
                  <a:lnTo>
                    <a:pt x="309" y="209041"/>
                  </a:lnTo>
                  <a:lnTo>
                    <a:pt x="0" y="1969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839111" y="4207764"/>
              <a:ext cx="174021" cy="201426"/>
            </a:xfrm>
            <a:prstGeom prst="rect">
              <a:avLst/>
            </a:prstGeom>
          </p:spPr>
        </p:pic>
      </p:grpSp>
      <p:pic>
        <p:nvPicPr>
          <p:cNvPr id="165" name="object 16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193250" y="4207883"/>
            <a:ext cx="167925" cy="201428"/>
          </a:xfrm>
          <a:prstGeom prst="rect">
            <a:avLst/>
          </a:prstGeom>
        </p:spPr>
      </p:pic>
      <p:sp>
        <p:nvSpPr>
          <p:cNvPr id="166" name="object 166"/>
          <p:cNvSpPr/>
          <p:nvPr/>
        </p:nvSpPr>
        <p:spPr>
          <a:xfrm>
            <a:off x="6413081" y="4116323"/>
            <a:ext cx="273050" cy="381635"/>
          </a:xfrm>
          <a:custGeom>
            <a:avLst/>
            <a:gdLst/>
            <a:ahLst/>
            <a:cxnLst/>
            <a:rect l="l" t="t" r="r" b="b"/>
            <a:pathLst>
              <a:path w="273050" h="381635">
                <a:moveTo>
                  <a:pt x="181648" y="189179"/>
                </a:moveTo>
                <a:lnTo>
                  <a:pt x="174028" y="144881"/>
                </a:lnTo>
                <a:lnTo>
                  <a:pt x="149720" y="108902"/>
                </a:lnTo>
                <a:lnTo>
                  <a:pt x="132778" y="99225"/>
                </a:lnTo>
                <a:lnTo>
                  <a:pt x="132778" y="190703"/>
                </a:lnTo>
                <a:lnTo>
                  <a:pt x="132511" y="198412"/>
                </a:lnTo>
                <a:lnTo>
                  <a:pt x="120586" y="238036"/>
                </a:lnTo>
                <a:lnTo>
                  <a:pt x="117538" y="244132"/>
                </a:lnTo>
                <a:lnTo>
                  <a:pt x="112966" y="248704"/>
                </a:lnTo>
                <a:lnTo>
                  <a:pt x="100774" y="254800"/>
                </a:lnTo>
                <a:lnTo>
                  <a:pt x="94678" y="256324"/>
                </a:lnTo>
                <a:lnTo>
                  <a:pt x="82397" y="256324"/>
                </a:lnTo>
                <a:lnTo>
                  <a:pt x="79349" y="254800"/>
                </a:lnTo>
                <a:lnTo>
                  <a:pt x="74777" y="254800"/>
                </a:lnTo>
                <a:lnTo>
                  <a:pt x="70205" y="253276"/>
                </a:lnTo>
                <a:lnTo>
                  <a:pt x="67157" y="251752"/>
                </a:lnTo>
                <a:lnTo>
                  <a:pt x="62585" y="250228"/>
                </a:lnTo>
                <a:lnTo>
                  <a:pt x="59537" y="247180"/>
                </a:lnTo>
                <a:lnTo>
                  <a:pt x="53441" y="244132"/>
                </a:lnTo>
                <a:lnTo>
                  <a:pt x="48869" y="239560"/>
                </a:lnTo>
                <a:lnTo>
                  <a:pt x="47345" y="236512"/>
                </a:lnTo>
                <a:lnTo>
                  <a:pt x="47345" y="150977"/>
                </a:lnTo>
                <a:lnTo>
                  <a:pt x="51917" y="144881"/>
                </a:lnTo>
                <a:lnTo>
                  <a:pt x="59537" y="138785"/>
                </a:lnTo>
                <a:lnTo>
                  <a:pt x="65633" y="135737"/>
                </a:lnTo>
                <a:lnTo>
                  <a:pt x="73253" y="131165"/>
                </a:lnTo>
                <a:lnTo>
                  <a:pt x="80492" y="129628"/>
                </a:lnTo>
                <a:lnTo>
                  <a:pt x="102298" y="129552"/>
                </a:lnTo>
                <a:lnTo>
                  <a:pt x="106870" y="132689"/>
                </a:lnTo>
                <a:lnTo>
                  <a:pt x="112966" y="135737"/>
                </a:lnTo>
                <a:lnTo>
                  <a:pt x="117538" y="138785"/>
                </a:lnTo>
                <a:lnTo>
                  <a:pt x="120586" y="144881"/>
                </a:lnTo>
                <a:lnTo>
                  <a:pt x="125158" y="149453"/>
                </a:lnTo>
                <a:lnTo>
                  <a:pt x="132778" y="190703"/>
                </a:lnTo>
                <a:lnTo>
                  <a:pt x="132778" y="99225"/>
                </a:lnTo>
                <a:lnTo>
                  <a:pt x="128206" y="97548"/>
                </a:lnTo>
                <a:lnTo>
                  <a:pt x="121081" y="94665"/>
                </a:lnTo>
                <a:lnTo>
                  <a:pt x="113538" y="92786"/>
                </a:lnTo>
                <a:lnTo>
                  <a:pt x="105702" y="91757"/>
                </a:lnTo>
                <a:lnTo>
                  <a:pt x="100774" y="91567"/>
                </a:lnTo>
                <a:lnTo>
                  <a:pt x="94678" y="91554"/>
                </a:lnTo>
                <a:lnTo>
                  <a:pt x="90106" y="91732"/>
                </a:lnTo>
                <a:lnTo>
                  <a:pt x="53251" y="107073"/>
                </a:lnTo>
                <a:lnTo>
                  <a:pt x="44297" y="117360"/>
                </a:lnTo>
                <a:lnTo>
                  <a:pt x="42773" y="117360"/>
                </a:lnTo>
                <a:lnTo>
                  <a:pt x="41249" y="96024"/>
                </a:lnTo>
                <a:lnTo>
                  <a:pt x="0" y="96024"/>
                </a:lnTo>
                <a:lnTo>
                  <a:pt x="0" y="381584"/>
                </a:lnTo>
                <a:lnTo>
                  <a:pt x="45821" y="381584"/>
                </a:lnTo>
                <a:lnTo>
                  <a:pt x="47345" y="381584"/>
                </a:lnTo>
                <a:lnTo>
                  <a:pt x="47345" y="296049"/>
                </a:lnTo>
                <a:lnTo>
                  <a:pt x="45821" y="289953"/>
                </a:lnTo>
                <a:lnTo>
                  <a:pt x="45821" y="274713"/>
                </a:lnTo>
                <a:lnTo>
                  <a:pt x="47345" y="274713"/>
                </a:lnTo>
                <a:lnTo>
                  <a:pt x="51917" y="279285"/>
                </a:lnTo>
                <a:lnTo>
                  <a:pt x="67157" y="288429"/>
                </a:lnTo>
                <a:lnTo>
                  <a:pt x="74041" y="290423"/>
                </a:lnTo>
                <a:lnTo>
                  <a:pt x="81064" y="291858"/>
                </a:lnTo>
                <a:lnTo>
                  <a:pt x="88404" y="292709"/>
                </a:lnTo>
                <a:lnTo>
                  <a:pt x="94678" y="292938"/>
                </a:lnTo>
                <a:lnTo>
                  <a:pt x="97726" y="292938"/>
                </a:lnTo>
                <a:lnTo>
                  <a:pt x="104178" y="292684"/>
                </a:lnTo>
                <a:lnTo>
                  <a:pt x="112014" y="291668"/>
                </a:lnTo>
                <a:lnTo>
                  <a:pt x="119557" y="289775"/>
                </a:lnTo>
                <a:lnTo>
                  <a:pt x="126682" y="286905"/>
                </a:lnTo>
                <a:lnTo>
                  <a:pt x="132778" y="284645"/>
                </a:lnTo>
                <a:lnTo>
                  <a:pt x="165265" y="253669"/>
                </a:lnTo>
                <a:lnTo>
                  <a:pt x="179552" y="214553"/>
                </a:lnTo>
                <a:lnTo>
                  <a:pt x="181089" y="202361"/>
                </a:lnTo>
                <a:lnTo>
                  <a:pt x="181648" y="189179"/>
                </a:lnTo>
                <a:close/>
              </a:path>
              <a:path w="273050" h="381635">
                <a:moveTo>
                  <a:pt x="272707" y="0"/>
                </a:moveTo>
                <a:lnTo>
                  <a:pt x="225463" y="0"/>
                </a:lnTo>
                <a:lnTo>
                  <a:pt x="225463" y="288036"/>
                </a:lnTo>
                <a:lnTo>
                  <a:pt x="272707" y="288036"/>
                </a:lnTo>
                <a:lnTo>
                  <a:pt x="2727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7" name="object 16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739795" y="4116133"/>
            <a:ext cx="1065466" cy="386334"/>
          </a:xfrm>
          <a:prstGeom prst="rect">
            <a:avLst/>
          </a:prstGeom>
        </p:spPr>
      </p:pic>
      <p:sp>
        <p:nvSpPr>
          <p:cNvPr id="168" name="object 168"/>
          <p:cNvSpPr/>
          <p:nvPr/>
        </p:nvSpPr>
        <p:spPr>
          <a:xfrm>
            <a:off x="7983855" y="4210811"/>
            <a:ext cx="168275" cy="287655"/>
          </a:xfrm>
          <a:custGeom>
            <a:avLst/>
            <a:gdLst/>
            <a:ahLst/>
            <a:cxnLst/>
            <a:rect l="l" t="t" r="r" b="b"/>
            <a:pathLst>
              <a:path w="168275" h="287654">
                <a:moveTo>
                  <a:pt x="0" y="103822"/>
                </a:moveTo>
                <a:lnTo>
                  <a:pt x="7620" y="58007"/>
                </a:lnTo>
                <a:lnTo>
                  <a:pt x="31923" y="19597"/>
                </a:lnTo>
                <a:lnTo>
                  <a:pt x="68103" y="1333"/>
                </a:lnTo>
                <a:lnTo>
                  <a:pt x="93059" y="0"/>
                </a:lnTo>
                <a:lnTo>
                  <a:pt x="105346" y="3048"/>
                </a:lnTo>
                <a:lnTo>
                  <a:pt x="111442" y="6096"/>
                </a:lnTo>
                <a:lnTo>
                  <a:pt x="117538" y="7620"/>
                </a:lnTo>
                <a:lnTo>
                  <a:pt x="120586" y="10668"/>
                </a:lnTo>
                <a:lnTo>
                  <a:pt x="125158" y="13716"/>
                </a:lnTo>
                <a:lnTo>
                  <a:pt x="128206" y="16764"/>
                </a:lnTo>
                <a:lnTo>
                  <a:pt x="131254" y="18288"/>
                </a:lnTo>
                <a:lnTo>
                  <a:pt x="134302" y="21336"/>
                </a:lnTo>
                <a:lnTo>
                  <a:pt x="135826" y="24384"/>
                </a:lnTo>
                <a:lnTo>
                  <a:pt x="137350" y="25908"/>
                </a:lnTo>
                <a:lnTo>
                  <a:pt x="144970" y="4572"/>
                </a:lnTo>
                <a:lnTo>
                  <a:pt x="167925" y="4572"/>
                </a:lnTo>
                <a:lnTo>
                  <a:pt x="167925" y="287083"/>
                </a:lnTo>
                <a:lnTo>
                  <a:pt x="137350" y="287083"/>
                </a:lnTo>
                <a:lnTo>
                  <a:pt x="137350" y="51911"/>
                </a:lnTo>
                <a:lnTo>
                  <a:pt x="123634" y="38195"/>
                </a:lnTo>
                <a:lnTo>
                  <a:pt x="119062" y="36671"/>
                </a:lnTo>
                <a:lnTo>
                  <a:pt x="114490" y="33528"/>
                </a:lnTo>
                <a:lnTo>
                  <a:pt x="109918" y="30480"/>
                </a:lnTo>
                <a:lnTo>
                  <a:pt x="100774" y="27432"/>
                </a:lnTo>
                <a:lnTo>
                  <a:pt x="94583" y="25908"/>
                </a:lnTo>
                <a:lnTo>
                  <a:pt x="79343" y="25908"/>
                </a:lnTo>
                <a:lnTo>
                  <a:pt x="56483" y="35052"/>
                </a:lnTo>
                <a:lnTo>
                  <a:pt x="51911" y="41243"/>
                </a:lnTo>
                <a:lnTo>
                  <a:pt x="47339" y="47339"/>
                </a:lnTo>
                <a:lnTo>
                  <a:pt x="41148" y="53435"/>
                </a:lnTo>
                <a:lnTo>
                  <a:pt x="38100" y="61055"/>
                </a:lnTo>
                <a:lnTo>
                  <a:pt x="36576" y="70199"/>
                </a:lnTo>
                <a:lnTo>
                  <a:pt x="34575" y="77334"/>
                </a:lnTo>
                <a:lnTo>
                  <a:pt x="33147" y="84915"/>
                </a:lnTo>
                <a:lnTo>
                  <a:pt x="32289" y="92782"/>
                </a:lnTo>
                <a:lnTo>
                  <a:pt x="32004" y="100774"/>
                </a:lnTo>
                <a:lnTo>
                  <a:pt x="32004" y="182499"/>
                </a:lnTo>
                <a:lnTo>
                  <a:pt x="22860" y="175641"/>
                </a:lnTo>
                <a:lnTo>
                  <a:pt x="2571" y="129406"/>
                </a:lnTo>
                <a:lnTo>
                  <a:pt x="285" y="112719"/>
                </a:lnTo>
                <a:lnTo>
                  <a:pt x="0" y="103822"/>
                </a:lnTo>
                <a:close/>
              </a:path>
              <a:path w="168275" h="287654">
                <a:moveTo>
                  <a:pt x="32004" y="182499"/>
                </a:moveTo>
                <a:lnTo>
                  <a:pt x="32004" y="100774"/>
                </a:lnTo>
                <a:lnTo>
                  <a:pt x="32313" y="111647"/>
                </a:lnTo>
                <a:lnTo>
                  <a:pt x="33337" y="121396"/>
                </a:lnTo>
                <a:lnTo>
                  <a:pt x="51911" y="158781"/>
                </a:lnTo>
                <a:lnTo>
                  <a:pt x="56483" y="164877"/>
                </a:lnTo>
                <a:lnTo>
                  <a:pt x="62579" y="168021"/>
                </a:lnTo>
                <a:lnTo>
                  <a:pt x="68675" y="169545"/>
                </a:lnTo>
                <a:lnTo>
                  <a:pt x="75938" y="172450"/>
                </a:lnTo>
                <a:lnTo>
                  <a:pt x="114490" y="166401"/>
                </a:lnTo>
                <a:lnTo>
                  <a:pt x="120848" y="163806"/>
                </a:lnTo>
                <a:lnTo>
                  <a:pt x="126492" y="160496"/>
                </a:lnTo>
                <a:lnTo>
                  <a:pt x="131849" y="156329"/>
                </a:lnTo>
                <a:lnTo>
                  <a:pt x="137350" y="151161"/>
                </a:lnTo>
                <a:lnTo>
                  <a:pt x="137350" y="177165"/>
                </a:lnTo>
                <a:lnTo>
                  <a:pt x="135826" y="177165"/>
                </a:lnTo>
                <a:lnTo>
                  <a:pt x="130968" y="182356"/>
                </a:lnTo>
                <a:lnTo>
                  <a:pt x="125539" y="186690"/>
                </a:lnTo>
                <a:lnTo>
                  <a:pt x="83915" y="198446"/>
                </a:lnTo>
                <a:lnTo>
                  <a:pt x="70199" y="198501"/>
                </a:lnTo>
                <a:lnTo>
                  <a:pt x="64103" y="196977"/>
                </a:lnTo>
                <a:lnTo>
                  <a:pt x="58007" y="196977"/>
                </a:lnTo>
                <a:lnTo>
                  <a:pt x="45815" y="190881"/>
                </a:lnTo>
                <a:lnTo>
                  <a:pt x="39624" y="189357"/>
                </a:lnTo>
                <a:lnTo>
                  <a:pt x="35052" y="184785"/>
                </a:lnTo>
                <a:lnTo>
                  <a:pt x="32004" y="182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9" name="object 16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8206740" y="4215384"/>
            <a:ext cx="155638" cy="193929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8409718" y="4210889"/>
            <a:ext cx="161829" cy="198360"/>
          </a:xfrm>
          <a:prstGeom prst="rect">
            <a:avLst/>
          </a:prstGeom>
        </p:spPr>
      </p:pic>
      <p:sp>
        <p:nvSpPr>
          <p:cNvPr id="171" name="object 171"/>
          <p:cNvSpPr/>
          <p:nvPr/>
        </p:nvSpPr>
        <p:spPr>
          <a:xfrm>
            <a:off x="1887093" y="4556010"/>
            <a:ext cx="50800" cy="288925"/>
          </a:xfrm>
          <a:custGeom>
            <a:avLst/>
            <a:gdLst/>
            <a:ahLst/>
            <a:cxnLst/>
            <a:rect l="l" t="t" r="r" b="b"/>
            <a:pathLst>
              <a:path w="50800" h="288925">
                <a:moveTo>
                  <a:pt x="48856" y="96202"/>
                </a:moveTo>
                <a:lnTo>
                  <a:pt x="1524" y="96202"/>
                </a:lnTo>
                <a:lnTo>
                  <a:pt x="1524" y="288607"/>
                </a:lnTo>
                <a:lnTo>
                  <a:pt x="48856" y="288607"/>
                </a:lnTo>
                <a:lnTo>
                  <a:pt x="48856" y="96202"/>
                </a:lnTo>
                <a:close/>
              </a:path>
              <a:path w="50800" h="288925">
                <a:moveTo>
                  <a:pt x="50380" y="0"/>
                </a:moveTo>
                <a:lnTo>
                  <a:pt x="0" y="0"/>
                </a:lnTo>
                <a:lnTo>
                  <a:pt x="0" y="51904"/>
                </a:lnTo>
                <a:lnTo>
                  <a:pt x="50380" y="51904"/>
                </a:lnTo>
                <a:lnTo>
                  <a:pt x="503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2" name="object 172"/>
          <p:cNvGrpSpPr/>
          <p:nvPr/>
        </p:nvGrpSpPr>
        <p:grpSpPr>
          <a:xfrm>
            <a:off x="1964913" y="4597146"/>
            <a:ext cx="342265" cy="252095"/>
            <a:chOff x="1964913" y="4597146"/>
            <a:chExt cx="342265" cy="252095"/>
          </a:xfrm>
        </p:grpSpPr>
        <p:pic>
          <p:nvPicPr>
            <p:cNvPr id="173" name="object 17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131314" y="4647677"/>
              <a:ext cx="175545" cy="201476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964913" y="4597146"/>
              <a:ext cx="142017" cy="252031"/>
            </a:xfrm>
            <a:prstGeom prst="rect">
              <a:avLst/>
            </a:prstGeom>
          </p:spPr>
        </p:pic>
      </p:grpSp>
      <p:sp>
        <p:nvSpPr>
          <p:cNvPr id="175" name="object 175"/>
          <p:cNvSpPr/>
          <p:nvPr/>
        </p:nvSpPr>
        <p:spPr>
          <a:xfrm>
            <a:off x="5204079" y="4556010"/>
            <a:ext cx="48895" cy="288925"/>
          </a:xfrm>
          <a:custGeom>
            <a:avLst/>
            <a:gdLst/>
            <a:ahLst/>
            <a:cxnLst/>
            <a:rect l="l" t="t" r="r" b="b"/>
            <a:pathLst>
              <a:path w="48895" h="288925">
                <a:moveTo>
                  <a:pt x="48856" y="96202"/>
                </a:moveTo>
                <a:lnTo>
                  <a:pt x="1524" y="96202"/>
                </a:lnTo>
                <a:lnTo>
                  <a:pt x="1524" y="288607"/>
                </a:lnTo>
                <a:lnTo>
                  <a:pt x="48856" y="288607"/>
                </a:lnTo>
                <a:lnTo>
                  <a:pt x="48856" y="96202"/>
                </a:lnTo>
                <a:close/>
              </a:path>
              <a:path w="48895" h="288925">
                <a:moveTo>
                  <a:pt x="48856" y="0"/>
                </a:moveTo>
                <a:lnTo>
                  <a:pt x="0" y="0"/>
                </a:lnTo>
                <a:lnTo>
                  <a:pt x="0" y="51904"/>
                </a:lnTo>
                <a:lnTo>
                  <a:pt x="48856" y="51904"/>
                </a:lnTo>
                <a:lnTo>
                  <a:pt x="488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6" name="object 176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963549" y="4647628"/>
            <a:ext cx="1027366" cy="642937"/>
          </a:xfrm>
          <a:prstGeom prst="rect">
            <a:avLst/>
          </a:prstGeom>
        </p:spPr>
      </p:pic>
      <p:grpSp>
        <p:nvGrpSpPr>
          <p:cNvPr id="177" name="object 177"/>
          <p:cNvGrpSpPr/>
          <p:nvPr/>
        </p:nvGrpSpPr>
        <p:grpSpPr>
          <a:xfrm>
            <a:off x="5304854" y="4647628"/>
            <a:ext cx="501015" cy="201930"/>
            <a:chOff x="5304854" y="4647628"/>
            <a:chExt cx="501015" cy="201930"/>
          </a:xfrm>
        </p:grpSpPr>
        <p:pic>
          <p:nvPicPr>
            <p:cNvPr id="178" name="object 17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304854" y="4647628"/>
              <a:ext cx="325183" cy="20154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665089" y="4647628"/>
              <a:ext cx="140493" cy="201525"/>
            </a:xfrm>
            <a:prstGeom prst="rect">
              <a:avLst/>
            </a:prstGeom>
          </p:spPr>
        </p:pic>
      </p:grpSp>
      <p:grpSp>
        <p:nvGrpSpPr>
          <p:cNvPr id="180" name="object 180"/>
          <p:cNvGrpSpPr/>
          <p:nvPr/>
        </p:nvGrpSpPr>
        <p:grpSpPr>
          <a:xfrm>
            <a:off x="6190202" y="4647628"/>
            <a:ext cx="988060" cy="201930"/>
            <a:chOff x="6190202" y="4647628"/>
            <a:chExt cx="988060" cy="201930"/>
          </a:xfrm>
        </p:grpSpPr>
        <p:pic>
          <p:nvPicPr>
            <p:cNvPr id="181" name="object 18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190202" y="4647628"/>
              <a:ext cx="148113" cy="201549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368796" y="4647628"/>
              <a:ext cx="195453" cy="20154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605397" y="4647628"/>
              <a:ext cx="174021" cy="19697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822186" y="4647628"/>
              <a:ext cx="141922" cy="201525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002304" y="4652200"/>
              <a:ext cx="175545" cy="196976"/>
            </a:xfrm>
            <a:prstGeom prst="rect">
              <a:avLst/>
            </a:prstGeom>
          </p:spPr>
        </p:pic>
      </p:grpSp>
      <p:grpSp>
        <p:nvGrpSpPr>
          <p:cNvPr id="186" name="object 186"/>
          <p:cNvGrpSpPr/>
          <p:nvPr/>
        </p:nvGrpSpPr>
        <p:grpSpPr>
          <a:xfrm>
            <a:off x="7228332" y="4556759"/>
            <a:ext cx="421640" cy="292735"/>
            <a:chOff x="7228332" y="4556759"/>
            <a:chExt cx="421640" cy="292735"/>
          </a:xfrm>
        </p:grpSpPr>
        <p:sp>
          <p:nvSpPr>
            <p:cNvPr id="187" name="object 187"/>
            <p:cNvSpPr/>
            <p:nvPr/>
          </p:nvSpPr>
          <p:spPr>
            <a:xfrm>
              <a:off x="7228332" y="4556759"/>
              <a:ext cx="47625" cy="288290"/>
            </a:xfrm>
            <a:custGeom>
              <a:avLst/>
              <a:gdLst/>
              <a:ahLst/>
              <a:cxnLst/>
              <a:rect l="l" t="t" r="r" b="b"/>
              <a:pathLst>
                <a:path w="47625" h="288289">
                  <a:moveTo>
                    <a:pt x="0" y="288036"/>
                  </a:moveTo>
                  <a:lnTo>
                    <a:pt x="0" y="0"/>
                  </a:lnTo>
                  <a:lnTo>
                    <a:pt x="47243" y="0"/>
                  </a:lnTo>
                  <a:lnTo>
                    <a:pt x="47243" y="288036"/>
                  </a:lnTo>
                  <a:lnTo>
                    <a:pt x="0" y="288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306056" y="4597145"/>
              <a:ext cx="142017" cy="252031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473982" y="4647677"/>
              <a:ext cx="175545" cy="201461"/>
            </a:xfrm>
            <a:prstGeom prst="rect">
              <a:avLst/>
            </a:prstGeom>
          </p:spPr>
        </p:pic>
      </p:grpSp>
      <p:pic>
        <p:nvPicPr>
          <p:cNvPr id="190" name="object 190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2653379" y="4647628"/>
            <a:ext cx="1033462" cy="642937"/>
          </a:xfrm>
          <a:prstGeom prst="rect">
            <a:avLst/>
          </a:prstGeom>
        </p:spPr>
      </p:pic>
      <p:sp>
        <p:nvSpPr>
          <p:cNvPr id="191" name="object 191"/>
          <p:cNvSpPr/>
          <p:nvPr/>
        </p:nvSpPr>
        <p:spPr>
          <a:xfrm>
            <a:off x="7693819" y="4647628"/>
            <a:ext cx="296545" cy="197485"/>
          </a:xfrm>
          <a:custGeom>
            <a:avLst/>
            <a:gdLst/>
            <a:ahLst/>
            <a:cxnLst/>
            <a:rect l="l" t="t" r="r" b="b"/>
            <a:pathLst>
              <a:path w="296545" h="197485">
                <a:moveTo>
                  <a:pt x="0" y="196977"/>
                </a:moveTo>
                <a:lnTo>
                  <a:pt x="0" y="4572"/>
                </a:lnTo>
                <a:lnTo>
                  <a:pt x="38195" y="4572"/>
                </a:lnTo>
                <a:lnTo>
                  <a:pt x="42767" y="30480"/>
                </a:lnTo>
                <a:lnTo>
                  <a:pt x="44291" y="30480"/>
                </a:lnTo>
                <a:lnTo>
                  <a:pt x="47339" y="27432"/>
                </a:lnTo>
                <a:lnTo>
                  <a:pt x="50387" y="22860"/>
                </a:lnTo>
                <a:lnTo>
                  <a:pt x="54959" y="19812"/>
                </a:lnTo>
                <a:lnTo>
                  <a:pt x="58007" y="15240"/>
                </a:lnTo>
                <a:lnTo>
                  <a:pt x="64103" y="12192"/>
                </a:lnTo>
                <a:lnTo>
                  <a:pt x="68675" y="9144"/>
                </a:lnTo>
                <a:lnTo>
                  <a:pt x="74771" y="6096"/>
                </a:lnTo>
                <a:lnTo>
                  <a:pt x="80867" y="4572"/>
                </a:lnTo>
                <a:lnTo>
                  <a:pt x="86963" y="1524"/>
                </a:lnTo>
                <a:lnTo>
                  <a:pt x="93059" y="0"/>
                </a:lnTo>
                <a:lnTo>
                  <a:pt x="109918" y="111"/>
                </a:lnTo>
                <a:lnTo>
                  <a:pt x="115990" y="333"/>
                </a:lnTo>
                <a:lnTo>
                  <a:pt x="154543" y="18859"/>
                </a:lnTo>
                <a:lnTo>
                  <a:pt x="164877" y="33528"/>
                </a:lnTo>
                <a:lnTo>
                  <a:pt x="183165" y="15240"/>
                </a:lnTo>
                <a:lnTo>
                  <a:pt x="192309" y="9144"/>
                </a:lnTo>
                <a:lnTo>
                  <a:pt x="198405" y="6096"/>
                </a:lnTo>
                <a:lnTo>
                  <a:pt x="204501" y="4572"/>
                </a:lnTo>
                <a:lnTo>
                  <a:pt x="210597" y="1524"/>
                </a:lnTo>
                <a:lnTo>
                  <a:pt x="216789" y="0"/>
                </a:lnTo>
                <a:lnTo>
                  <a:pt x="233553" y="85"/>
                </a:lnTo>
                <a:lnTo>
                  <a:pt x="241792" y="547"/>
                </a:lnTo>
                <a:lnTo>
                  <a:pt x="278975" y="18097"/>
                </a:lnTo>
                <a:lnTo>
                  <a:pt x="288512" y="32004"/>
                </a:lnTo>
                <a:lnTo>
                  <a:pt x="290036" y="33528"/>
                </a:lnTo>
                <a:lnTo>
                  <a:pt x="290036" y="36576"/>
                </a:lnTo>
                <a:lnTo>
                  <a:pt x="291560" y="39719"/>
                </a:lnTo>
                <a:lnTo>
                  <a:pt x="293084" y="42767"/>
                </a:lnTo>
                <a:lnTo>
                  <a:pt x="293084" y="50387"/>
                </a:lnTo>
                <a:lnTo>
                  <a:pt x="294608" y="53435"/>
                </a:lnTo>
                <a:lnTo>
                  <a:pt x="294608" y="67151"/>
                </a:lnTo>
                <a:lnTo>
                  <a:pt x="296132" y="71723"/>
                </a:lnTo>
                <a:lnTo>
                  <a:pt x="296132" y="196977"/>
                </a:lnTo>
                <a:lnTo>
                  <a:pt x="248793" y="196977"/>
                </a:lnTo>
                <a:lnTo>
                  <a:pt x="248793" y="71723"/>
                </a:lnTo>
                <a:lnTo>
                  <a:pt x="247269" y="68675"/>
                </a:lnTo>
                <a:lnTo>
                  <a:pt x="247269" y="61055"/>
                </a:lnTo>
                <a:lnTo>
                  <a:pt x="245745" y="59531"/>
                </a:lnTo>
                <a:lnTo>
                  <a:pt x="245745" y="53435"/>
                </a:lnTo>
                <a:lnTo>
                  <a:pt x="242697" y="48863"/>
                </a:lnTo>
                <a:lnTo>
                  <a:pt x="238125" y="44291"/>
                </a:lnTo>
                <a:lnTo>
                  <a:pt x="233553" y="41243"/>
                </a:lnTo>
                <a:lnTo>
                  <a:pt x="227457" y="39719"/>
                </a:lnTo>
                <a:lnTo>
                  <a:pt x="212121" y="39719"/>
                </a:lnTo>
                <a:lnTo>
                  <a:pt x="193833" y="45815"/>
                </a:lnTo>
                <a:lnTo>
                  <a:pt x="189261" y="48863"/>
                </a:lnTo>
                <a:lnTo>
                  <a:pt x="186213" y="50387"/>
                </a:lnTo>
                <a:lnTo>
                  <a:pt x="181641" y="53435"/>
                </a:lnTo>
                <a:lnTo>
                  <a:pt x="170973" y="64103"/>
                </a:lnTo>
                <a:lnTo>
                  <a:pt x="170973" y="196977"/>
                </a:lnTo>
                <a:lnTo>
                  <a:pt x="123634" y="196977"/>
                </a:lnTo>
                <a:lnTo>
                  <a:pt x="123634" y="61055"/>
                </a:lnTo>
                <a:lnTo>
                  <a:pt x="122110" y="59531"/>
                </a:lnTo>
                <a:lnTo>
                  <a:pt x="120586" y="53435"/>
                </a:lnTo>
                <a:lnTo>
                  <a:pt x="114490" y="44291"/>
                </a:lnTo>
                <a:lnTo>
                  <a:pt x="109918" y="41243"/>
                </a:lnTo>
                <a:lnTo>
                  <a:pt x="103822" y="39719"/>
                </a:lnTo>
                <a:lnTo>
                  <a:pt x="86963" y="39719"/>
                </a:lnTo>
                <a:lnTo>
                  <a:pt x="77819" y="42767"/>
                </a:lnTo>
                <a:lnTo>
                  <a:pt x="74771" y="44291"/>
                </a:lnTo>
                <a:lnTo>
                  <a:pt x="70199" y="45815"/>
                </a:lnTo>
                <a:lnTo>
                  <a:pt x="65627" y="48863"/>
                </a:lnTo>
                <a:lnTo>
                  <a:pt x="61055" y="50387"/>
                </a:lnTo>
                <a:lnTo>
                  <a:pt x="58007" y="53435"/>
                </a:lnTo>
                <a:lnTo>
                  <a:pt x="53435" y="56483"/>
                </a:lnTo>
                <a:lnTo>
                  <a:pt x="50387" y="61055"/>
                </a:lnTo>
                <a:lnTo>
                  <a:pt x="47339" y="64103"/>
                </a:lnTo>
                <a:lnTo>
                  <a:pt x="47339" y="196977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2" name="object 192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8383810" y="4647628"/>
            <a:ext cx="193833" cy="201549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711226" y="4555997"/>
            <a:ext cx="1978342" cy="734568"/>
          </a:xfrm>
          <a:prstGeom prst="rect">
            <a:avLst/>
          </a:prstGeom>
        </p:spPr>
      </p:pic>
      <p:grpSp>
        <p:nvGrpSpPr>
          <p:cNvPr id="194" name="object 194"/>
          <p:cNvGrpSpPr/>
          <p:nvPr/>
        </p:nvGrpSpPr>
        <p:grpSpPr>
          <a:xfrm>
            <a:off x="2119122" y="4997386"/>
            <a:ext cx="403225" cy="293370"/>
            <a:chOff x="2119122" y="4997386"/>
            <a:chExt cx="403225" cy="293370"/>
          </a:xfrm>
        </p:grpSpPr>
        <p:sp>
          <p:nvSpPr>
            <p:cNvPr id="195" name="object 195"/>
            <p:cNvSpPr/>
            <p:nvPr/>
          </p:nvSpPr>
          <p:spPr>
            <a:xfrm>
              <a:off x="2119122" y="4997386"/>
              <a:ext cx="184785" cy="293370"/>
            </a:xfrm>
            <a:custGeom>
              <a:avLst/>
              <a:gdLst/>
              <a:ahLst/>
              <a:cxnLst/>
              <a:rect l="l" t="t" r="r" b="b"/>
              <a:pathLst>
                <a:path w="184785" h="293370">
                  <a:moveTo>
                    <a:pt x="48863" y="285822"/>
                  </a:moveTo>
                  <a:lnTo>
                    <a:pt x="48863" y="192405"/>
                  </a:lnTo>
                  <a:lnTo>
                    <a:pt x="49696" y="206421"/>
                  </a:lnTo>
                  <a:lnTo>
                    <a:pt x="52101" y="218741"/>
                  </a:lnTo>
                  <a:lnTo>
                    <a:pt x="74771" y="250602"/>
                  </a:lnTo>
                  <a:lnTo>
                    <a:pt x="93059" y="254984"/>
                  </a:lnTo>
                  <a:lnTo>
                    <a:pt x="102298" y="254984"/>
                  </a:lnTo>
                  <a:lnTo>
                    <a:pt x="111442" y="251936"/>
                  </a:lnTo>
                  <a:lnTo>
                    <a:pt x="114490" y="250412"/>
                  </a:lnTo>
                  <a:lnTo>
                    <a:pt x="119062" y="248888"/>
                  </a:lnTo>
                  <a:lnTo>
                    <a:pt x="122110" y="245840"/>
                  </a:lnTo>
                  <a:lnTo>
                    <a:pt x="125158" y="244316"/>
                  </a:lnTo>
                  <a:lnTo>
                    <a:pt x="128206" y="241268"/>
                  </a:lnTo>
                  <a:lnTo>
                    <a:pt x="131254" y="239744"/>
                  </a:lnTo>
                  <a:lnTo>
                    <a:pt x="135826" y="235172"/>
                  </a:lnTo>
                  <a:lnTo>
                    <a:pt x="135826" y="0"/>
                  </a:lnTo>
                  <a:lnTo>
                    <a:pt x="183165" y="0"/>
                  </a:lnTo>
                  <a:lnTo>
                    <a:pt x="183165" y="280987"/>
                  </a:lnTo>
                  <a:lnTo>
                    <a:pt x="184689" y="287083"/>
                  </a:lnTo>
                  <a:lnTo>
                    <a:pt x="141922" y="287083"/>
                  </a:lnTo>
                  <a:lnTo>
                    <a:pt x="138874" y="267271"/>
                  </a:lnTo>
                  <a:lnTo>
                    <a:pt x="132778" y="273367"/>
                  </a:lnTo>
                  <a:lnTo>
                    <a:pt x="128206" y="276415"/>
                  </a:lnTo>
                  <a:lnTo>
                    <a:pt x="125158" y="279463"/>
                  </a:lnTo>
                  <a:lnTo>
                    <a:pt x="116014" y="285559"/>
                  </a:lnTo>
                  <a:lnTo>
                    <a:pt x="111442" y="287083"/>
                  </a:lnTo>
                  <a:lnTo>
                    <a:pt x="105346" y="288607"/>
                  </a:lnTo>
                  <a:lnTo>
                    <a:pt x="100774" y="290131"/>
                  </a:lnTo>
                  <a:lnTo>
                    <a:pt x="88487" y="293179"/>
                  </a:lnTo>
                  <a:lnTo>
                    <a:pt x="82391" y="293179"/>
                  </a:lnTo>
                  <a:lnTo>
                    <a:pt x="74414" y="292655"/>
                  </a:lnTo>
                  <a:lnTo>
                    <a:pt x="66579" y="291274"/>
                  </a:lnTo>
                  <a:lnTo>
                    <a:pt x="59031" y="289321"/>
                  </a:lnTo>
                  <a:lnTo>
                    <a:pt x="51911" y="287083"/>
                  </a:lnTo>
                  <a:lnTo>
                    <a:pt x="48863" y="285822"/>
                  </a:lnTo>
                  <a:close/>
                </a:path>
                <a:path w="184785" h="293370">
                  <a:moveTo>
                    <a:pt x="0" y="195453"/>
                  </a:moveTo>
                  <a:lnTo>
                    <a:pt x="7620" y="149637"/>
                  </a:lnTo>
                  <a:lnTo>
                    <a:pt x="25908" y="116014"/>
                  </a:lnTo>
                  <a:lnTo>
                    <a:pt x="62103" y="93321"/>
                  </a:lnTo>
                  <a:lnTo>
                    <a:pt x="96107" y="90106"/>
                  </a:lnTo>
                  <a:lnTo>
                    <a:pt x="100774" y="91630"/>
                  </a:lnTo>
                  <a:lnTo>
                    <a:pt x="105346" y="91630"/>
                  </a:lnTo>
                  <a:lnTo>
                    <a:pt x="119062" y="96202"/>
                  </a:lnTo>
                  <a:lnTo>
                    <a:pt x="122110" y="99250"/>
                  </a:lnTo>
                  <a:lnTo>
                    <a:pt x="125158" y="100774"/>
                  </a:lnTo>
                  <a:lnTo>
                    <a:pt x="129730" y="102298"/>
                  </a:lnTo>
                  <a:lnTo>
                    <a:pt x="132778" y="103822"/>
                  </a:lnTo>
                  <a:lnTo>
                    <a:pt x="135826" y="106870"/>
                  </a:lnTo>
                  <a:lnTo>
                    <a:pt x="135826" y="143541"/>
                  </a:lnTo>
                  <a:lnTo>
                    <a:pt x="123634" y="134397"/>
                  </a:lnTo>
                  <a:lnTo>
                    <a:pt x="117538" y="131349"/>
                  </a:lnTo>
                  <a:lnTo>
                    <a:pt x="109918" y="129825"/>
                  </a:lnTo>
                  <a:lnTo>
                    <a:pt x="102298" y="128206"/>
                  </a:lnTo>
                  <a:lnTo>
                    <a:pt x="85439" y="128206"/>
                  </a:lnTo>
                  <a:lnTo>
                    <a:pt x="53435" y="160305"/>
                  </a:lnTo>
                  <a:lnTo>
                    <a:pt x="48863" y="192405"/>
                  </a:lnTo>
                  <a:lnTo>
                    <a:pt x="48863" y="285822"/>
                  </a:lnTo>
                  <a:lnTo>
                    <a:pt x="45062" y="284249"/>
                  </a:lnTo>
                  <a:lnTo>
                    <a:pt x="15621" y="256746"/>
                  </a:lnTo>
                  <a:lnTo>
                    <a:pt x="2095" y="219313"/>
                  </a:lnTo>
                  <a:lnTo>
                    <a:pt x="547" y="207731"/>
                  </a:lnTo>
                  <a:lnTo>
                    <a:pt x="0" y="195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346579" y="5087545"/>
              <a:ext cx="175545" cy="202882"/>
            </a:xfrm>
            <a:prstGeom prst="rect">
              <a:avLst/>
            </a:prstGeom>
          </p:spPr>
        </p:pic>
      </p:grpSp>
      <p:grpSp>
        <p:nvGrpSpPr>
          <p:cNvPr id="197" name="object 197"/>
          <p:cNvGrpSpPr/>
          <p:nvPr/>
        </p:nvGrpSpPr>
        <p:grpSpPr>
          <a:xfrm>
            <a:off x="5823871" y="5090540"/>
            <a:ext cx="357505" cy="200025"/>
            <a:chOff x="5823871" y="5090540"/>
            <a:chExt cx="357505" cy="200025"/>
          </a:xfrm>
        </p:grpSpPr>
        <p:pic>
          <p:nvPicPr>
            <p:cNvPr id="198" name="object 19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823871" y="5090540"/>
              <a:ext cx="141922" cy="200025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002465" y="5090540"/>
              <a:ext cx="178593" cy="200025"/>
            </a:xfrm>
            <a:prstGeom prst="rect">
              <a:avLst/>
            </a:prstGeom>
          </p:spPr>
        </p:pic>
      </p:grpSp>
      <p:sp>
        <p:nvSpPr>
          <p:cNvPr id="200" name="object 200"/>
          <p:cNvSpPr/>
          <p:nvPr/>
        </p:nvSpPr>
        <p:spPr>
          <a:xfrm>
            <a:off x="6229922" y="5090540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6096"/>
                </a:lnTo>
                <a:lnTo>
                  <a:pt x="24384" y="6096"/>
                </a:lnTo>
                <a:lnTo>
                  <a:pt x="30480" y="32004"/>
                </a:lnTo>
                <a:lnTo>
                  <a:pt x="33528" y="27432"/>
                </a:lnTo>
                <a:lnTo>
                  <a:pt x="38195" y="22860"/>
                </a:lnTo>
                <a:lnTo>
                  <a:pt x="45815" y="15240"/>
                </a:lnTo>
                <a:lnTo>
                  <a:pt x="59531" y="6096"/>
                </a:lnTo>
                <a:lnTo>
                  <a:pt x="83915" y="0"/>
                </a:lnTo>
                <a:lnTo>
                  <a:pt x="91535" y="0"/>
                </a:lnTo>
                <a:lnTo>
                  <a:pt x="133016" y="15812"/>
                </a:lnTo>
                <a:lnTo>
                  <a:pt x="148018" y="38195"/>
                </a:lnTo>
                <a:lnTo>
                  <a:pt x="154955" y="29567"/>
                </a:lnTo>
                <a:lnTo>
                  <a:pt x="185381" y="5786"/>
                </a:lnTo>
                <a:lnTo>
                  <a:pt x="215265" y="0"/>
                </a:lnTo>
                <a:lnTo>
                  <a:pt x="221361" y="0"/>
                </a:lnTo>
                <a:lnTo>
                  <a:pt x="228981" y="1524"/>
                </a:lnTo>
                <a:lnTo>
                  <a:pt x="235077" y="3048"/>
                </a:lnTo>
                <a:lnTo>
                  <a:pt x="242697" y="4572"/>
                </a:lnTo>
                <a:lnTo>
                  <a:pt x="250317" y="9144"/>
                </a:lnTo>
                <a:lnTo>
                  <a:pt x="262509" y="18288"/>
                </a:lnTo>
                <a:lnTo>
                  <a:pt x="267081" y="25908"/>
                </a:lnTo>
                <a:lnTo>
                  <a:pt x="271748" y="33528"/>
                </a:lnTo>
                <a:lnTo>
                  <a:pt x="274629" y="40750"/>
                </a:lnTo>
                <a:lnTo>
                  <a:pt x="276510" y="48660"/>
                </a:lnTo>
                <a:lnTo>
                  <a:pt x="277534" y="57410"/>
                </a:lnTo>
                <a:lnTo>
                  <a:pt x="277844" y="67151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2697" y="45815"/>
                </a:lnTo>
                <a:lnTo>
                  <a:pt x="239649" y="41243"/>
                </a:lnTo>
                <a:lnTo>
                  <a:pt x="236601" y="38195"/>
                </a:lnTo>
                <a:lnTo>
                  <a:pt x="233553" y="33528"/>
                </a:lnTo>
                <a:lnTo>
                  <a:pt x="228981" y="30480"/>
                </a:lnTo>
                <a:lnTo>
                  <a:pt x="219837" y="27432"/>
                </a:lnTo>
                <a:lnTo>
                  <a:pt x="209073" y="27432"/>
                </a:lnTo>
                <a:lnTo>
                  <a:pt x="171997" y="40202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19062" y="45815"/>
                </a:lnTo>
                <a:lnTo>
                  <a:pt x="116014" y="41243"/>
                </a:lnTo>
                <a:lnTo>
                  <a:pt x="112966" y="38195"/>
                </a:lnTo>
                <a:lnTo>
                  <a:pt x="109918" y="33528"/>
                </a:lnTo>
                <a:lnTo>
                  <a:pt x="105346" y="30480"/>
                </a:lnTo>
                <a:lnTo>
                  <a:pt x="96202" y="27432"/>
                </a:lnTo>
                <a:lnTo>
                  <a:pt x="83915" y="27495"/>
                </a:lnTo>
                <a:lnTo>
                  <a:pt x="42183" y="46184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1" name="object 20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655784" y="5090540"/>
            <a:ext cx="151161" cy="200025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6939724" y="4991201"/>
            <a:ext cx="186690" cy="293370"/>
          </a:xfrm>
          <a:custGeom>
            <a:avLst/>
            <a:gdLst/>
            <a:ahLst/>
            <a:cxnLst/>
            <a:rect l="l" t="t" r="r" b="b"/>
            <a:pathLst>
              <a:path w="186690" h="293370">
                <a:moveTo>
                  <a:pt x="134302" y="3048"/>
                </a:moveTo>
                <a:lnTo>
                  <a:pt x="131254" y="3048"/>
                </a:lnTo>
                <a:lnTo>
                  <a:pt x="128206" y="1524"/>
                </a:lnTo>
                <a:lnTo>
                  <a:pt x="117538" y="1524"/>
                </a:lnTo>
                <a:lnTo>
                  <a:pt x="111442" y="0"/>
                </a:lnTo>
                <a:lnTo>
                  <a:pt x="103822" y="0"/>
                </a:lnTo>
                <a:lnTo>
                  <a:pt x="61048" y="12280"/>
                </a:lnTo>
                <a:lnTo>
                  <a:pt x="54952" y="18376"/>
                </a:lnTo>
                <a:lnTo>
                  <a:pt x="49784" y="23241"/>
                </a:lnTo>
                <a:lnTo>
                  <a:pt x="33921" y="66408"/>
                </a:lnTo>
                <a:lnTo>
                  <a:pt x="33616" y="76390"/>
                </a:lnTo>
                <a:lnTo>
                  <a:pt x="33616" y="105435"/>
                </a:lnTo>
                <a:lnTo>
                  <a:pt x="0" y="105435"/>
                </a:lnTo>
                <a:lnTo>
                  <a:pt x="0" y="131343"/>
                </a:lnTo>
                <a:lnTo>
                  <a:pt x="33616" y="131343"/>
                </a:lnTo>
                <a:lnTo>
                  <a:pt x="33616" y="293268"/>
                </a:lnTo>
                <a:lnTo>
                  <a:pt x="64096" y="293268"/>
                </a:lnTo>
                <a:lnTo>
                  <a:pt x="64096" y="131343"/>
                </a:lnTo>
                <a:lnTo>
                  <a:pt x="120586" y="131343"/>
                </a:lnTo>
                <a:lnTo>
                  <a:pt x="120586" y="105435"/>
                </a:lnTo>
                <a:lnTo>
                  <a:pt x="64096" y="105435"/>
                </a:lnTo>
                <a:lnTo>
                  <a:pt x="64096" y="67246"/>
                </a:lnTo>
                <a:lnTo>
                  <a:pt x="65620" y="59626"/>
                </a:lnTo>
                <a:lnTo>
                  <a:pt x="67144" y="53530"/>
                </a:lnTo>
                <a:lnTo>
                  <a:pt x="70192" y="47434"/>
                </a:lnTo>
                <a:lnTo>
                  <a:pt x="71716" y="42760"/>
                </a:lnTo>
                <a:lnTo>
                  <a:pt x="79336" y="35140"/>
                </a:lnTo>
                <a:lnTo>
                  <a:pt x="83908" y="32092"/>
                </a:lnTo>
                <a:lnTo>
                  <a:pt x="90106" y="30568"/>
                </a:lnTo>
                <a:lnTo>
                  <a:pt x="96202" y="27520"/>
                </a:lnTo>
                <a:lnTo>
                  <a:pt x="120586" y="27520"/>
                </a:lnTo>
                <a:lnTo>
                  <a:pt x="125158" y="29044"/>
                </a:lnTo>
                <a:lnTo>
                  <a:pt x="134302" y="29044"/>
                </a:lnTo>
                <a:lnTo>
                  <a:pt x="134302" y="3048"/>
                </a:lnTo>
                <a:close/>
              </a:path>
              <a:path w="186690" h="293370">
                <a:moveTo>
                  <a:pt x="186207" y="105435"/>
                </a:moveTo>
                <a:lnTo>
                  <a:pt x="154203" y="105435"/>
                </a:lnTo>
                <a:lnTo>
                  <a:pt x="154203" y="293268"/>
                </a:lnTo>
                <a:lnTo>
                  <a:pt x="186207" y="293268"/>
                </a:lnTo>
                <a:lnTo>
                  <a:pt x="186207" y="105435"/>
                </a:lnTo>
                <a:close/>
              </a:path>
              <a:path w="186690" h="293370">
                <a:moveTo>
                  <a:pt x="186207" y="25996"/>
                </a:moveTo>
                <a:lnTo>
                  <a:pt x="154203" y="25996"/>
                </a:lnTo>
                <a:lnTo>
                  <a:pt x="154203" y="61150"/>
                </a:lnTo>
                <a:lnTo>
                  <a:pt x="186207" y="61150"/>
                </a:lnTo>
                <a:lnTo>
                  <a:pt x="186207" y="25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3" name="object 203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186993" y="5090540"/>
            <a:ext cx="155733" cy="193929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391590" y="5090608"/>
            <a:ext cx="149542" cy="199957"/>
          </a:xfrm>
          <a:prstGeom prst="rect">
            <a:avLst/>
          </a:prstGeom>
        </p:spPr>
      </p:pic>
      <p:sp>
        <p:nvSpPr>
          <p:cNvPr id="205" name="object 205"/>
          <p:cNvSpPr/>
          <p:nvPr/>
        </p:nvSpPr>
        <p:spPr>
          <a:xfrm>
            <a:off x="7601712" y="4995671"/>
            <a:ext cx="32384" cy="289560"/>
          </a:xfrm>
          <a:custGeom>
            <a:avLst/>
            <a:gdLst/>
            <a:ahLst/>
            <a:cxnLst/>
            <a:rect l="l" t="t" r="r" b="b"/>
            <a:pathLst>
              <a:path w="32384" h="289560">
                <a:moveTo>
                  <a:pt x="0" y="289560"/>
                </a:moveTo>
                <a:lnTo>
                  <a:pt x="0" y="0"/>
                </a:lnTo>
                <a:lnTo>
                  <a:pt x="32004" y="0"/>
                </a:lnTo>
                <a:lnTo>
                  <a:pt x="32004" y="289560"/>
                </a:lnTo>
                <a:lnTo>
                  <a:pt x="0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695336" y="5017198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4" h="267335">
                <a:moveTo>
                  <a:pt x="32004" y="79438"/>
                </a:moveTo>
                <a:lnTo>
                  <a:pt x="0" y="79438"/>
                </a:lnTo>
                <a:lnTo>
                  <a:pt x="0" y="267271"/>
                </a:lnTo>
                <a:lnTo>
                  <a:pt x="32004" y="267271"/>
                </a:lnTo>
                <a:lnTo>
                  <a:pt x="32004" y="79438"/>
                </a:lnTo>
                <a:close/>
              </a:path>
              <a:path w="32384" h="267335">
                <a:moveTo>
                  <a:pt x="32004" y="0"/>
                </a:moveTo>
                <a:lnTo>
                  <a:pt x="0" y="0"/>
                </a:lnTo>
                <a:lnTo>
                  <a:pt x="0" y="35153"/>
                </a:lnTo>
                <a:lnTo>
                  <a:pt x="32004" y="35153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777734" y="4997386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2099" y="275812"/>
                </a:moveTo>
                <a:lnTo>
                  <a:pt x="32099" y="195453"/>
                </a:lnTo>
                <a:lnTo>
                  <a:pt x="32361" y="203193"/>
                </a:lnTo>
                <a:lnTo>
                  <a:pt x="33051" y="210514"/>
                </a:lnTo>
                <a:lnTo>
                  <a:pt x="50387" y="253460"/>
                </a:lnTo>
                <a:lnTo>
                  <a:pt x="64103" y="261175"/>
                </a:lnTo>
                <a:lnTo>
                  <a:pt x="70199" y="264223"/>
                </a:lnTo>
                <a:lnTo>
                  <a:pt x="77914" y="265747"/>
                </a:lnTo>
                <a:lnTo>
                  <a:pt x="99250" y="265747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4490" y="259556"/>
                </a:lnTo>
                <a:lnTo>
                  <a:pt x="119062" y="256508"/>
                </a:lnTo>
                <a:lnTo>
                  <a:pt x="123634" y="254984"/>
                </a:lnTo>
                <a:lnTo>
                  <a:pt x="129730" y="248888"/>
                </a:lnTo>
                <a:lnTo>
                  <a:pt x="132873" y="245840"/>
                </a:lnTo>
                <a:lnTo>
                  <a:pt x="135921" y="239744"/>
                </a:lnTo>
                <a:lnTo>
                  <a:pt x="135921" y="0"/>
                </a:lnTo>
                <a:lnTo>
                  <a:pt x="167925" y="0"/>
                </a:lnTo>
                <a:lnTo>
                  <a:pt x="167925" y="287083"/>
                </a:lnTo>
                <a:lnTo>
                  <a:pt x="143541" y="287083"/>
                </a:lnTo>
                <a:lnTo>
                  <a:pt x="137445" y="267271"/>
                </a:lnTo>
                <a:lnTo>
                  <a:pt x="134397" y="268795"/>
                </a:lnTo>
                <a:lnTo>
                  <a:pt x="131349" y="273367"/>
                </a:lnTo>
                <a:lnTo>
                  <a:pt x="128206" y="276415"/>
                </a:lnTo>
                <a:lnTo>
                  <a:pt x="125158" y="279463"/>
                </a:lnTo>
                <a:lnTo>
                  <a:pt x="122110" y="280987"/>
                </a:lnTo>
                <a:lnTo>
                  <a:pt x="112966" y="287083"/>
                </a:lnTo>
                <a:lnTo>
                  <a:pt x="108394" y="288607"/>
                </a:lnTo>
                <a:lnTo>
                  <a:pt x="90106" y="293179"/>
                </a:lnTo>
                <a:lnTo>
                  <a:pt x="82486" y="293179"/>
                </a:lnTo>
                <a:lnTo>
                  <a:pt x="45077" y="284249"/>
                </a:lnTo>
                <a:lnTo>
                  <a:pt x="38385" y="280416"/>
                </a:lnTo>
                <a:lnTo>
                  <a:pt x="32099" y="275812"/>
                </a:lnTo>
                <a:close/>
              </a:path>
              <a:path w="168275" h="293370">
                <a:moveTo>
                  <a:pt x="0" y="195453"/>
                </a:moveTo>
                <a:lnTo>
                  <a:pt x="5359" y="152828"/>
                </a:lnTo>
                <a:lnTo>
                  <a:pt x="29051" y="114490"/>
                </a:lnTo>
                <a:lnTo>
                  <a:pt x="35147" y="109918"/>
                </a:lnTo>
                <a:lnTo>
                  <a:pt x="39719" y="105346"/>
                </a:lnTo>
                <a:lnTo>
                  <a:pt x="47339" y="102298"/>
                </a:lnTo>
                <a:lnTo>
                  <a:pt x="51911" y="99250"/>
                </a:lnTo>
                <a:lnTo>
                  <a:pt x="59689" y="97687"/>
                </a:lnTo>
                <a:lnTo>
                  <a:pt x="77914" y="93154"/>
                </a:lnTo>
                <a:lnTo>
                  <a:pt x="82486" y="93154"/>
                </a:lnTo>
                <a:lnTo>
                  <a:pt x="119540" y="102727"/>
                </a:lnTo>
                <a:lnTo>
                  <a:pt x="135921" y="116014"/>
                </a:lnTo>
                <a:lnTo>
                  <a:pt x="135921" y="142017"/>
                </a:lnTo>
                <a:lnTo>
                  <a:pt x="131008" y="136805"/>
                </a:lnTo>
                <a:lnTo>
                  <a:pt x="125741" y="132480"/>
                </a:lnTo>
                <a:lnTo>
                  <a:pt x="74708" y="120664"/>
                </a:lnTo>
                <a:lnTo>
                  <a:pt x="68675" y="123634"/>
                </a:lnTo>
                <a:lnTo>
                  <a:pt x="62579" y="125158"/>
                </a:lnTo>
                <a:lnTo>
                  <a:pt x="56483" y="129825"/>
                </a:lnTo>
                <a:lnTo>
                  <a:pt x="50387" y="134397"/>
                </a:lnTo>
                <a:lnTo>
                  <a:pt x="46982" y="139279"/>
                </a:lnTo>
                <a:lnTo>
                  <a:pt x="43719" y="144875"/>
                </a:lnTo>
                <a:lnTo>
                  <a:pt x="40743" y="151328"/>
                </a:lnTo>
                <a:lnTo>
                  <a:pt x="38195" y="158781"/>
                </a:lnTo>
                <a:lnTo>
                  <a:pt x="35313" y="166226"/>
                </a:lnTo>
                <a:lnTo>
                  <a:pt x="33432" y="174831"/>
                </a:lnTo>
                <a:lnTo>
                  <a:pt x="32408" y="184579"/>
                </a:lnTo>
                <a:lnTo>
                  <a:pt x="32099" y="195453"/>
                </a:lnTo>
                <a:lnTo>
                  <a:pt x="32099" y="275812"/>
                </a:lnTo>
                <a:lnTo>
                  <a:pt x="7620" y="239744"/>
                </a:lnTo>
                <a:lnTo>
                  <a:pt x="333" y="208374"/>
                </a:lnTo>
                <a:lnTo>
                  <a:pt x="0" y="195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8" name="object 208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994523" y="5090540"/>
            <a:ext cx="151161" cy="200025"/>
          </a:xfrm>
          <a:prstGeom prst="rect">
            <a:avLst/>
          </a:prstGeom>
        </p:spPr>
      </p:pic>
      <p:sp>
        <p:nvSpPr>
          <p:cNvPr id="209" name="object 209"/>
          <p:cNvSpPr/>
          <p:nvPr/>
        </p:nvSpPr>
        <p:spPr>
          <a:xfrm>
            <a:off x="8192929" y="4997386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2099" y="275812"/>
                </a:moveTo>
                <a:lnTo>
                  <a:pt x="32099" y="195453"/>
                </a:lnTo>
                <a:lnTo>
                  <a:pt x="32361" y="203193"/>
                </a:lnTo>
                <a:lnTo>
                  <a:pt x="33051" y="210514"/>
                </a:lnTo>
                <a:lnTo>
                  <a:pt x="50387" y="253460"/>
                </a:lnTo>
                <a:lnTo>
                  <a:pt x="64103" y="261175"/>
                </a:lnTo>
                <a:lnTo>
                  <a:pt x="70294" y="264223"/>
                </a:lnTo>
                <a:lnTo>
                  <a:pt x="77914" y="265747"/>
                </a:lnTo>
                <a:lnTo>
                  <a:pt x="99250" y="265747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4490" y="259556"/>
                </a:lnTo>
                <a:lnTo>
                  <a:pt x="119062" y="256508"/>
                </a:lnTo>
                <a:lnTo>
                  <a:pt x="123634" y="254984"/>
                </a:lnTo>
                <a:lnTo>
                  <a:pt x="126777" y="251936"/>
                </a:lnTo>
                <a:lnTo>
                  <a:pt x="132873" y="245840"/>
                </a:lnTo>
                <a:lnTo>
                  <a:pt x="135921" y="239744"/>
                </a:lnTo>
                <a:lnTo>
                  <a:pt x="135921" y="0"/>
                </a:lnTo>
                <a:lnTo>
                  <a:pt x="167925" y="0"/>
                </a:lnTo>
                <a:lnTo>
                  <a:pt x="167925" y="287083"/>
                </a:lnTo>
                <a:lnTo>
                  <a:pt x="143541" y="287083"/>
                </a:lnTo>
                <a:lnTo>
                  <a:pt x="137445" y="267271"/>
                </a:lnTo>
                <a:lnTo>
                  <a:pt x="134397" y="268795"/>
                </a:lnTo>
                <a:lnTo>
                  <a:pt x="131349" y="273367"/>
                </a:lnTo>
                <a:lnTo>
                  <a:pt x="128301" y="276415"/>
                </a:lnTo>
                <a:lnTo>
                  <a:pt x="125158" y="279463"/>
                </a:lnTo>
                <a:lnTo>
                  <a:pt x="122110" y="280987"/>
                </a:lnTo>
                <a:lnTo>
                  <a:pt x="112966" y="287083"/>
                </a:lnTo>
                <a:lnTo>
                  <a:pt x="108394" y="288607"/>
                </a:lnTo>
                <a:lnTo>
                  <a:pt x="90106" y="293179"/>
                </a:lnTo>
                <a:lnTo>
                  <a:pt x="82486" y="293179"/>
                </a:lnTo>
                <a:lnTo>
                  <a:pt x="45077" y="284249"/>
                </a:lnTo>
                <a:lnTo>
                  <a:pt x="38385" y="280416"/>
                </a:lnTo>
                <a:lnTo>
                  <a:pt x="32099" y="275812"/>
                </a:lnTo>
                <a:close/>
              </a:path>
              <a:path w="168275" h="293370">
                <a:moveTo>
                  <a:pt x="0" y="195453"/>
                </a:moveTo>
                <a:lnTo>
                  <a:pt x="5372" y="152828"/>
                </a:lnTo>
                <a:lnTo>
                  <a:pt x="29051" y="114490"/>
                </a:lnTo>
                <a:lnTo>
                  <a:pt x="77914" y="93154"/>
                </a:lnTo>
                <a:lnTo>
                  <a:pt x="82486" y="93154"/>
                </a:lnTo>
                <a:lnTo>
                  <a:pt x="119553" y="102727"/>
                </a:lnTo>
                <a:lnTo>
                  <a:pt x="135921" y="116014"/>
                </a:lnTo>
                <a:lnTo>
                  <a:pt x="135921" y="142017"/>
                </a:lnTo>
                <a:lnTo>
                  <a:pt x="131049" y="136805"/>
                </a:lnTo>
                <a:lnTo>
                  <a:pt x="125777" y="132480"/>
                </a:lnTo>
                <a:lnTo>
                  <a:pt x="74866" y="120586"/>
                </a:lnTo>
                <a:lnTo>
                  <a:pt x="68770" y="123634"/>
                </a:lnTo>
                <a:lnTo>
                  <a:pt x="62579" y="125158"/>
                </a:lnTo>
                <a:lnTo>
                  <a:pt x="56483" y="129825"/>
                </a:lnTo>
                <a:lnTo>
                  <a:pt x="50387" y="134397"/>
                </a:lnTo>
                <a:lnTo>
                  <a:pt x="46982" y="139279"/>
                </a:lnTo>
                <a:lnTo>
                  <a:pt x="43719" y="144875"/>
                </a:lnTo>
                <a:lnTo>
                  <a:pt x="40743" y="151328"/>
                </a:lnTo>
                <a:lnTo>
                  <a:pt x="38195" y="158781"/>
                </a:lnTo>
                <a:lnTo>
                  <a:pt x="35313" y="166226"/>
                </a:lnTo>
                <a:lnTo>
                  <a:pt x="33432" y="174831"/>
                </a:lnTo>
                <a:lnTo>
                  <a:pt x="32408" y="184579"/>
                </a:lnTo>
                <a:lnTo>
                  <a:pt x="32099" y="195453"/>
                </a:lnTo>
                <a:lnTo>
                  <a:pt x="32099" y="275812"/>
                </a:lnTo>
                <a:lnTo>
                  <a:pt x="7620" y="239744"/>
                </a:lnTo>
                <a:lnTo>
                  <a:pt x="333" y="208374"/>
                </a:lnTo>
                <a:lnTo>
                  <a:pt x="0" y="195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0" name="object 210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8411242" y="5090541"/>
            <a:ext cx="161829" cy="199979"/>
          </a:xfrm>
          <a:prstGeom prst="rect">
            <a:avLst/>
          </a:prstGeom>
        </p:spPr>
      </p:pic>
      <p:sp>
        <p:nvSpPr>
          <p:cNvPr id="211" name="object 211"/>
          <p:cNvSpPr/>
          <p:nvPr/>
        </p:nvSpPr>
        <p:spPr>
          <a:xfrm>
            <a:off x="957453" y="5437250"/>
            <a:ext cx="167005" cy="293370"/>
          </a:xfrm>
          <a:custGeom>
            <a:avLst/>
            <a:gdLst/>
            <a:ahLst/>
            <a:cxnLst/>
            <a:rect l="l" t="t" r="r" b="b"/>
            <a:pathLst>
              <a:path w="167005" h="293370">
                <a:moveTo>
                  <a:pt x="32099" y="276013"/>
                </a:moveTo>
                <a:lnTo>
                  <a:pt x="32099" y="195453"/>
                </a:lnTo>
                <a:lnTo>
                  <a:pt x="32146" y="203193"/>
                </a:lnTo>
                <a:lnTo>
                  <a:pt x="32480" y="210514"/>
                </a:lnTo>
                <a:lnTo>
                  <a:pt x="50387" y="253460"/>
                </a:lnTo>
                <a:lnTo>
                  <a:pt x="77819" y="265747"/>
                </a:lnTo>
                <a:lnTo>
                  <a:pt x="99250" y="265747"/>
                </a:lnTo>
                <a:lnTo>
                  <a:pt x="103822" y="264223"/>
                </a:lnTo>
                <a:lnTo>
                  <a:pt x="109918" y="262699"/>
                </a:lnTo>
                <a:lnTo>
                  <a:pt x="114490" y="259556"/>
                </a:lnTo>
                <a:lnTo>
                  <a:pt x="117538" y="256508"/>
                </a:lnTo>
                <a:lnTo>
                  <a:pt x="122110" y="254984"/>
                </a:lnTo>
                <a:lnTo>
                  <a:pt x="134302" y="242792"/>
                </a:lnTo>
                <a:lnTo>
                  <a:pt x="135826" y="239744"/>
                </a:lnTo>
                <a:lnTo>
                  <a:pt x="135826" y="0"/>
                </a:lnTo>
                <a:lnTo>
                  <a:pt x="166401" y="0"/>
                </a:lnTo>
                <a:lnTo>
                  <a:pt x="166401" y="287083"/>
                </a:lnTo>
                <a:lnTo>
                  <a:pt x="143446" y="287083"/>
                </a:lnTo>
                <a:lnTo>
                  <a:pt x="137350" y="267271"/>
                </a:lnTo>
                <a:lnTo>
                  <a:pt x="135826" y="267271"/>
                </a:lnTo>
                <a:lnTo>
                  <a:pt x="134302" y="268795"/>
                </a:lnTo>
                <a:lnTo>
                  <a:pt x="131254" y="273367"/>
                </a:lnTo>
                <a:lnTo>
                  <a:pt x="125158" y="279463"/>
                </a:lnTo>
                <a:lnTo>
                  <a:pt x="120586" y="280987"/>
                </a:lnTo>
                <a:lnTo>
                  <a:pt x="117538" y="284035"/>
                </a:lnTo>
                <a:lnTo>
                  <a:pt x="112966" y="287083"/>
                </a:lnTo>
                <a:lnTo>
                  <a:pt x="106870" y="288607"/>
                </a:lnTo>
                <a:lnTo>
                  <a:pt x="102298" y="290131"/>
                </a:lnTo>
                <a:lnTo>
                  <a:pt x="90106" y="293179"/>
                </a:lnTo>
                <a:lnTo>
                  <a:pt x="82391" y="293179"/>
                </a:lnTo>
                <a:lnTo>
                  <a:pt x="74414" y="292655"/>
                </a:lnTo>
                <a:lnTo>
                  <a:pt x="37802" y="280416"/>
                </a:lnTo>
                <a:lnTo>
                  <a:pt x="32099" y="276013"/>
                </a:lnTo>
                <a:close/>
              </a:path>
              <a:path w="167005" h="293370">
                <a:moveTo>
                  <a:pt x="0" y="195453"/>
                </a:moveTo>
                <a:lnTo>
                  <a:pt x="5357" y="152828"/>
                </a:lnTo>
                <a:lnTo>
                  <a:pt x="29051" y="114490"/>
                </a:lnTo>
                <a:lnTo>
                  <a:pt x="33623" y="109918"/>
                </a:lnTo>
                <a:lnTo>
                  <a:pt x="39719" y="105346"/>
                </a:lnTo>
                <a:lnTo>
                  <a:pt x="51911" y="99250"/>
                </a:lnTo>
                <a:lnTo>
                  <a:pt x="76295" y="93154"/>
                </a:lnTo>
                <a:lnTo>
                  <a:pt x="82391" y="93154"/>
                </a:lnTo>
                <a:lnTo>
                  <a:pt x="124396" y="106489"/>
                </a:lnTo>
                <a:lnTo>
                  <a:pt x="135826" y="116014"/>
                </a:lnTo>
                <a:lnTo>
                  <a:pt x="135826" y="142017"/>
                </a:lnTo>
                <a:lnTo>
                  <a:pt x="130992" y="136825"/>
                </a:lnTo>
                <a:lnTo>
                  <a:pt x="125730" y="132480"/>
                </a:lnTo>
                <a:lnTo>
                  <a:pt x="87058" y="120586"/>
                </a:lnTo>
                <a:lnTo>
                  <a:pt x="74771" y="120586"/>
                </a:lnTo>
                <a:lnTo>
                  <a:pt x="68675" y="123634"/>
                </a:lnTo>
                <a:lnTo>
                  <a:pt x="62579" y="125158"/>
                </a:lnTo>
                <a:lnTo>
                  <a:pt x="56483" y="129825"/>
                </a:lnTo>
                <a:lnTo>
                  <a:pt x="50387" y="134397"/>
                </a:lnTo>
                <a:lnTo>
                  <a:pt x="46958" y="139279"/>
                </a:lnTo>
                <a:lnTo>
                  <a:pt x="33242" y="174831"/>
                </a:lnTo>
                <a:lnTo>
                  <a:pt x="32099" y="195453"/>
                </a:lnTo>
                <a:lnTo>
                  <a:pt x="32099" y="276013"/>
                </a:lnTo>
                <a:lnTo>
                  <a:pt x="31725" y="275724"/>
                </a:lnTo>
                <a:lnTo>
                  <a:pt x="6096" y="239744"/>
                </a:lnTo>
                <a:lnTo>
                  <a:pt x="309" y="208374"/>
                </a:lnTo>
                <a:lnTo>
                  <a:pt x="0" y="195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2" name="object 212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175766" y="5530491"/>
            <a:ext cx="160210" cy="199938"/>
          </a:xfrm>
          <a:prstGeom prst="rect">
            <a:avLst/>
          </a:prstGeom>
        </p:spPr>
      </p:pic>
      <p:grpSp>
        <p:nvGrpSpPr>
          <p:cNvPr id="213" name="object 213"/>
          <p:cNvGrpSpPr/>
          <p:nvPr/>
        </p:nvGrpSpPr>
        <p:grpSpPr>
          <a:xfrm>
            <a:off x="1655064" y="5437250"/>
            <a:ext cx="704215" cy="293370"/>
            <a:chOff x="1655064" y="5437250"/>
            <a:chExt cx="704215" cy="293370"/>
          </a:xfrm>
        </p:grpSpPr>
        <p:pic>
          <p:nvPicPr>
            <p:cNvPr id="214" name="object 21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655064" y="5478398"/>
              <a:ext cx="141922" cy="252031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833657" y="5527357"/>
              <a:ext cx="114490" cy="19697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967960" y="5527401"/>
              <a:ext cx="166401" cy="203029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2175605" y="5437250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70">
                  <a:moveTo>
                    <a:pt x="47339" y="285822"/>
                  </a:moveTo>
                  <a:lnTo>
                    <a:pt x="47339" y="192405"/>
                  </a:lnTo>
                  <a:lnTo>
                    <a:pt x="48172" y="206421"/>
                  </a:lnTo>
                  <a:lnTo>
                    <a:pt x="50577" y="218741"/>
                  </a:lnTo>
                  <a:lnTo>
                    <a:pt x="73247" y="250602"/>
                  </a:lnTo>
                  <a:lnTo>
                    <a:pt x="91535" y="254984"/>
                  </a:lnTo>
                  <a:lnTo>
                    <a:pt x="100774" y="254984"/>
                  </a:lnTo>
                  <a:lnTo>
                    <a:pt x="109918" y="251936"/>
                  </a:lnTo>
                  <a:lnTo>
                    <a:pt x="112966" y="250412"/>
                  </a:lnTo>
                  <a:lnTo>
                    <a:pt x="117538" y="248888"/>
                  </a:lnTo>
                  <a:lnTo>
                    <a:pt x="120586" y="245840"/>
                  </a:lnTo>
                  <a:lnTo>
                    <a:pt x="123634" y="244316"/>
                  </a:lnTo>
                  <a:lnTo>
                    <a:pt x="126682" y="241268"/>
                  </a:lnTo>
                  <a:lnTo>
                    <a:pt x="129730" y="239744"/>
                  </a:lnTo>
                  <a:lnTo>
                    <a:pt x="134302" y="235172"/>
                  </a:lnTo>
                  <a:lnTo>
                    <a:pt x="134302" y="0"/>
                  </a:lnTo>
                  <a:lnTo>
                    <a:pt x="181641" y="0"/>
                  </a:lnTo>
                  <a:lnTo>
                    <a:pt x="181641" y="271843"/>
                  </a:lnTo>
                  <a:lnTo>
                    <a:pt x="183165" y="280987"/>
                  </a:lnTo>
                  <a:lnTo>
                    <a:pt x="183165" y="287083"/>
                  </a:lnTo>
                  <a:lnTo>
                    <a:pt x="140398" y="287083"/>
                  </a:lnTo>
                  <a:lnTo>
                    <a:pt x="138874" y="267271"/>
                  </a:lnTo>
                  <a:lnTo>
                    <a:pt x="137350" y="267271"/>
                  </a:lnTo>
                  <a:lnTo>
                    <a:pt x="131254" y="273367"/>
                  </a:lnTo>
                  <a:lnTo>
                    <a:pt x="126682" y="276415"/>
                  </a:lnTo>
                  <a:lnTo>
                    <a:pt x="123634" y="279463"/>
                  </a:lnTo>
                  <a:lnTo>
                    <a:pt x="114490" y="285559"/>
                  </a:lnTo>
                  <a:lnTo>
                    <a:pt x="109918" y="287083"/>
                  </a:lnTo>
                  <a:lnTo>
                    <a:pt x="103822" y="288607"/>
                  </a:lnTo>
                  <a:lnTo>
                    <a:pt x="99155" y="290131"/>
                  </a:lnTo>
                  <a:lnTo>
                    <a:pt x="86963" y="293179"/>
                  </a:lnTo>
                  <a:lnTo>
                    <a:pt x="80867" y="293179"/>
                  </a:lnTo>
                  <a:lnTo>
                    <a:pt x="72890" y="292655"/>
                  </a:lnTo>
                  <a:lnTo>
                    <a:pt x="65055" y="291274"/>
                  </a:lnTo>
                  <a:lnTo>
                    <a:pt x="57507" y="289321"/>
                  </a:lnTo>
                  <a:lnTo>
                    <a:pt x="50387" y="287083"/>
                  </a:lnTo>
                  <a:lnTo>
                    <a:pt x="47339" y="285822"/>
                  </a:lnTo>
                  <a:close/>
                </a:path>
                <a:path w="183514" h="293370">
                  <a:moveTo>
                    <a:pt x="0" y="195453"/>
                  </a:moveTo>
                  <a:lnTo>
                    <a:pt x="6096" y="149637"/>
                  </a:lnTo>
                  <a:lnTo>
                    <a:pt x="25908" y="116014"/>
                  </a:lnTo>
                  <a:lnTo>
                    <a:pt x="60579" y="93321"/>
                  </a:lnTo>
                  <a:lnTo>
                    <a:pt x="94583" y="90106"/>
                  </a:lnTo>
                  <a:lnTo>
                    <a:pt x="99155" y="91630"/>
                  </a:lnTo>
                  <a:lnTo>
                    <a:pt x="103822" y="91630"/>
                  </a:lnTo>
                  <a:lnTo>
                    <a:pt x="117538" y="96202"/>
                  </a:lnTo>
                  <a:lnTo>
                    <a:pt x="120586" y="99250"/>
                  </a:lnTo>
                  <a:lnTo>
                    <a:pt x="125158" y="100774"/>
                  </a:lnTo>
                  <a:lnTo>
                    <a:pt x="131254" y="103822"/>
                  </a:lnTo>
                  <a:lnTo>
                    <a:pt x="134302" y="106870"/>
                  </a:lnTo>
                  <a:lnTo>
                    <a:pt x="134302" y="143541"/>
                  </a:lnTo>
                  <a:lnTo>
                    <a:pt x="122110" y="134397"/>
                  </a:lnTo>
                  <a:lnTo>
                    <a:pt x="116014" y="131349"/>
                  </a:lnTo>
                  <a:lnTo>
                    <a:pt x="108394" y="129825"/>
                  </a:lnTo>
                  <a:lnTo>
                    <a:pt x="102298" y="128206"/>
                  </a:lnTo>
                  <a:lnTo>
                    <a:pt x="83915" y="128206"/>
                  </a:lnTo>
                  <a:lnTo>
                    <a:pt x="51911" y="160305"/>
                  </a:lnTo>
                  <a:lnTo>
                    <a:pt x="47339" y="192405"/>
                  </a:lnTo>
                  <a:lnTo>
                    <a:pt x="47339" y="285822"/>
                  </a:lnTo>
                  <a:lnTo>
                    <a:pt x="43538" y="284249"/>
                  </a:lnTo>
                  <a:lnTo>
                    <a:pt x="14097" y="256746"/>
                  </a:lnTo>
                  <a:lnTo>
                    <a:pt x="1333" y="219313"/>
                  </a:lnTo>
                  <a:lnTo>
                    <a:pt x="309" y="207731"/>
                  </a:lnTo>
                  <a:lnTo>
                    <a:pt x="0" y="195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8" name="object 218"/>
          <p:cNvGrpSpPr/>
          <p:nvPr/>
        </p:nvGrpSpPr>
        <p:grpSpPr>
          <a:xfrm>
            <a:off x="2410682" y="5437251"/>
            <a:ext cx="464184" cy="293370"/>
            <a:chOff x="2410682" y="5437251"/>
            <a:chExt cx="464184" cy="293370"/>
          </a:xfrm>
        </p:grpSpPr>
        <p:pic>
          <p:nvPicPr>
            <p:cNvPr id="219" name="object 21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410682" y="5531929"/>
              <a:ext cx="174021" cy="198500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621280" y="5531929"/>
              <a:ext cx="164877" cy="192405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2824353" y="5437263"/>
              <a:ext cx="50800" cy="287655"/>
            </a:xfrm>
            <a:custGeom>
              <a:avLst/>
              <a:gdLst/>
              <a:ahLst/>
              <a:cxnLst/>
              <a:rect l="l" t="t" r="r" b="b"/>
              <a:pathLst>
                <a:path w="50800" h="287654">
                  <a:moveTo>
                    <a:pt x="48856" y="94678"/>
                  </a:moveTo>
                  <a:lnTo>
                    <a:pt x="1524" y="94678"/>
                  </a:lnTo>
                  <a:lnTo>
                    <a:pt x="1524" y="287083"/>
                  </a:lnTo>
                  <a:lnTo>
                    <a:pt x="48856" y="287083"/>
                  </a:lnTo>
                  <a:lnTo>
                    <a:pt x="48856" y="94678"/>
                  </a:lnTo>
                  <a:close/>
                </a:path>
                <a:path w="50800" h="287654">
                  <a:moveTo>
                    <a:pt x="50380" y="0"/>
                  </a:moveTo>
                  <a:lnTo>
                    <a:pt x="0" y="0"/>
                  </a:lnTo>
                  <a:lnTo>
                    <a:pt x="0" y="50380"/>
                  </a:lnTo>
                  <a:lnTo>
                    <a:pt x="50380" y="50380"/>
                  </a:lnTo>
                  <a:lnTo>
                    <a:pt x="503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2" name="object 222"/>
          <p:cNvGrpSpPr/>
          <p:nvPr/>
        </p:nvGrpSpPr>
        <p:grpSpPr>
          <a:xfrm>
            <a:off x="1653540" y="5437250"/>
            <a:ext cx="6938009" cy="380365"/>
            <a:chOff x="1653540" y="5437250"/>
            <a:chExt cx="6938009" cy="380365"/>
          </a:xfrm>
        </p:grpSpPr>
        <p:pic>
          <p:nvPicPr>
            <p:cNvPr id="223" name="object 22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926651" y="5527357"/>
              <a:ext cx="114490" cy="196977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1653540" y="5762529"/>
              <a:ext cx="6938009" cy="24765"/>
            </a:xfrm>
            <a:custGeom>
              <a:avLst/>
              <a:gdLst/>
              <a:ahLst/>
              <a:cxnLst/>
              <a:rect l="l" t="t" r="r" b="b"/>
              <a:pathLst>
                <a:path w="6938009" h="24764">
                  <a:moveTo>
                    <a:pt x="0" y="24479"/>
                  </a:moveTo>
                  <a:lnTo>
                    <a:pt x="0" y="0"/>
                  </a:lnTo>
                  <a:lnTo>
                    <a:pt x="6937819" y="0"/>
                  </a:lnTo>
                  <a:lnTo>
                    <a:pt x="6937819" y="24479"/>
                  </a:lnTo>
                  <a:lnTo>
                    <a:pt x="0" y="24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363182" y="5527357"/>
              <a:ext cx="174021" cy="196977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579876" y="5527357"/>
              <a:ext cx="193929" cy="203073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3816573" y="5527357"/>
              <a:ext cx="294640" cy="197485"/>
            </a:xfrm>
            <a:custGeom>
              <a:avLst/>
              <a:gdLst/>
              <a:ahLst/>
              <a:cxnLst/>
              <a:rect l="l" t="t" r="r" b="b"/>
              <a:pathLst>
                <a:path w="294639" h="197485">
                  <a:moveTo>
                    <a:pt x="0" y="196977"/>
                  </a:moveTo>
                  <a:lnTo>
                    <a:pt x="0" y="4572"/>
                  </a:lnTo>
                  <a:lnTo>
                    <a:pt x="38100" y="4572"/>
                  </a:lnTo>
                  <a:lnTo>
                    <a:pt x="42671" y="32004"/>
                  </a:lnTo>
                  <a:lnTo>
                    <a:pt x="44291" y="32004"/>
                  </a:lnTo>
                  <a:lnTo>
                    <a:pt x="50387" y="22860"/>
                  </a:lnTo>
                  <a:lnTo>
                    <a:pt x="54959" y="19812"/>
                  </a:lnTo>
                  <a:lnTo>
                    <a:pt x="58007" y="15240"/>
                  </a:lnTo>
                  <a:lnTo>
                    <a:pt x="64103" y="12192"/>
                  </a:lnTo>
                  <a:lnTo>
                    <a:pt x="68675" y="9144"/>
                  </a:lnTo>
                  <a:lnTo>
                    <a:pt x="74771" y="6096"/>
                  </a:lnTo>
                  <a:lnTo>
                    <a:pt x="79343" y="4572"/>
                  </a:lnTo>
                  <a:lnTo>
                    <a:pt x="86963" y="3048"/>
                  </a:lnTo>
                  <a:lnTo>
                    <a:pt x="93059" y="0"/>
                  </a:lnTo>
                  <a:lnTo>
                    <a:pt x="106870" y="0"/>
                  </a:lnTo>
                  <a:lnTo>
                    <a:pt x="115990" y="547"/>
                  </a:lnTo>
                  <a:lnTo>
                    <a:pt x="154507" y="19050"/>
                  </a:lnTo>
                  <a:lnTo>
                    <a:pt x="164877" y="35052"/>
                  </a:lnTo>
                  <a:lnTo>
                    <a:pt x="169449" y="28956"/>
                  </a:lnTo>
                  <a:lnTo>
                    <a:pt x="172497" y="24384"/>
                  </a:lnTo>
                  <a:lnTo>
                    <a:pt x="177069" y="19812"/>
                  </a:lnTo>
                  <a:lnTo>
                    <a:pt x="181641" y="16764"/>
                  </a:lnTo>
                  <a:lnTo>
                    <a:pt x="187737" y="12192"/>
                  </a:lnTo>
                  <a:lnTo>
                    <a:pt x="192309" y="9144"/>
                  </a:lnTo>
                  <a:lnTo>
                    <a:pt x="198405" y="6096"/>
                  </a:lnTo>
                  <a:lnTo>
                    <a:pt x="210597" y="3048"/>
                  </a:lnTo>
                  <a:lnTo>
                    <a:pt x="216693" y="0"/>
                  </a:lnTo>
                  <a:lnTo>
                    <a:pt x="258389" y="5143"/>
                  </a:lnTo>
                  <a:lnTo>
                    <a:pt x="265556" y="9144"/>
                  </a:lnTo>
                  <a:lnTo>
                    <a:pt x="272787" y="13144"/>
                  </a:lnTo>
                  <a:lnTo>
                    <a:pt x="278749" y="18288"/>
                  </a:lnTo>
                  <a:lnTo>
                    <a:pt x="283853" y="24574"/>
                  </a:lnTo>
                  <a:lnTo>
                    <a:pt x="288512" y="32004"/>
                  </a:lnTo>
                  <a:lnTo>
                    <a:pt x="288512" y="33528"/>
                  </a:lnTo>
                  <a:lnTo>
                    <a:pt x="290036" y="36576"/>
                  </a:lnTo>
                  <a:lnTo>
                    <a:pt x="291560" y="39719"/>
                  </a:lnTo>
                  <a:lnTo>
                    <a:pt x="291560" y="42767"/>
                  </a:lnTo>
                  <a:lnTo>
                    <a:pt x="293084" y="45815"/>
                  </a:lnTo>
                  <a:lnTo>
                    <a:pt x="293084" y="50387"/>
                  </a:lnTo>
                  <a:lnTo>
                    <a:pt x="294608" y="53435"/>
                  </a:lnTo>
                  <a:lnTo>
                    <a:pt x="294608" y="196977"/>
                  </a:lnTo>
                  <a:lnTo>
                    <a:pt x="247268" y="196977"/>
                  </a:lnTo>
                  <a:lnTo>
                    <a:pt x="247268" y="62579"/>
                  </a:lnTo>
                  <a:lnTo>
                    <a:pt x="245744" y="59531"/>
                  </a:lnTo>
                  <a:lnTo>
                    <a:pt x="244220" y="53435"/>
                  </a:lnTo>
                  <a:lnTo>
                    <a:pt x="238124" y="44291"/>
                  </a:lnTo>
                  <a:lnTo>
                    <a:pt x="233552" y="41243"/>
                  </a:lnTo>
                  <a:lnTo>
                    <a:pt x="227456" y="39719"/>
                  </a:lnTo>
                  <a:lnTo>
                    <a:pt x="210597" y="39719"/>
                  </a:lnTo>
                  <a:lnTo>
                    <a:pt x="207549" y="41243"/>
                  </a:lnTo>
                  <a:lnTo>
                    <a:pt x="193833" y="45815"/>
                  </a:lnTo>
                  <a:lnTo>
                    <a:pt x="189261" y="48863"/>
                  </a:lnTo>
                  <a:lnTo>
                    <a:pt x="186213" y="50387"/>
                  </a:lnTo>
                  <a:lnTo>
                    <a:pt x="181641" y="54959"/>
                  </a:lnTo>
                  <a:lnTo>
                    <a:pt x="177069" y="58007"/>
                  </a:lnTo>
                  <a:lnTo>
                    <a:pt x="170973" y="64103"/>
                  </a:lnTo>
                  <a:lnTo>
                    <a:pt x="170973" y="196977"/>
                  </a:lnTo>
                  <a:lnTo>
                    <a:pt x="123634" y="196977"/>
                  </a:lnTo>
                  <a:lnTo>
                    <a:pt x="123634" y="65627"/>
                  </a:lnTo>
                  <a:lnTo>
                    <a:pt x="122110" y="62579"/>
                  </a:lnTo>
                  <a:lnTo>
                    <a:pt x="122110" y="59531"/>
                  </a:lnTo>
                  <a:lnTo>
                    <a:pt x="120586" y="53435"/>
                  </a:lnTo>
                  <a:lnTo>
                    <a:pt x="117538" y="48863"/>
                  </a:lnTo>
                  <a:lnTo>
                    <a:pt x="109918" y="41243"/>
                  </a:lnTo>
                  <a:lnTo>
                    <a:pt x="103822" y="39719"/>
                  </a:lnTo>
                  <a:lnTo>
                    <a:pt x="86963" y="39719"/>
                  </a:lnTo>
                  <a:lnTo>
                    <a:pt x="77819" y="42767"/>
                  </a:lnTo>
                  <a:lnTo>
                    <a:pt x="74771" y="44291"/>
                  </a:lnTo>
                  <a:lnTo>
                    <a:pt x="70199" y="45815"/>
                  </a:lnTo>
                  <a:lnTo>
                    <a:pt x="65627" y="48863"/>
                  </a:lnTo>
                  <a:lnTo>
                    <a:pt x="61055" y="50387"/>
                  </a:lnTo>
                  <a:lnTo>
                    <a:pt x="58007" y="54959"/>
                  </a:lnTo>
                  <a:lnTo>
                    <a:pt x="53435" y="58007"/>
                  </a:lnTo>
                  <a:lnTo>
                    <a:pt x="47339" y="64103"/>
                  </a:lnTo>
                  <a:lnTo>
                    <a:pt x="47339" y="196977"/>
                  </a:lnTo>
                  <a:lnTo>
                    <a:pt x="0" y="1969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153948" y="5527357"/>
              <a:ext cx="173926" cy="20299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363022" y="5527357"/>
              <a:ext cx="142017" cy="203073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4831651" y="5437250"/>
              <a:ext cx="183515" cy="293370"/>
            </a:xfrm>
            <a:custGeom>
              <a:avLst/>
              <a:gdLst/>
              <a:ahLst/>
              <a:cxnLst/>
              <a:rect l="l" t="t" r="r" b="b"/>
              <a:pathLst>
                <a:path w="183514" h="293370">
                  <a:moveTo>
                    <a:pt x="48863" y="286451"/>
                  </a:moveTo>
                  <a:lnTo>
                    <a:pt x="48863" y="192405"/>
                  </a:lnTo>
                  <a:lnTo>
                    <a:pt x="49458" y="206421"/>
                  </a:lnTo>
                  <a:lnTo>
                    <a:pt x="51339" y="218741"/>
                  </a:lnTo>
                  <a:lnTo>
                    <a:pt x="73449" y="250602"/>
                  </a:lnTo>
                  <a:lnTo>
                    <a:pt x="93154" y="254984"/>
                  </a:lnTo>
                  <a:lnTo>
                    <a:pt x="102298" y="254984"/>
                  </a:lnTo>
                  <a:lnTo>
                    <a:pt x="105346" y="253460"/>
                  </a:lnTo>
                  <a:lnTo>
                    <a:pt x="114490" y="250412"/>
                  </a:lnTo>
                  <a:lnTo>
                    <a:pt x="117538" y="248888"/>
                  </a:lnTo>
                  <a:lnTo>
                    <a:pt x="120586" y="245840"/>
                  </a:lnTo>
                  <a:lnTo>
                    <a:pt x="125158" y="244316"/>
                  </a:lnTo>
                  <a:lnTo>
                    <a:pt x="126682" y="241268"/>
                  </a:lnTo>
                  <a:lnTo>
                    <a:pt x="129730" y="239744"/>
                  </a:lnTo>
                  <a:lnTo>
                    <a:pt x="134302" y="235172"/>
                  </a:lnTo>
                  <a:lnTo>
                    <a:pt x="134302" y="0"/>
                  </a:lnTo>
                  <a:lnTo>
                    <a:pt x="181641" y="0"/>
                  </a:lnTo>
                  <a:lnTo>
                    <a:pt x="181641" y="262699"/>
                  </a:lnTo>
                  <a:lnTo>
                    <a:pt x="183165" y="271843"/>
                  </a:lnTo>
                  <a:lnTo>
                    <a:pt x="183165" y="287083"/>
                  </a:lnTo>
                  <a:lnTo>
                    <a:pt x="140398" y="287083"/>
                  </a:lnTo>
                  <a:lnTo>
                    <a:pt x="138874" y="267271"/>
                  </a:lnTo>
                  <a:lnTo>
                    <a:pt x="137350" y="267271"/>
                  </a:lnTo>
                  <a:lnTo>
                    <a:pt x="128206" y="276415"/>
                  </a:lnTo>
                  <a:lnTo>
                    <a:pt x="114490" y="285559"/>
                  </a:lnTo>
                  <a:lnTo>
                    <a:pt x="105346" y="288607"/>
                  </a:lnTo>
                  <a:lnTo>
                    <a:pt x="87058" y="293179"/>
                  </a:lnTo>
                  <a:lnTo>
                    <a:pt x="79343" y="293079"/>
                  </a:lnTo>
                  <a:lnTo>
                    <a:pt x="72890" y="292655"/>
                  </a:lnTo>
                  <a:lnTo>
                    <a:pt x="65055" y="291274"/>
                  </a:lnTo>
                  <a:lnTo>
                    <a:pt x="57507" y="289321"/>
                  </a:lnTo>
                  <a:lnTo>
                    <a:pt x="50387" y="287083"/>
                  </a:lnTo>
                  <a:lnTo>
                    <a:pt x="48863" y="286451"/>
                  </a:lnTo>
                  <a:close/>
                </a:path>
                <a:path w="183514" h="293370">
                  <a:moveTo>
                    <a:pt x="0" y="195453"/>
                  </a:moveTo>
                  <a:lnTo>
                    <a:pt x="6096" y="149637"/>
                  </a:lnTo>
                  <a:lnTo>
                    <a:pt x="26003" y="116014"/>
                  </a:lnTo>
                  <a:lnTo>
                    <a:pt x="61437" y="93321"/>
                  </a:lnTo>
                  <a:lnTo>
                    <a:pt x="94678" y="90106"/>
                  </a:lnTo>
                  <a:lnTo>
                    <a:pt x="100774" y="91630"/>
                  </a:lnTo>
                  <a:lnTo>
                    <a:pt x="105346" y="91630"/>
                  </a:lnTo>
                  <a:lnTo>
                    <a:pt x="108394" y="93154"/>
                  </a:lnTo>
                  <a:lnTo>
                    <a:pt x="117538" y="96202"/>
                  </a:lnTo>
                  <a:lnTo>
                    <a:pt x="120586" y="99250"/>
                  </a:lnTo>
                  <a:lnTo>
                    <a:pt x="125158" y="100774"/>
                  </a:lnTo>
                  <a:lnTo>
                    <a:pt x="131254" y="103822"/>
                  </a:lnTo>
                  <a:lnTo>
                    <a:pt x="134302" y="106870"/>
                  </a:lnTo>
                  <a:lnTo>
                    <a:pt x="134302" y="143541"/>
                  </a:lnTo>
                  <a:lnTo>
                    <a:pt x="129730" y="138969"/>
                  </a:lnTo>
                  <a:lnTo>
                    <a:pt x="123634" y="134397"/>
                  </a:lnTo>
                  <a:lnTo>
                    <a:pt x="116014" y="131349"/>
                  </a:lnTo>
                  <a:lnTo>
                    <a:pt x="108394" y="129825"/>
                  </a:lnTo>
                  <a:lnTo>
                    <a:pt x="102298" y="128206"/>
                  </a:lnTo>
                  <a:lnTo>
                    <a:pt x="84010" y="128206"/>
                  </a:lnTo>
                  <a:lnTo>
                    <a:pt x="79343" y="129825"/>
                  </a:lnTo>
                  <a:lnTo>
                    <a:pt x="53435" y="160305"/>
                  </a:lnTo>
                  <a:lnTo>
                    <a:pt x="48863" y="192405"/>
                  </a:lnTo>
                  <a:lnTo>
                    <a:pt x="48863" y="286451"/>
                  </a:lnTo>
                  <a:lnTo>
                    <a:pt x="43551" y="284249"/>
                  </a:lnTo>
                  <a:lnTo>
                    <a:pt x="14097" y="256746"/>
                  </a:lnTo>
                  <a:lnTo>
                    <a:pt x="1333" y="219313"/>
                  </a:lnTo>
                  <a:lnTo>
                    <a:pt x="309" y="207731"/>
                  </a:lnTo>
                  <a:lnTo>
                    <a:pt x="0" y="195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059109" y="5527357"/>
              <a:ext cx="174021" cy="20299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572030" y="5437250"/>
              <a:ext cx="1451609" cy="380238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7067931" y="5437263"/>
              <a:ext cx="48895" cy="287655"/>
            </a:xfrm>
            <a:custGeom>
              <a:avLst/>
              <a:gdLst/>
              <a:ahLst/>
              <a:cxnLst/>
              <a:rect l="l" t="t" r="r" b="b"/>
              <a:pathLst>
                <a:path w="48895" h="287654">
                  <a:moveTo>
                    <a:pt x="47332" y="94678"/>
                  </a:moveTo>
                  <a:lnTo>
                    <a:pt x="0" y="94678"/>
                  </a:lnTo>
                  <a:lnTo>
                    <a:pt x="0" y="287083"/>
                  </a:lnTo>
                  <a:lnTo>
                    <a:pt x="47332" y="287083"/>
                  </a:lnTo>
                  <a:lnTo>
                    <a:pt x="47332" y="94678"/>
                  </a:lnTo>
                  <a:close/>
                </a:path>
                <a:path w="48895" h="287654">
                  <a:moveTo>
                    <a:pt x="48856" y="0"/>
                  </a:moveTo>
                  <a:lnTo>
                    <a:pt x="0" y="0"/>
                  </a:lnTo>
                  <a:lnTo>
                    <a:pt x="0" y="50380"/>
                  </a:lnTo>
                  <a:lnTo>
                    <a:pt x="48856" y="50380"/>
                  </a:lnTo>
                  <a:lnTo>
                    <a:pt x="488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167182" y="5527357"/>
              <a:ext cx="326612" cy="203073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7829645" y="5527478"/>
              <a:ext cx="183515" cy="290195"/>
            </a:xfrm>
            <a:custGeom>
              <a:avLst/>
              <a:gdLst/>
              <a:ahLst/>
              <a:cxnLst/>
              <a:rect l="l" t="t" r="r" b="b"/>
              <a:pathLst>
                <a:path w="183515" h="290195">
                  <a:moveTo>
                    <a:pt x="0" y="290009"/>
                  </a:moveTo>
                  <a:lnTo>
                    <a:pt x="0" y="4450"/>
                  </a:lnTo>
                  <a:lnTo>
                    <a:pt x="41243" y="4450"/>
                  </a:lnTo>
                  <a:lnTo>
                    <a:pt x="44291" y="25786"/>
                  </a:lnTo>
                  <a:lnTo>
                    <a:pt x="49149" y="20357"/>
                  </a:lnTo>
                  <a:lnTo>
                    <a:pt x="90377" y="426"/>
                  </a:lnTo>
                  <a:lnTo>
                    <a:pt x="102298" y="0"/>
                  </a:lnTo>
                  <a:lnTo>
                    <a:pt x="107013" y="188"/>
                  </a:lnTo>
                  <a:lnTo>
                    <a:pt x="144672" y="12832"/>
                  </a:lnTo>
                  <a:lnTo>
                    <a:pt x="171831" y="45988"/>
                  </a:lnTo>
                  <a:lnTo>
                    <a:pt x="182618" y="85524"/>
                  </a:lnTo>
                  <a:lnTo>
                    <a:pt x="183165" y="97604"/>
                  </a:lnTo>
                  <a:lnTo>
                    <a:pt x="182618" y="110788"/>
                  </a:lnTo>
                  <a:lnTo>
                    <a:pt x="170949" y="154018"/>
                  </a:lnTo>
                  <a:lnTo>
                    <a:pt x="142005" y="188663"/>
                  </a:lnTo>
                  <a:lnTo>
                    <a:pt x="134302" y="193558"/>
                  </a:lnTo>
                  <a:lnTo>
                    <a:pt x="134302" y="100652"/>
                  </a:lnTo>
                  <a:lnTo>
                    <a:pt x="134040" y="92922"/>
                  </a:lnTo>
                  <a:lnTo>
                    <a:pt x="119062" y="48741"/>
                  </a:lnTo>
                  <a:lnTo>
                    <a:pt x="97726" y="37978"/>
                  </a:lnTo>
                  <a:lnTo>
                    <a:pt x="82057" y="38068"/>
                  </a:lnTo>
                  <a:lnTo>
                    <a:pt x="74771" y="39597"/>
                  </a:lnTo>
                  <a:lnTo>
                    <a:pt x="67151" y="44169"/>
                  </a:lnTo>
                  <a:lnTo>
                    <a:pt x="59531" y="47217"/>
                  </a:lnTo>
                  <a:lnTo>
                    <a:pt x="47339" y="59409"/>
                  </a:lnTo>
                  <a:lnTo>
                    <a:pt x="47339" y="290009"/>
                  </a:lnTo>
                  <a:lnTo>
                    <a:pt x="0" y="290009"/>
                  </a:lnTo>
                  <a:close/>
                </a:path>
                <a:path w="183515" h="290195">
                  <a:moveTo>
                    <a:pt x="47339" y="183139"/>
                  </a:moveTo>
                  <a:lnTo>
                    <a:pt x="47339" y="144944"/>
                  </a:lnTo>
                  <a:lnTo>
                    <a:pt x="48863" y="147992"/>
                  </a:lnTo>
                  <a:lnTo>
                    <a:pt x="51911" y="149516"/>
                  </a:lnTo>
                  <a:lnTo>
                    <a:pt x="54959" y="152564"/>
                  </a:lnTo>
                  <a:lnTo>
                    <a:pt x="58007" y="154088"/>
                  </a:lnTo>
                  <a:lnTo>
                    <a:pt x="61055" y="157136"/>
                  </a:lnTo>
                  <a:lnTo>
                    <a:pt x="67151" y="160184"/>
                  </a:lnTo>
                  <a:lnTo>
                    <a:pt x="76295" y="163232"/>
                  </a:lnTo>
                  <a:lnTo>
                    <a:pt x="79438" y="164756"/>
                  </a:lnTo>
                  <a:lnTo>
                    <a:pt x="96202" y="164756"/>
                  </a:lnTo>
                  <a:lnTo>
                    <a:pt x="102298" y="163232"/>
                  </a:lnTo>
                  <a:lnTo>
                    <a:pt x="114490" y="157136"/>
                  </a:lnTo>
                  <a:lnTo>
                    <a:pt x="119062" y="152564"/>
                  </a:lnTo>
                  <a:lnTo>
                    <a:pt x="122110" y="146468"/>
                  </a:lnTo>
                  <a:lnTo>
                    <a:pt x="126682" y="141896"/>
                  </a:lnTo>
                  <a:lnTo>
                    <a:pt x="134302" y="100652"/>
                  </a:lnTo>
                  <a:lnTo>
                    <a:pt x="134302" y="193558"/>
                  </a:lnTo>
                  <a:lnTo>
                    <a:pt x="96202" y="202848"/>
                  </a:lnTo>
                  <a:lnTo>
                    <a:pt x="89972" y="202427"/>
                  </a:lnTo>
                  <a:lnTo>
                    <a:pt x="82486" y="201006"/>
                  </a:lnTo>
                  <a:lnTo>
                    <a:pt x="75571" y="199093"/>
                  </a:lnTo>
                  <a:lnTo>
                    <a:pt x="68675" y="196855"/>
                  </a:lnTo>
                  <a:lnTo>
                    <a:pt x="53435" y="187711"/>
                  </a:lnTo>
                  <a:lnTo>
                    <a:pt x="47339" y="1831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23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8046434" y="5527442"/>
              <a:ext cx="166401" cy="20292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8264747" y="5527357"/>
              <a:ext cx="300704" cy="203007"/>
            </a:xfrm>
            <a:prstGeom prst="rect">
              <a:avLst/>
            </a:prstGeom>
          </p:spPr>
        </p:pic>
      </p:grpSp>
      <p:grpSp>
        <p:nvGrpSpPr>
          <p:cNvPr id="238" name="object 238"/>
          <p:cNvGrpSpPr/>
          <p:nvPr/>
        </p:nvGrpSpPr>
        <p:grpSpPr>
          <a:xfrm>
            <a:off x="937641" y="5877115"/>
            <a:ext cx="2314575" cy="384810"/>
            <a:chOff x="937641" y="5877115"/>
            <a:chExt cx="2314575" cy="384810"/>
          </a:xfrm>
        </p:grpSpPr>
        <p:pic>
          <p:nvPicPr>
            <p:cNvPr id="239" name="object 23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954405" y="5877115"/>
              <a:ext cx="1770697" cy="384810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937641" y="5897892"/>
              <a:ext cx="2314575" cy="329565"/>
            </a:xfrm>
            <a:custGeom>
              <a:avLst/>
              <a:gdLst/>
              <a:ahLst/>
              <a:cxnLst/>
              <a:rect l="l" t="t" r="r" b="b"/>
              <a:pathLst>
                <a:path w="2314575" h="329564">
                  <a:moveTo>
                    <a:pt x="1964055" y="0"/>
                  </a:moveTo>
                  <a:lnTo>
                    <a:pt x="1915287" y="0"/>
                  </a:lnTo>
                  <a:lnTo>
                    <a:pt x="1915287" y="268211"/>
                  </a:lnTo>
                  <a:lnTo>
                    <a:pt x="1964055" y="268211"/>
                  </a:lnTo>
                  <a:lnTo>
                    <a:pt x="1964055" y="0"/>
                  </a:lnTo>
                  <a:close/>
                </a:path>
                <a:path w="2314575" h="329564">
                  <a:moveTo>
                    <a:pt x="2222563" y="79997"/>
                  </a:moveTo>
                  <a:lnTo>
                    <a:pt x="2207222" y="34188"/>
                  </a:lnTo>
                  <a:lnTo>
                    <a:pt x="2172170" y="9715"/>
                  </a:lnTo>
                  <a:lnTo>
                    <a:pt x="2172170" y="72377"/>
                  </a:lnTo>
                  <a:lnTo>
                    <a:pt x="2172170" y="86093"/>
                  </a:lnTo>
                  <a:lnTo>
                    <a:pt x="2170646" y="92189"/>
                  </a:lnTo>
                  <a:lnTo>
                    <a:pt x="2167598" y="96761"/>
                  </a:lnTo>
                  <a:lnTo>
                    <a:pt x="2166074" y="102857"/>
                  </a:lnTo>
                  <a:lnTo>
                    <a:pt x="2161502" y="107429"/>
                  </a:lnTo>
                  <a:lnTo>
                    <a:pt x="2156841" y="110578"/>
                  </a:lnTo>
                  <a:lnTo>
                    <a:pt x="2150745" y="115150"/>
                  </a:lnTo>
                  <a:lnTo>
                    <a:pt x="2143125" y="118198"/>
                  </a:lnTo>
                  <a:lnTo>
                    <a:pt x="2133981" y="119722"/>
                  </a:lnTo>
                  <a:lnTo>
                    <a:pt x="2127478" y="120840"/>
                  </a:lnTo>
                  <a:lnTo>
                    <a:pt x="2119693" y="121818"/>
                  </a:lnTo>
                  <a:lnTo>
                    <a:pt x="2111044" y="122504"/>
                  </a:lnTo>
                  <a:lnTo>
                    <a:pt x="2105025" y="122682"/>
                  </a:lnTo>
                  <a:lnTo>
                    <a:pt x="2080539" y="122770"/>
                  </a:lnTo>
                  <a:lnTo>
                    <a:pt x="2077491" y="121246"/>
                  </a:lnTo>
                  <a:lnTo>
                    <a:pt x="2077491" y="41808"/>
                  </a:lnTo>
                  <a:lnTo>
                    <a:pt x="2130933" y="41808"/>
                  </a:lnTo>
                  <a:lnTo>
                    <a:pt x="2166074" y="58572"/>
                  </a:lnTo>
                  <a:lnTo>
                    <a:pt x="2172170" y="72377"/>
                  </a:lnTo>
                  <a:lnTo>
                    <a:pt x="2172170" y="9715"/>
                  </a:lnTo>
                  <a:lnTo>
                    <a:pt x="2132025" y="1206"/>
                  </a:lnTo>
                  <a:lnTo>
                    <a:pt x="2028634" y="558"/>
                  </a:lnTo>
                  <a:lnTo>
                    <a:pt x="2028634" y="266306"/>
                  </a:lnTo>
                  <a:lnTo>
                    <a:pt x="2077491" y="266306"/>
                  </a:lnTo>
                  <a:lnTo>
                    <a:pt x="2077491" y="162483"/>
                  </a:lnTo>
                  <a:lnTo>
                    <a:pt x="2082063" y="162483"/>
                  </a:lnTo>
                  <a:lnTo>
                    <a:pt x="2085111" y="164007"/>
                  </a:lnTo>
                  <a:lnTo>
                    <a:pt x="2105025" y="163906"/>
                  </a:lnTo>
                  <a:lnTo>
                    <a:pt x="2116277" y="163487"/>
                  </a:lnTo>
                  <a:lnTo>
                    <a:pt x="2163838" y="154432"/>
                  </a:lnTo>
                  <a:lnTo>
                    <a:pt x="2172170" y="151079"/>
                  </a:lnTo>
                  <a:lnTo>
                    <a:pt x="2173300" y="150634"/>
                  </a:lnTo>
                  <a:lnTo>
                    <a:pt x="2209317" y="122847"/>
                  </a:lnTo>
                  <a:lnTo>
                    <a:pt x="2221979" y="89763"/>
                  </a:lnTo>
                  <a:lnTo>
                    <a:pt x="2222563" y="79997"/>
                  </a:lnTo>
                  <a:close/>
                </a:path>
                <a:path w="2314575" h="329564">
                  <a:moveTo>
                    <a:pt x="2240851" y="304507"/>
                  </a:moveTo>
                  <a:lnTo>
                    <a:pt x="0" y="304507"/>
                  </a:lnTo>
                  <a:lnTo>
                    <a:pt x="0" y="328980"/>
                  </a:lnTo>
                  <a:lnTo>
                    <a:pt x="2240851" y="328980"/>
                  </a:lnTo>
                  <a:lnTo>
                    <a:pt x="2240851" y="304507"/>
                  </a:lnTo>
                  <a:close/>
                </a:path>
                <a:path w="2314575" h="329564">
                  <a:moveTo>
                    <a:pt x="2314575" y="228600"/>
                  </a:moveTo>
                  <a:lnTo>
                    <a:pt x="2276475" y="228600"/>
                  </a:lnTo>
                  <a:lnTo>
                    <a:pt x="2276475" y="268211"/>
                  </a:lnTo>
                  <a:lnTo>
                    <a:pt x="2314575" y="268211"/>
                  </a:lnTo>
                  <a:lnTo>
                    <a:pt x="2314575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38556" y="1959863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99060"/>
                </a:moveTo>
                <a:lnTo>
                  <a:pt x="0" y="0"/>
                </a:lnTo>
                <a:lnTo>
                  <a:pt x="99060" y="0"/>
                </a:lnTo>
                <a:lnTo>
                  <a:pt x="99060" y="99060"/>
                </a:lnTo>
                <a:lnTo>
                  <a:pt x="0" y="99060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549" y="1893855"/>
            <a:ext cx="169449" cy="2077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8814" y="1889283"/>
            <a:ext cx="135826" cy="21536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60424" y="1889283"/>
            <a:ext cx="970915" cy="215900"/>
            <a:chOff x="1360424" y="1889283"/>
            <a:chExt cx="970915" cy="2159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424" y="1889283"/>
              <a:ext cx="340455" cy="2153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7455" y="1889283"/>
              <a:ext cx="195452" cy="215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7104" y="1893855"/>
              <a:ext cx="160305" cy="2077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9509" y="1893855"/>
              <a:ext cx="161734" cy="21074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83155" y="1893855"/>
            <a:ext cx="138969" cy="20774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76884" y="231800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lnTo>
                  <a:pt x="0" y="7315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53585" y="2220658"/>
            <a:ext cx="116014" cy="22612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477994" y="2313908"/>
            <a:ext cx="473709" cy="136525"/>
            <a:chOff x="1477994" y="2313908"/>
            <a:chExt cx="473709" cy="13652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7994" y="2316956"/>
              <a:ext cx="105346" cy="13287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2965" y="2313908"/>
              <a:ext cx="190881" cy="1328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7374" y="2313908"/>
              <a:ext cx="103822" cy="135921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50447" y="2245137"/>
            <a:ext cx="1279112" cy="2046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37953" y="2313908"/>
            <a:ext cx="114490" cy="19697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590640" y="2313908"/>
            <a:ext cx="250825" cy="136525"/>
            <a:chOff x="3590640" y="2313908"/>
            <a:chExt cx="250825" cy="136525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29514" y="2313908"/>
              <a:ext cx="111442" cy="1359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0640" y="2316956"/>
              <a:ext cx="106870" cy="132873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934111" y="2245137"/>
            <a:ext cx="977265" cy="205104"/>
            <a:chOff x="3934111" y="2245137"/>
            <a:chExt cx="977265" cy="205104"/>
          </a:xfrm>
        </p:grpSpPr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34111" y="2245137"/>
              <a:ext cx="210597" cy="2046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84428" y="2313908"/>
              <a:ext cx="105346" cy="1328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23302" y="2313908"/>
              <a:ext cx="99250" cy="13592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54652" y="2263431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49"/>
                  </a:lnTo>
                  <a:lnTo>
                    <a:pt x="21336" y="183349"/>
                  </a:lnTo>
                  <a:lnTo>
                    <a:pt x="21336" y="53530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2948"/>
                  </a:lnTo>
                  <a:lnTo>
                    <a:pt x="22860" y="22948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09611" y="2313908"/>
              <a:ext cx="123634" cy="1359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66774" y="2313908"/>
              <a:ext cx="106870" cy="13287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07268" y="2313908"/>
              <a:ext cx="103727" cy="135921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019389" y="2313908"/>
            <a:ext cx="335915" cy="136525"/>
            <a:chOff x="5019389" y="2313908"/>
            <a:chExt cx="335915" cy="136525"/>
          </a:xfrm>
        </p:grpSpPr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19389" y="2313908"/>
              <a:ext cx="109918" cy="1359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65979" y="2313908"/>
              <a:ext cx="189261" cy="132873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471161" y="2247900"/>
            <a:ext cx="384810" cy="200025"/>
            <a:chOff x="5471161" y="2247900"/>
            <a:chExt cx="384810" cy="200025"/>
          </a:xfrm>
        </p:grpSpPr>
        <p:sp>
          <p:nvSpPr>
            <p:cNvPr id="35" name="object 35"/>
            <p:cNvSpPr/>
            <p:nvPr/>
          </p:nvSpPr>
          <p:spPr>
            <a:xfrm>
              <a:off x="5471160" y="2247899"/>
              <a:ext cx="87630" cy="200025"/>
            </a:xfrm>
            <a:custGeom>
              <a:avLst/>
              <a:gdLst/>
              <a:ahLst/>
              <a:cxnLst/>
              <a:rect l="l" t="t" r="r" b="b"/>
              <a:pathLst>
                <a:path w="87629" h="200025">
                  <a:moveTo>
                    <a:pt x="21336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21336" y="199644"/>
                  </a:lnTo>
                  <a:lnTo>
                    <a:pt x="21336" y="0"/>
                  </a:lnTo>
                  <a:close/>
                </a:path>
                <a:path w="87629" h="200025">
                  <a:moveTo>
                    <a:pt x="87058" y="69062"/>
                  </a:moveTo>
                  <a:lnTo>
                    <a:pt x="65722" y="69062"/>
                  </a:lnTo>
                  <a:lnTo>
                    <a:pt x="65722" y="198882"/>
                  </a:lnTo>
                  <a:lnTo>
                    <a:pt x="87058" y="198882"/>
                  </a:lnTo>
                  <a:lnTo>
                    <a:pt x="87058" y="69062"/>
                  </a:lnTo>
                  <a:close/>
                </a:path>
                <a:path w="87629" h="200025">
                  <a:moveTo>
                    <a:pt x="87058" y="15532"/>
                  </a:moveTo>
                  <a:lnTo>
                    <a:pt x="65722" y="15532"/>
                  </a:lnTo>
                  <a:lnTo>
                    <a:pt x="65722" y="38481"/>
                  </a:lnTo>
                  <a:lnTo>
                    <a:pt x="87058" y="38481"/>
                  </a:lnTo>
                  <a:lnTo>
                    <a:pt x="87058" y="15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01081" y="2313908"/>
              <a:ext cx="105346" cy="13287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49100" y="2249709"/>
              <a:ext cx="106870" cy="197072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00191" y="2249709"/>
            <a:ext cx="114490" cy="20012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89498" y="2313908"/>
            <a:ext cx="103822" cy="13592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251257" y="2313908"/>
            <a:ext cx="109918" cy="135921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7698391" y="2310860"/>
            <a:ext cx="255270" cy="139065"/>
            <a:chOff x="7698391" y="2310860"/>
            <a:chExt cx="255270" cy="139065"/>
          </a:xfrm>
        </p:grpSpPr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98391" y="2310860"/>
              <a:ext cx="100774" cy="13896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20501" y="2310860"/>
              <a:ext cx="132778" cy="138969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7982331" y="2310860"/>
            <a:ext cx="592455" cy="139065"/>
            <a:chOff x="7982331" y="2310860"/>
            <a:chExt cx="592455" cy="139065"/>
          </a:xfrm>
        </p:grpSpPr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18932" y="2313908"/>
              <a:ext cx="119062" cy="13592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82331" y="2310860"/>
              <a:ext cx="202977" cy="13592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73046" y="2310860"/>
              <a:ext cx="201549" cy="135921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242917" y="2579655"/>
            <a:ext cx="274955" cy="139065"/>
            <a:chOff x="1242917" y="2579655"/>
            <a:chExt cx="274955" cy="139065"/>
          </a:xfrm>
        </p:grpSpPr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42917" y="2579655"/>
              <a:ext cx="114490" cy="13896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84840" y="2579655"/>
              <a:ext cx="132873" cy="138969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626013" y="2518505"/>
            <a:ext cx="1105535" cy="200660"/>
            <a:chOff x="1626013" y="2518505"/>
            <a:chExt cx="1105535" cy="200660"/>
          </a:xfrm>
        </p:grpSpPr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26013" y="2532316"/>
              <a:ext cx="248888" cy="18326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894713" y="2518511"/>
              <a:ext cx="33655" cy="197485"/>
            </a:xfrm>
            <a:custGeom>
              <a:avLst/>
              <a:gdLst/>
              <a:ahLst/>
              <a:cxnLst/>
              <a:rect l="l" t="t" r="r" b="b"/>
              <a:pathLst>
                <a:path w="33655" h="197485">
                  <a:moveTo>
                    <a:pt x="33616" y="64198"/>
                  </a:moveTo>
                  <a:lnTo>
                    <a:pt x="1524" y="64198"/>
                  </a:lnTo>
                  <a:lnTo>
                    <a:pt x="1524" y="197065"/>
                  </a:lnTo>
                  <a:lnTo>
                    <a:pt x="33616" y="197065"/>
                  </a:lnTo>
                  <a:lnTo>
                    <a:pt x="33616" y="64198"/>
                  </a:lnTo>
                  <a:close/>
                </a:path>
                <a:path w="33655" h="197485">
                  <a:moveTo>
                    <a:pt x="33616" y="0"/>
                  </a:moveTo>
                  <a:lnTo>
                    <a:pt x="0" y="0"/>
                  </a:lnTo>
                  <a:lnTo>
                    <a:pt x="0" y="35140"/>
                  </a:lnTo>
                  <a:lnTo>
                    <a:pt x="33616" y="35140"/>
                  </a:lnTo>
                  <a:lnTo>
                    <a:pt x="33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64913" y="2579655"/>
              <a:ext cx="119062" cy="13592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13026" y="2518505"/>
              <a:ext cx="125158" cy="20012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68664" y="2579655"/>
              <a:ext cx="462534" cy="138969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848737" y="2579655"/>
            <a:ext cx="120586" cy="138887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3088386" y="2579655"/>
            <a:ext cx="274955" cy="139065"/>
            <a:chOff x="3088386" y="2579655"/>
            <a:chExt cx="274955" cy="139065"/>
          </a:xfrm>
        </p:grpSpPr>
        <p:pic>
          <p:nvPicPr>
            <p:cNvPr id="59" name="object 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88386" y="2579655"/>
              <a:ext cx="114490" cy="13896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30404" y="2579655"/>
              <a:ext cx="132778" cy="13896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3490214" y="2518505"/>
            <a:ext cx="700405" cy="250825"/>
            <a:chOff x="3490214" y="2518505"/>
            <a:chExt cx="700405" cy="250825"/>
          </a:xfrm>
        </p:grpSpPr>
        <p:sp>
          <p:nvSpPr>
            <p:cNvPr id="62" name="object 62"/>
            <p:cNvSpPr/>
            <p:nvPr/>
          </p:nvSpPr>
          <p:spPr>
            <a:xfrm>
              <a:off x="3490214" y="2518511"/>
              <a:ext cx="180340" cy="197485"/>
            </a:xfrm>
            <a:custGeom>
              <a:avLst/>
              <a:gdLst/>
              <a:ahLst/>
              <a:cxnLst/>
              <a:rect l="l" t="t" r="r" b="b"/>
              <a:pathLst>
                <a:path w="180339" h="197485">
                  <a:moveTo>
                    <a:pt x="118110" y="169545"/>
                  </a:moveTo>
                  <a:lnTo>
                    <a:pt x="33020" y="169545"/>
                  </a:lnTo>
                  <a:lnTo>
                    <a:pt x="33020" y="13804"/>
                  </a:lnTo>
                  <a:lnTo>
                    <a:pt x="0" y="13804"/>
                  </a:lnTo>
                  <a:lnTo>
                    <a:pt x="0" y="197065"/>
                  </a:lnTo>
                  <a:lnTo>
                    <a:pt x="33020" y="197065"/>
                  </a:lnTo>
                  <a:lnTo>
                    <a:pt x="118110" y="197065"/>
                  </a:lnTo>
                  <a:lnTo>
                    <a:pt x="118110" y="169545"/>
                  </a:lnTo>
                  <a:close/>
                </a:path>
                <a:path w="180339" h="197485">
                  <a:moveTo>
                    <a:pt x="179857" y="64198"/>
                  </a:moveTo>
                  <a:lnTo>
                    <a:pt x="147764" y="64198"/>
                  </a:lnTo>
                  <a:lnTo>
                    <a:pt x="147764" y="197065"/>
                  </a:lnTo>
                  <a:lnTo>
                    <a:pt x="179857" y="197065"/>
                  </a:lnTo>
                  <a:lnTo>
                    <a:pt x="179857" y="64198"/>
                  </a:lnTo>
                  <a:close/>
                </a:path>
                <a:path w="180339" h="197485">
                  <a:moveTo>
                    <a:pt x="179857" y="0"/>
                  </a:moveTo>
                  <a:lnTo>
                    <a:pt x="146240" y="0"/>
                  </a:lnTo>
                  <a:lnTo>
                    <a:pt x="146240" y="35140"/>
                  </a:lnTo>
                  <a:lnTo>
                    <a:pt x="179857" y="35140"/>
                  </a:lnTo>
                  <a:lnTo>
                    <a:pt x="179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706654" y="2579655"/>
              <a:ext cx="119062" cy="13592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859238" y="2582709"/>
              <a:ext cx="331470" cy="186690"/>
            </a:xfrm>
            <a:custGeom>
              <a:avLst/>
              <a:gdLst/>
              <a:ahLst/>
              <a:cxnLst/>
              <a:rect l="l" t="t" r="r" b="b"/>
              <a:pathLst>
                <a:path w="331470" h="186689">
                  <a:moveTo>
                    <a:pt x="120688" y="0"/>
                  </a:moveTo>
                  <a:lnTo>
                    <a:pt x="88582" y="0"/>
                  </a:lnTo>
                  <a:lnTo>
                    <a:pt x="88582" y="87058"/>
                  </a:lnTo>
                  <a:lnTo>
                    <a:pt x="87058" y="93154"/>
                  </a:lnTo>
                  <a:lnTo>
                    <a:pt x="65722" y="109918"/>
                  </a:lnTo>
                  <a:lnTo>
                    <a:pt x="54965" y="109918"/>
                  </a:lnTo>
                  <a:lnTo>
                    <a:pt x="45821" y="106870"/>
                  </a:lnTo>
                  <a:lnTo>
                    <a:pt x="42773" y="105346"/>
                  </a:lnTo>
                  <a:lnTo>
                    <a:pt x="39725" y="102298"/>
                  </a:lnTo>
                  <a:lnTo>
                    <a:pt x="36677" y="97726"/>
                  </a:lnTo>
                  <a:lnTo>
                    <a:pt x="35153" y="96202"/>
                  </a:lnTo>
                  <a:lnTo>
                    <a:pt x="35153" y="93154"/>
                  </a:lnTo>
                  <a:lnTo>
                    <a:pt x="33629" y="90106"/>
                  </a:lnTo>
                  <a:lnTo>
                    <a:pt x="33629" y="0"/>
                  </a:lnTo>
                  <a:lnTo>
                    <a:pt x="0" y="0"/>
                  </a:lnTo>
                  <a:lnTo>
                    <a:pt x="0" y="87058"/>
                  </a:lnTo>
                  <a:lnTo>
                    <a:pt x="1625" y="93154"/>
                  </a:lnTo>
                  <a:lnTo>
                    <a:pt x="3149" y="97726"/>
                  </a:lnTo>
                  <a:lnTo>
                    <a:pt x="3149" y="102298"/>
                  </a:lnTo>
                  <a:lnTo>
                    <a:pt x="6197" y="106870"/>
                  </a:lnTo>
                  <a:lnTo>
                    <a:pt x="7721" y="111442"/>
                  </a:lnTo>
                  <a:lnTo>
                    <a:pt x="11455" y="116890"/>
                  </a:lnTo>
                  <a:lnTo>
                    <a:pt x="51358" y="135610"/>
                  </a:lnTo>
                  <a:lnTo>
                    <a:pt x="61150" y="135928"/>
                  </a:lnTo>
                  <a:lnTo>
                    <a:pt x="73342" y="135928"/>
                  </a:lnTo>
                  <a:lnTo>
                    <a:pt x="85534" y="132880"/>
                  </a:lnTo>
                  <a:lnTo>
                    <a:pt x="90106" y="131356"/>
                  </a:lnTo>
                  <a:lnTo>
                    <a:pt x="94678" y="128308"/>
                  </a:lnTo>
                  <a:lnTo>
                    <a:pt x="99250" y="126784"/>
                  </a:lnTo>
                  <a:lnTo>
                    <a:pt x="103822" y="123736"/>
                  </a:lnTo>
                  <a:lnTo>
                    <a:pt x="106870" y="120586"/>
                  </a:lnTo>
                  <a:lnTo>
                    <a:pt x="109918" y="116014"/>
                  </a:lnTo>
                  <a:lnTo>
                    <a:pt x="112966" y="112966"/>
                  </a:lnTo>
                  <a:lnTo>
                    <a:pt x="114490" y="108394"/>
                  </a:lnTo>
                  <a:lnTo>
                    <a:pt x="117424" y="102400"/>
                  </a:lnTo>
                  <a:lnTo>
                    <a:pt x="119341" y="95821"/>
                  </a:lnTo>
                  <a:lnTo>
                    <a:pt x="120370" y="88684"/>
                  </a:lnTo>
                  <a:lnTo>
                    <a:pt x="120688" y="80962"/>
                  </a:lnTo>
                  <a:lnTo>
                    <a:pt x="120688" y="0"/>
                  </a:lnTo>
                  <a:close/>
                </a:path>
                <a:path w="331470" h="186689">
                  <a:moveTo>
                    <a:pt x="282422" y="132867"/>
                  </a:moveTo>
                  <a:lnTo>
                    <a:pt x="230505" y="65620"/>
                  </a:lnTo>
                  <a:lnTo>
                    <a:pt x="280898" y="0"/>
                  </a:lnTo>
                  <a:lnTo>
                    <a:pt x="242798" y="0"/>
                  </a:lnTo>
                  <a:lnTo>
                    <a:pt x="210693" y="44284"/>
                  </a:lnTo>
                  <a:lnTo>
                    <a:pt x="180213" y="0"/>
                  </a:lnTo>
                  <a:lnTo>
                    <a:pt x="142024" y="0"/>
                  </a:lnTo>
                  <a:lnTo>
                    <a:pt x="190881" y="65620"/>
                  </a:lnTo>
                  <a:lnTo>
                    <a:pt x="138976" y="132867"/>
                  </a:lnTo>
                  <a:lnTo>
                    <a:pt x="175552" y="132867"/>
                  </a:lnTo>
                  <a:lnTo>
                    <a:pt x="210693" y="87058"/>
                  </a:lnTo>
                  <a:lnTo>
                    <a:pt x="244322" y="132867"/>
                  </a:lnTo>
                  <a:lnTo>
                    <a:pt x="282422" y="132867"/>
                  </a:lnTo>
                  <a:close/>
                </a:path>
                <a:path w="331470" h="186689">
                  <a:moveTo>
                    <a:pt x="331279" y="103822"/>
                  </a:moveTo>
                  <a:lnTo>
                    <a:pt x="308419" y="103822"/>
                  </a:lnTo>
                  <a:lnTo>
                    <a:pt x="285470" y="186309"/>
                  </a:lnTo>
                  <a:lnTo>
                    <a:pt x="305371" y="186309"/>
                  </a:lnTo>
                  <a:lnTo>
                    <a:pt x="331279" y="103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4331018" y="2517648"/>
            <a:ext cx="942340" cy="201295"/>
            <a:chOff x="4331018" y="2517648"/>
            <a:chExt cx="942340" cy="201295"/>
          </a:xfrm>
        </p:grpSpPr>
        <p:pic>
          <p:nvPicPr>
            <p:cNvPr id="66" name="object 6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31018" y="2585751"/>
              <a:ext cx="105251" cy="13287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57700" y="2550604"/>
              <a:ext cx="86963" cy="16802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575238" y="2517647"/>
              <a:ext cx="149860" cy="198120"/>
            </a:xfrm>
            <a:custGeom>
              <a:avLst/>
              <a:gdLst/>
              <a:ahLst/>
              <a:cxnLst/>
              <a:rect l="l" t="t" r="r" b="b"/>
              <a:pathLst>
                <a:path w="149860" h="198119">
                  <a:moveTo>
                    <a:pt x="21336" y="68110"/>
                  </a:moveTo>
                  <a:lnTo>
                    <a:pt x="0" y="68110"/>
                  </a:lnTo>
                  <a:lnTo>
                    <a:pt x="0" y="197929"/>
                  </a:lnTo>
                  <a:lnTo>
                    <a:pt x="21336" y="197929"/>
                  </a:lnTo>
                  <a:lnTo>
                    <a:pt x="21336" y="68110"/>
                  </a:lnTo>
                  <a:close/>
                </a:path>
                <a:path w="149860" h="198119">
                  <a:moveTo>
                    <a:pt x="21336" y="14579"/>
                  </a:moveTo>
                  <a:lnTo>
                    <a:pt x="0" y="14579"/>
                  </a:lnTo>
                  <a:lnTo>
                    <a:pt x="0" y="37528"/>
                  </a:lnTo>
                  <a:lnTo>
                    <a:pt x="21336" y="37528"/>
                  </a:lnTo>
                  <a:lnTo>
                    <a:pt x="21336" y="14579"/>
                  </a:lnTo>
                  <a:close/>
                </a:path>
                <a:path w="149860" h="198119">
                  <a:moveTo>
                    <a:pt x="86677" y="0"/>
                  </a:moveTo>
                  <a:lnTo>
                    <a:pt x="65341" y="0"/>
                  </a:lnTo>
                  <a:lnTo>
                    <a:pt x="65341" y="198120"/>
                  </a:lnTo>
                  <a:lnTo>
                    <a:pt x="86677" y="198120"/>
                  </a:lnTo>
                  <a:lnTo>
                    <a:pt x="86677" y="0"/>
                  </a:lnTo>
                  <a:close/>
                </a:path>
                <a:path w="149860" h="198119">
                  <a:moveTo>
                    <a:pt x="149542" y="68110"/>
                  </a:moveTo>
                  <a:lnTo>
                    <a:pt x="128206" y="68110"/>
                  </a:lnTo>
                  <a:lnTo>
                    <a:pt x="128206" y="197929"/>
                  </a:lnTo>
                  <a:lnTo>
                    <a:pt x="149542" y="197929"/>
                  </a:lnTo>
                  <a:lnTo>
                    <a:pt x="149542" y="68110"/>
                  </a:lnTo>
                  <a:close/>
                </a:path>
                <a:path w="149860" h="198119">
                  <a:moveTo>
                    <a:pt x="149542" y="14579"/>
                  </a:moveTo>
                  <a:lnTo>
                    <a:pt x="128206" y="14579"/>
                  </a:lnTo>
                  <a:lnTo>
                    <a:pt x="128206" y="37528"/>
                  </a:lnTo>
                  <a:lnTo>
                    <a:pt x="149542" y="37528"/>
                  </a:lnTo>
                  <a:lnTo>
                    <a:pt x="149542" y="14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756880" y="2585751"/>
              <a:ext cx="103822" cy="1298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83467" y="2582703"/>
              <a:ext cx="102298" cy="13592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019389" y="2518505"/>
              <a:ext cx="114490" cy="20012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169027" y="2582703"/>
              <a:ext cx="103822" cy="135921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6013132" y="2582703"/>
            <a:ext cx="222885" cy="136525"/>
            <a:chOff x="6013132" y="2582703"/>
            <a:chExt cx="222885" cy="136525"/>
          </a:xfrm>
        </p:grpSpPr>
        <p:pic>
          <p:nvPicPr>
            <p:cNvPr id="74" name="object 7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13132" y="2582703"/>
              <a:ext cx="88582" cy="13592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126099" y="2582703"/>
              <a:ext cx="109918" cy="135921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1242917" y="2787300"/>
            <a:ext cx="406400" cy="200660"/>
            <a:chOff x="1242917" y="2787300"/>
            <a:chExt cx="406400" cy="200660"/>
          </a:xfrm>
        </p:grpSpPr>
        <p:pic>
          <p:nvPicPr>
            <p:cNvPr id="77" name="object 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42917" y="2848451"/>
              <a:ext cx="96202" cy="13896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60456" y="2848451"/>
              <a:ext cx="132778" cy="13896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23810" y="2787300"/>
              <a:ext cx="125158" cy="200120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013293" y="2249709"/>
            <a:ext cx="3567397" cy="78809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677924" y="2848451"/>
            <a:ext cx="210692" cy="138922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2004632" y="2787300"/>
            <a:ext cx="1035050" cy="264795"/>
            <a:chOff x="2004632" y="2787300"/>
            <a:chExt cx="1035050" cy="264795"/>
          </a:xfrm>
        </p:grpSpPr>
        <p:pic>
          <p:nvPicPr>
            <p:cNvPr id="83" name="object 8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004632" y="2848451"/>
              <a:ext cx="210597" cy="13891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38185" y="2848451"/>
              <a:ext cx="125158" cy="20307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400007" y="2787307"/>
              <a:ext cx="33655" cy="197485"/>
            </a:xfrm>
            <a:custGeom>
              <a:avLst/>
              <a:gdLst/>
              <a:ahLst/>
              <a:cxnLst/>
              <a:rect l="l" t="t" r="r" b="b"/>
              <a:pathLst>
                <a:path w="33655" h="197485">
                  <a:moveTo>
                    <a:pt x="33629" y="64198"/>
                  </a:moveTo>
                  <a:lnTo>
                    <a:pt x="1524" y="64198"/>
                  </a:lnTo>
                  <a:lnTo>
                    <a:pt x="1524" y="197065"/>
                  </a:lnTo>
                  <a:lnTo>
                    <a:pt x="33629" y="197065"/>
                  </a:lnTo>
                  <a:lnTo>
                    <a:pt x="33629" y="64198"/>
                  </a:lnTo>
                  <a:close/>
                </a:path>
                <a:path w="33655" h="197485">
                  <a:moveTo>
                    <a:pt x="33629" y="0"/>
                  </a:moveTo>
                  <a:lnTo>
                    <a:pt x="0" y="0"/>
                  </a:lnTo>
                  <a:lnTo>
                    <a:pt x="0" y="35140"/>
                  </a:lnTo>
                  <a:lnTo>
                    <a:pt x="33629" y="35140"/>
                  </a:lnTo>
                  <a:lnTo>
                    <a:pt x="336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462593" y="2814828"/>
              <a:ext cx="207549" cy="17259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696146" y="2848451"/>
              <a:ext cx="224314" cy="13896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941892" y="2848451"/>
              <a:ext cx="97631" cy="138969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3146393" y="2787300"/>
            <a:ext cx="276225" cy="200660"/>
            <a:chOff x="3146393" y="2787300"/>
            <a:chExt cx="276225" cy="200660"/>
          </a:xfrm>
        </p:grpSpPr>
        <p:pic>
          <p:nvPicPr>
            <p:cNvPr id="90" name="object 9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146393" y="2787300"/>
              <a:ext cx="126777" cy="2001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302032" y="2848451"/>
              <a:ext cx="120586" cy="138887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3541776" y="2798063"/>
            <a:ext cx="520700" cy="189865"/>
            <a:chOff x="3541776" y="2798063"/>
            <a:chExt cx="520700" cy="189865"/>
          </a:xfrm>
        </p:grpSpPr>
        <p:pic>
          <p:nvPicPr>
            <p:cNvPr id="93" name="object 9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541776" y="2801112"/>
              <a:ext cx="157257" cy="18326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735610" y="2801111"/>
              <a:ext cx="158781" cy="18326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932587" y="2798063"/>
              <a:ext cx="129730" cy="189309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4176808" y="2787300"/>
            <a:ext cx="259715" cy="200660"/>
            <a:chOff x="4176808" y="2787300"/>
            <a:chExt cx="259715" cy="200660"/>
          </a:xfrm>
        </p:grpSpPr>
        <p:sp>
          <p:nvSpPr>
            <p:cNvPr id="97" name="object 97"/>
            <p:cNvSpPr/>
            <p:nvPr/>
          </p:nvSpPr>
          <p:spPr>
            <a:xfrm>
              <a:off x="4176808" y="2787300"/>
              <a:ext cx="114935" cy="200660"/>
            </a:xfrm>
            <a:custGeom>
              <a:avLst/>
              <a:gdLst/>
              <a:ahLst/>
              <a:cxnLst/>
              <a:rect l="l" t="t" r="r" b="b"/>
              <a:pathLst>
                <a:path w="114935" h="200660">
                  <a:moveTo>
                    <a:pt x="21336" y="189452"/>
                  </a:moveTo>
                  <a:lnTo>
                    <a:pt x="21336" y="140589"/>
                  </a:lnTo>
                  <a:lnTo>
                    <a:pt x="22860" y="148209"/>
                  </a:lnTo>
                  <a:lnTo>
                    <a:pt x="25908" y="160401"/>
                  </a:lnTo>
                  <a:lnTo>
                    <a:pt x="27432" y="164973"/>
                  </a:lnTo>
                  <a:lnTo>
                    <a:pt x="32004" y="169545"/>
                  </a:lnTo>
                  <a:lnTo>
                    <a:pt x="35147" y="174117"/>
                  </a:lnTo>
                  <a:lnTo>
                    <a:pt x="38195" y="177165"/>
                  </a:lnTo>
                  <a:lnTo>
                    <a:pt x="42767" y="178689"/>
                  </a:lnTo>
                  <a:lnTo>
                    <a:pt x="47339" y="181737"/>
                  </a:lnTo>
                  <a:lnTo>
                    <a:pt x="67151" y="181737"/>
                  </a:lnTo>
                  <a:lnTo>
                    <a:pt x="71723" y="180213"/>
                  </a:lnTo>
                  <a:lnTo>
                    <a:pt x="74771" y="180213"/>
                  </a:lnTo>
                  <a:lnTo>
                    <a:pt x="77819" y="178689"/>
                  </a:lnTo>
                  <a:lnTo>
                    <a:pt x="80867" y="175641"/>
                  </a:lnTo>
                  <a:lnTo>
                    <a:pt x="86963" y="172593"/>
                  </a:lnTo>
                  <a:lnTo>
                    <a:pt x="88487" y="171069"/>
                  </a:lnTo>
                  <a:lnTo>
                    <a:pt x="90011" y="168021"/>
                  </a:lnTo>
                  <a:lnTo>
                    <a:pt x="93059" y="164973"/>
                  </a:lnTo>
                  <a:lnTo>
                    <a:pt x="93059" y="0"/>
                  </a:lnTo>
                  <a:lnTo>
                    <a:pt x="114490" y="0"/>
                  </a:lnTo>
                  <a:lnTo>
                    <a:pt x="114490" y="197072"/>
                  </a:lnTo>
                  <a:lnTo>
                    <a:pt x="97726" y="197072"/>
                  </a:lnTo>
                  <a:lnTo>
                    <a:pt x="94678" y="183356"/>
                  </a:lnTo>
                  <a:lnTo>
                    <a:pt x="93059" y="183356"/>
                  </a:lnTo>
                  <a:lnTo>
                    <a:pt x="85439" y="190976"/>
                  </a:lnTo>
                  <a:lnTo>
                    <a:pt x="82391" y="192500"/>
                  </a:lnTo>
                  <a:lnTo>
                    <a:pt x="79343" y="195548"/>
                  </a:lnTo>
                  <a:lnTo>
                    <a:pt x="73247" y="198596"/>
                  </a:lnTo>
                  <a:lnTo>
                    <a:pt x="70199" y="198596"/>
                  </a:lnTo>
                  <a:lnTo>
                    <a:pt x="65627" y="200120"/>
                  </a:lnTo>
                  <a:lnTo>
                    <a:pt x="42767" y="200120"/>
                  </a:lnTo>
                  <a:lnTo>
                    <a:pt x="35147" y="197072"/>
                  </a:lnTo>
                  <a:lnTo>
                    <a:pt x="28956" y="194024"/>
                  </a:lnTo>
                  <a:lnTo>
                    <a:pt x="22860" y="190976"/>
                  </a:lnTo>
                  <a:lnTo>
                    <a:pt x="21336" y="189452"/>
                  </a:lnTo>
                  <a:close/>
                </a:path>
                <a:path w="114935" h="200660">
                  <a:moveTo>
                    <a:pt x="0" y="134397"/>
                  </a:moveTo>
                  <a:lnTo>
                    <a:pt x="0" y="117633"/>
                  </a:lnTo>
                  <a:lnTo>
                    <a:pt x="1524" y="110013"/>
                  </a:lnTo>
                  <a:lnTo>
                    <a:pt x="4572" y="102393"/>
                  </a:lnTo>
                  <a:lnTo>
                    <a:pt x="6096" y="96297"/>
                  </a:lnTo>
                  <a:lnTo>
                    <a:pt x="9144" y="91630"/>
                  </a:lnTo>
                  <a:lnTo>
                    <a:pt x="15240" y="82486"/>
                  </a:lnTo>
                  <a:lnTo>
                    <a:pt x="19812" y="79438"/>
                  </a:lnTo>
                  <a:lnTo>
                    <a:pt x="22860" y="74866"/>
                  </a:lnTo>
                  <a:lnTo>
                    <a:pt x="27432" y="71818"/>
                  </a:lnTo>
                  <a:lnTo>
                    <a:pt x="32004" y="70294"/>
                  </a:lnTo>
                  <a:lnTo>
                    <a:pt x="35147" y="68770"/>
                  </a:lnTo>
                  <a:lnTo>
                    <a:pt x="39719" y="65722"/>
                  </a:lnTo>
                  <a:lnTo>
                    <a:pt x="44291" y="65722"/>
                  </a:lnTo>
                  <a:lnTo>
                    <a:pt x="48863" y="64198"/>
                  </a:lnTo>
                  <a:lnTo>
                    <a:pt x="64103" y="64198"/>
                  </a:lnTo>
                  <a:lnTo>
                    <a:pt x="71723" y="65722"/>
                  </a:lnTo>
                  <a:lnTo>
                    <a:pt x="76295" y="68770"/>
                  </a:lnTo>
                  <a:lnTo>
                    <a:pt x="82391" y="70294"/>
                  </a:lnTo>
                  <a:lnTo>
                    <a:pt x="88487" y="74866"/>
                  </a:lnTo>
                  <a:lnTo>
                    <a:pt x="93059" y="79438"/>
                  </a:lnTo>
                  <a:lnTo>
                    <a:pt x="93059" y="96297"/>
                  </a:lnTo>
                  <a:lnTo>
                    <a:pt x="88487" y="93154"/>
                  </a:lnTo>
                  <a:lnTo>
                    <a:pt x="83915" y="88582"/>
                  </a:lnTo>
                  <a:lnTo>
                    <a:pt x="77819" y="85534"/>
                  </a:lnTo>
                  <a:lnTo>
                    <a:pt x="65627" y="82486"/>
                  </a:lnTo>
                  <a:lnTo>
                    <a:pt x="51911" y="82486"/>
                  </a:lnTo>
                  <a:lnTo>
                    <a:pt x="42767" y="85534"/>
                  </a:lnTo>
                  <a:lnTo>
                    <a:pt x="38195" y="88582"/>
                  </a:lnTo>
                  <a:lnTo>
                    <a:pt x="35147" y="93154"/>
                  </a:lnTo>
                  <a:lnTo>
                    <a:pt x="30480" y="96297"/>
                  </a:lnTo>
                  <a:lnTo>
                    <a:pt x="27432" y="102393"/>
                  </a:lnTo>
                  <a:lnTo>
                    <a:pt x="25908" y="108489"/>
                  </a:lnTo>
                  <a:lnTo>
                    <a:pt x="22860" y="114585"/>
                  </a:lnTo>
                  <a:lnTo>
                    <a:pt x="21336" y="123729"/>
                  </a:lnTo>
                  <a:lnTo>
                    <a:pt x="21336" y="189452"/>
                  </a:lnTo>
                  <a:lnTo>
                    <a:pt x="16764" y="184880"/>
                  </a:lnTo>
                  <a:lnTo>
                    <a:pt x="285" y="143072"/>
                  </a:lnTo>
                  <a:lnTo>
                    <a:pt x="0" y="134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326445" y="2851499"/>
              <a:ext cx="109823" cy="135921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4556855" y="2851499"/>
            <a:ext cx="337820" cy="136525"/>
            <a:chOff x="4556855" y="2851499"/>
            <a:chExt cx="337820" cy="136525"/>
          </a:xfrm>
        </p:grpSpPr>
        <p:pic>
          <p:nvPicPr>
            <p:cNvPr id="100" name="object 10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556855" y="2854547"/>
              <a:ext cx="105346" cy="13287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703445" y="2851499"/>
              <a:ext cx="190785" cy="132873"/>
            </a:xfrm>
            <a:prstGeom prst="rect">
              <a:avLst/>
            </a:prstGeom>
          </p:spPr>
        </p:pic>
      </p:grpSp>
      <p:sp>
        <p:nvSpPr>
          <p:cNvPr id="102" name="object 102"/>
          <p:cNvSpPr/>
          <p:nvPr/>
        </p:nvSpPr>
        <p:spPr>
          <a:xfrm>
            <a:off x="1254252" y="3069335"/>
            <a:ext cx="22860" cy="184785"/>
          </a:xfrm>
          <a:custGeom>
            <a:avLst/>
            <a:gdLst/>
            <a:ahLst/>
            <a:cxnLst/>
            <a:rect l="l" t="t" r="r" b="b"/>
            <a:pathLst>
              <a:path w="22859" h="184785">
                <a:moveTo>
                  <a:pt x="0" y="184404"/>
                </a:moveTo>
                <a:lnTo>
                  <a:pt x="0" y="0"/>
                </a:lnTo>
                <a:lnTo>
                  <a:pt x="22860" y="0"/>
                </a:lnTo>
                <a:lnTo>
                  <a:pt x="22860" y="184404"/>
                </a:lnTo>
                <a:lnTo>
                  <a:pt x="0" y="184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322260" y="3069907"/>
            <a:ext cx="186213" cy="236696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638556" y="3407664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99059"/>
                </a:moveTo>
                <a:lnTo>
                  <a:pt x="0" y="0"/>
                </a:lnTo>
                <a:lnTo>
                  <a:pt x="99060" y="0"/>
                </a:lnTo>
                <a:lnTo>
                  <a:pt x="99060" y="99059"/>
                </a:lnTo>
                <a:lnTo>
                  <a:pt x="0" y="99059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963549" y="3341751"/>
            <a:ext cx="288925" cy="212725"/>
            <a:chOff x="963549" y="3341751"/>
            <a:chExt cx="288925" cy="212725"/>
          </a:xfrm>
        </p:grpSpPr>
        <p:pic>
          <p:nvPicPr>
            <p:cNvPr id="106" name="object 1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63549" y="3341751"/>
              <a:ext cx="140493" cy="20774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132999" y="3398234"/>
              <a:ext cx="119062" cy="155829"/>
            </a:xfrm>
            <a:prstGeom prst="rect">
              <a:avLst/>
            </a:prstGeom>
          </p:spPr>
        </p:pic>
      </p:grpSp>
      <p:pic>
        <p:nvPicPr>
          <p:cNvPr id="108" name="object 10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297877" y="3398234"/>
            <a:ext cx="215265" cy="155829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1641348" y="3340226"/>
            <a:ext cx="24765" cy="209550"/>
          </a:xfrm>
          <a:custGeom>
            <a:avLst/>
            <a:gdLst/>
            <a:ahLst/>
            <a:cxnLst/>
            <a:rect l="l" t="t" r="r" b="b"/>
            <a:pathLst>
              <a:path w="24764" h="209550">
                <a:moveTo>
                  <a:pt x="24384" y="61061"/>
                </a:moveTo>
                <a:lnTo>
                  <a:pt x="0" y="61061"/>
                </a:lnTo>
                <a:lnTo>
                  <a:pt x="0" y="209270"/>
                </a:lnTo>
                <a:lnTo>
                  <a:pt x="24384" y="209270"/>
                </a:lnTo>
                <a:lnTo>
                  <a:pt x="24384" y="61061"/>
                </a:lnTo>
                <a:close/>
              </a:path>
              <a:path w="24764" h="209550">
                <a:moveTo>
                  <a:pt x="24384" y="0"/>
                </a:moveTo>
                <a:lnTo>
                  <a:pt x="0" y="0"/>
                </a:lnTo>
                <a:lnTo>
                  <a:pt x="0" y="27533"/>
                </a:lnTo>
                <a:lnTo>
                  <a:pt x="24384" y="27533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711547" y="3398234"/>
            <a:ext cx="122110" cy="151257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1880997" y="3340227"/>
            <a:ext cx="394335" cy="213995"/>
            <a:chOff x="1880997" y="3340227"/>
            <a:chExt cx="394335" cy="213995"/>
          </a:xfrm>
        </p:grpSpPr>
        <p:sp>
          <p:nvSpPr>
            <p:cNvPr id="112" name="object 112"/>
            <p:cNvSpPr/>
            <p:nvPr/>
          </p:nvSpPr>
          <p:spPr>
            <a:xfrm>
              <a:off x="1880997" y="3340227"/>
              <a:ext cx="24765" cy="209550"/>
            </a:xfrm>
            <a:custGeom>
              <a:avLst/>
              <a:gdLst/>
              <a:ahLst/>
              <a:cxnLst/>
              <a:rect l="l" t="t" r="r" b="b"/>
              <a:pathLst>
                <a:path w="24764" h="209550">
                  <a:moveTo>
                    <a:pt x="24384" y="61061"/>
                  </a:moveTo>
                  <a:lnTo>
                    <a:pt x="0" y="61061"/>
                  </a:lnTo>
                  <a:lnTo>
                    <a:pt x="0" y="209270"/>
                  </a:lnTo>
                  <a:lnTo>
                    <a:pt x="24384" y="209270"/>
                  </a:lnTo>
                  <a:lnTo>
                    <a:pt x="24384" y="61061"/>
                  </a:lnTo>
                  <a:close/>
                </a:path>
                <a:path w="24764" h="209550">
                  <a:moveTo>
                    <a:pt x="24384" y="0"/>
                  </a:moveTo>
                  <a:lnTo>
                    <a:pt x="0" y="0"/>
                  </a:lnTo>
                  <a:lnTo>
                    <a:pt x="0" y="27533"/>
                  </a:lnTo>
                  <a:lnTo>
                    <a:pt x="24384" y="27533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945100" y="3398234"/>
              <a:ext cx="111442" cy="155829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093112" y="3340227"/>
              <a:ext cx="26034" cy="209550"/>
            </a:xfrm>
            <a:custGeom>
              <a:avLst/>
              <a:gdLst/>
              <a:ahLst/>
              <a:cxnLst/>
              <a:rect l="l" t="t" r="r" b="b"/>
              <a:pathLst>
                <a:path w="26035" h="209550">
                  <a:moveTo>
                    <a:pt x="24485" y="61061"/>
                  </a:moveTo>
                  <a:lnTo>
                    <a:pt x="1524" y="61061"/>
                  </a:lnTo>
                  <a:lnTo>
                    <a:pt x="1524" y="209270"/>
                  </a:lnTo>
                  <a:lnTo>
                    <a:pt x="24485" y="209270"/>
                  </a:lnTo>
                  <a:lnTo>
                    <a:pt x="24485" y="61061"/>
                  </a:lnTo>
                  <a:close/>
                </a:path>
                <a:path w="26035" h="209550">
                  <a:moveTo>
                    <a:pt x="26009" y="0"/>
                  </a:moveTo>
                  <a:lnTo>
                    <a:pt x="0" y="0"/>
                  </a:lnTo>
                  <a:lnTo>
                    <a:pt x="0" y="27533"/>
                  </a:lnTo>
                  <a:lnTo>
                    <a:pt x="26009" y="27533"/>
                  </a:lnTo>
                  <a:lnTo>
                    <a:pt x="26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157222" y="3398234"/>
              <a:ext cx="117538" cy="155829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322100" y="3398234"/>
            <a:ext cx="80962" cy="151257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497645" y="3398234"/>
            <a:ext cx="138969" cy="155829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2752630" y="3398234"/>
            <a:ext cx="426084" cy="156210"/>
            <a:chOff x="2752630" y="3398234"/>
            <a:chExt cx="426084" cy="156210"/>
          </a:xfrm>
        </p:grpSpPr>
        <p:pic>
          <p:nvPicPr>
            <p:cNvPr id="119" name="object 11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752630" y="3401282"/>
              <a:ext cx="122110" cy="15278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909792" y="3398234"/>
              <a:ext cx="100774" cy="15582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039618" y="3398234"/>
              <a:ext cx="138874" cy="155829"/>
            </a:xfrm>
            <a:prstGeom prst="rect">
              <a:avLst/>
            </a:prstGeom>
          </p:spPr>
        </p:pic>
      </p:grpSp>
      <p:grpSp>
        <p:nvGrpSpPr>
          <p:cNvPr id="122" name="object 122"/>
          <p:cNvGrpSpPr/>
          <p:nvPr/>
        </p:nvGrpSpPr>
        <p:grpSpPr>
          <a:xfrm>
            <a:off x="3288411" y="3324986"/>
            <a:ext cx="287020" cy="229235"/>
            <a:chOff x="3288411" y="3324986"/>
            <a:chExt cx="287020" cy="229235"/>
          </a:xfrm>
        </p:grpSpPr>
        <p:pic>
          <p:nvPicPr>
            <p:cNvPr id="123" name="object 12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288411" y="3324986"/>
              <a:ext cx="129730" cy="22907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457861" y="3398234"/>
              <a:ext cx="117538" cy="155829"/>
            </a:xfrm>
            <a:prstGeom prst="rect">
              <a:avLst/>
            </a:prstGeom>
          </p:spPr>
        </p:pic>
      </p:grpSp>
      <p:grpSp>
        <p:nvGrpSpPr>
          <p:cNvPr id="125" name="object 125"/>
          <p:cNvGrpSpPr/>
          <p:nvPr/>
        </p:nvGrpSpPr>
        <p:grpSpPr>
          <a:xfrm>
            <a:off x="5352193" y="3324986"/>
            <a:ext cx="670560" cy="229235"/>
            <a:chOff x="5352193" y="3324986"/>
            <a:chExt cx="670560" cy="229235"/>
          </a:xfrm>
        </p:grpSpPr>
        <p:pic>
          <p:nvPicPr>
            <p:cNvPr id="126" name="object 12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352193" y="3324986"/>
              <a:ext cx="129730" cy="22907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10974" y="3398234"/>
              <a:ext cx="119062" cy="15582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668137" y="3361562"/>
              <a:ext cx="212216" cy="19250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904833" y="3398234"/>
              <a:ext cx="117538" cy="155829"/>
            </a:xfrm>
            <a:prstGeom prst="rect">
              <a:avLst/>
            </a:prstGeom>
          </p:spPr>
        </p:pic>
      </p:grpSp>
      <p:pic>
        <p:nvPicPr>
          <p:cNvPr id="130" name="object 13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139910" y="3324986"/>
            <a:ext cx="129730" cy="22907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6319933" y="3340227"/>
            <a:ext cx="192405" cy="285750"/>
            <a:chOff x="6319933" y="3340227"/>
            <a:chExt cx="192405" cy="285750"/>
          </a:xfrm>
        </p:grpSpPr>
        <p:sp>
          <p:nvSpPr>
            <p:cNvPr id="132" name="object 132"/>
            <p:cNvSpPr/>
            <p:nvPr/>
          </p:nvSpPr>
          <p:spPr>
            <a:xfrm>
              <a:off x="6319926" y="3340227"/>
              <a:ext cx="24765" cy="209550"/>
            </a:xfrm>
            <a:custGeom>
              <a:avLst/>
              <a:gdLst/>
              <a:ahLst/>
              <a:cxnLst/>
              <a:rect l="l" t="t" r="r" b="b"/>
              <a:pathLst>
                <a:path w="24764" h="209550">
                  <a:moveTo>
                    <a:pt x="24384" y="61061"/>
                  </a:moveTo>
                  <a:lnTo>
                    <a:pt x="0" y="61061"/>
                  </a:lnTo>
                  <a:lnTo>
                    <a:pt x="0" y="209270"/>
                  </a:lnTo>
                  <a:lnTo>
                    <a:pt x="24384" y="209270"/>
                  </a:lnTo>
                  <a:lnTo>
                    <a:pt x="24384" y="61061"/>
                  </a:lnTo>
                  <a:close/>
                </a:path>
                <a:path w="24764" h="209550">
                  <a:moveTo>
                    <a:pt x="24384" y="0"/>
                  </a:moveTo>
                  <a:lnTo>
                    <a:pt x="0" y="0"/>
                  </a:lnTo>
                  <a:lnTo>
                    <a:pt x="0" y="27533"/>
                  </a:lnTo>
                  <a:lnTo>
                    <a:pt x="24384" y="27533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382607" y="3398234"/>
              <a:ext cx="129730" cy="227452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6561201" y="3340227"/>
            <a:ext cx="290195" cy="213995"/>
            <a:chOff x="6561201" y="3340227"/>
            <a:chExt cx="290195" cy="213995"/>
          </a:xfrm>
        </p:grpSpPr>
        <p:sp>
          <p:nvSpPr>
            <p:cNvPr id="135" name="object 135"/>
            <p:cNvSpPr/>
            <p:nvPr/>
          </p:nvSpPr>
          <p:spPr>
            <a:xfrm>
              <a:off x="6561201" y="3340227"/>
              <a:ext cx="24765" cy="209550"/>
            </a:xfrm>
            <a:custGeom>
              <a:avLst/>
              <a:gdLst/>
              <a:ahLst/>
              <a:cxnLst/>
              <a:rect l="l" t="t" r="r" b="b"/>
              <a:pathLst>
                <a:path w="24765" h="209550">
                  <a:moveTo>
                    <a:pt x="24384" y="61061"/>
                  </a:moveTo>
                  <a:lnTo>
                    <a:pt x="0" y="61061"/>
                  </a:lnTo>
                  <a:lnTo>
                    <a:pt x="0" y="209270"/>
                  </a:lnTo>
                  <a:lnTo>
                    <a:pt x="24384" y="209270"/>
                  </a:lnTo>
                  <a:lnTo>
                    <a:pt x="24384" y="61061"/>
                  </a:lnTo>
                  <a:close/>
                </a:path>
                <a:path w="24765" h="209550">
                  <a:moveTo>
                    <a:pt x="24384" y="0"/>
                  </a:moveTo>
                  <a:lnTo>
                    <a:pt x="0" y="0"/>
                  </a:lnTo>
                  <a:lnTo>
                    <a:pt x="0" y="27533"/>
                  </a:lnTo>
                  <a:lnTo>
                    <a:pt x="24384" y="27533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611493" y="3361563"/>
              <a:ext cx="97726" cy="1925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733604" y="3398234"/>
              <a:ext cx="117538" cy="155829"/>
            </a:xfrm>
            <a:prstGeom prst="rect">
              <a:avLst/>
            </a:prstGeom>
          </p:spPr>
        </p:pic>
      </p:grpSp>
      <p:pic>
        <p:nvPicPr>
          <p:cNvPr id="138" name="object 138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898482" y="3398234"/>
            <a:ext cx="80962" cy="151257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7074027" y="3323844"/>
            <a:ext cx="1117600" cy="230504"/>
            <a:chOff x="7074027" y="3323844"/>
            <a:chExt cx="1117600" cy="230504"/>
          </a:xfrm>
        </p:grpSpPr>
        <p:pic>
          <p:nvPicPr>
            <p:cNvPr id="140" name="object 14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074027" y="3341751"/>
              <a:ext cx="102298" cy="7639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209949" y="3398234"/>
              <a:ext cx="120586" cy="15125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368635" y="3398234"/>
              <a:ext cx="100774" cy="155828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7505700" y="332384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60">
                  <a:moveTo>
                    <a:pt x="0" y="225552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25552"/>
                  </a:lnTo>
                  <a:lnTo>
                    <a:pt x="0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570184" y="3398234"/>
              <a:ext cx="140398" cy="15582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739634" y="3398234"/>
              <a:ext cx="140398" cy="15582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919751" y="3324987"/>
              <a:ext cx="125158" cy="22450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070818" y="3401282"/>
              <a:ext cx="120586" cy="152781"/>
            </a:xfrm>
            <a:prstGeom prst="rect">
              <a:avLst/>
            </a:prstGeom>
          </p:spPr>
        </p:pic>
      </p:grpSp>
      <p:grpSp>
        <p:nvGrpSpPr>
          <p:cNvPr id="148" name="object 148"/>
          <p:cNvGrpSpPr/>
          <p:nvPr/>
        </p:nvGrpSpPr>
        <p:grpSpPr>
          <a:xfrm>
            <a:off x="8237220" y="3341751"/>
            <a:ext cx="327025" cy="280035"/>
            <a:chOff x="8237220" y="3341751"/>
            <a:chExt cx="327025" cy="280035"/>
          </a:xfrm>
        </p:grpSpPr>
        <p:pic>
          <p:nvPicPr>
            <p:cNvPr id="149" name="object 14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237220" y="3398234"/>
              <a:ext cx="129730" cy="22298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8392954" y="3341751"/>
              <a:ext cx="105346" cy="76390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8512016" y="3515868"/>
              <a:ext cx="52069" cy="95250"/>
            </a:xfrm>
            <a:custGeom>
              <a:avLst/>
              <a:gdLst/>
              <a:ahLst/>
              <a:cxnLst/>
              <a:rect l="l" t="t" r="r" b="b"/>
              <a:pathLst>
                <a:path w="52070" h="95250">
                  <a:moveTo>
                    <a:pt x="0" y="94678"/>
                  </a:moveTo>
                  <a:lnTo>
                    <a:pt x="24383" y="0"/>
                  </a:lnTo>
                  <a:lnTo>
                    <a:pt x="51911" y="0"/>
                  </a:lnTo>
                  <a:lnTo>
                    <a:pt x="22860" y="94678"/>
                  </a:lnTo>
                  <a:lnTo>
                    <a:pt x="0" y="94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2" name="object 152"/>
          <p:cNvGrpSpPr/>
          <p:nvPr/>
        </p:nvGrpSpPr>
        <p:grpSpPr>
          <a:xfrm>
            <a:off x="952881" y="3703701"/>
            <a:ext cx="511809" cy="156210"/>
            <a:chOff x="952881" y="3703701"/>
            <a:chExt cx="511809" cy="156210"/>
          </a:xfrm>
        </p:grpSpPr>
        <p:pic>
          <p:nvPicPr>
            <p:cNvPr id="153" name="object 15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52881" y="3703701"/>
              <a:ext cx="100774" cy="155828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081088" y="3703701"/>
              <a:ext cx="125158" cy="15582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247489" y="3703701"/>
              <a:ext cx="216789" cy="151257"/>
            </a:xfrm>
            <a:prstGeom prst="rect">
              <a:avLst/>
            </a:prstGeom>
          </p:spPr>
        </p:pic>
      </p:grpSp>
      <p:grpSp>
        <p:nvGrpSpPr>
          <p:cNvPr id="156" name="object 156"/>
          <p:cNvGrpSpPr/>
          <p:nvPr/>
        </p:nvGrpSpPr>
        <p:grpSpPr>
          <a:xfrm>
            <a:off x="2461069" y="3703701"/>
            <a:ext cx="299720" cy="156210"/>
            <a:chOff x="2461069" y="3703701"/>
            <a:chExt cx="299720" cy="156210"/>
          </a:xfrm>
        </p:grpSpPr>
        <p:pic>
          <p:nvPicPr>
            <p:cNvPr id="157" name="object 15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461069" y="3703701"/>
              <a:ext cx="120586" cy="151257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621280" y="3703701"/>
              <a:ext cx="138969" cy="155829"/>
            </a:xfrm>
            <a:prstGeom prst="rect">
              <a:avLst/>
            </a:prstGeom>
          </p:spPr>
        </p:pic>
      </p:grpSp>
      <p:grpSp>
        <p:nvGrpSpPr>
          <p:cNvPr id="159" name="object 159"/>
          <p:cNvGrpSpPr/>
          <p:nvPr/>
        </p:nvGrpSpPr>
        <p:grpSpPr>
          <a:xfrm>
            <a:off x="2862548" y="3320319"/>
            <a:ext cx="3070225" cy="916940"/>
            <a:chOff x="2862548" y="3320319"/>
            <a:chExt cx="3070225" cy="916940"/>
          </a:xfrm>
        </p:grpSpPr>
        <p:pic>
          <p:nvPicPr>
            <p:cNvPr id="160" name="object 16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862548" y="3320319"/>
              <a:ext cx="3069717" cy="91634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599462" y="3703700"/>
              <a:ext cx="138969" cy="15582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775007" y="3708273"/>
              <a:ext cx="122110" cy="151257"/>
            </a:xfrm>
            <a:prstGeom prst="rect">
              <a:avLst/>
            </a:prstGeom>
          </p:spPr>
        </p:pic>
      </p:grpSp>
      <p:grpSp>
        <p:nvGrpSpPr>
          <p:cNvPr id="163" name="object 163"/>
          <p:cNvGrpSpPr/>
          <p:nvPr/>
        </p:nvGrpSpPr>
        <p:grpSpPr>
          <a:xfrm>
            <a:off x="5985605" y="3667029"/>
            <a:ext cx="612775" cy="193040"/>
            <a:chOff x="5985605" y="3667029"/>
            <a:chExt cx="612775" cy="193040"/>
          </a:xfrm>
        </p:grpSpPr>
        <p:pic>
          <p:nvPicPr>
            <p:cNvPr id="164" name="object 16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985605" y="3667029"/>
              <a:ext cx="97726" cy="19250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107811" y="3703700"/>
              <a:ext cx="126682" cy="15582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274213" y="3703700"/>
              <a:ext cx="80867" cy="151257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80988" y="3703700"/>
              <a:ext cx="216789" cy="151257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1568006" y="3703700"/>
            <a:ext cx="1344834" cy="461295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6645109" y="3647223"/>
            <a:ext cx="24765" cy="208279"/>
          </a:xfrm>
          <a:custGeom>
            <a:avLst/>
            <a:gdLst/>
            <a:ahLst/>
            <a:cxnLst/>
            <a:rect l="l" t="t" r="r" b="b"/>
            <a:pathLst>
              <a:path w="24765" h="208279">
                <a:moveTo>
                  <a:pt x="24384" y="61048"/>
                </a:moveTo>
                <a:lnTo>
                  <a:pt x="0" y="61048"/>
                </a:lnTo>
                <a:lnTo>
                  <a:pt x="0" y="207733"/>
                </a:lnTo>
                <a:lnTo>
                  <a:pt x="24384" y="207733"/>
                </a:lnTo>
                <a:lnTo>
                  <a:pt x="24384" y="61048"/>
                </a:lnTo>
                <a:close/>
              </a:path>
              <a:path w="24765" h="208279">
                <a:moveTo>
                  <a:pt x="24384" y="0"/>
                </a:moveTo>
                <a:lnTo>
                  <a:pt x="0" y="0"/>
                </a:lnTo>
                <a:lnTo>
                  <a:pt x="0" y="25908"/>
                </a:lnTo>
                <a:lnTo>
                  <a:pt x="24384" y="2590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0" name="object 170"/>
          <p:cNvGrpSpPr/>
          <p:nvPr/>
        </p:nvGrpSpPr>
        <p:grpSpPr>
          <a:xfrm>
            <a:off x="6718364" y="3703700"/>
            <a:ext cx="276860" cy="156210"/>
            <a:chOff x="6718364" y="3703700"/>
            <a:chExt cx="276860" cy="156210"/>
          </a:xfrm>
        </p:grpSpPr>
        <p:pic>
          <p:nvPicPr>
            <p:cNvPr id="171" name="object 17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718364" y="3703700"/>
              <a:ext cx="120586" cy="15125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877146" y="3703700"/>
              <a:ext cx="117538" cy="155829"/>
            </a:xfrm>
            <a:prstGeom prst="rect">
              <a:avLst/>
            </a:prstGeom>
          </p:spPr>
        </p:pic>
      </p:grpSp>
      <p:sp>
        <p:nvSpPr>
          <p:cNvPr id="173" name="object 173"/>
          <p:cNvSpPr/>
          <p:nvPr/>
        </p:nvSpPr>
        <p:spPr>
          <a:xfrm>
            <a:off x="7042404" y="3630167"/>
            <a:ext cx="24765" cy="227329"/>
          </a:xfrm>
          <a:custGeom>
            <a:avLst/>
            <a:gdLst/>
            <a:ahLst/>
            <a:cxnLst/>
            <a:rect l="l" t="t" r="r" b="b"/>
            <a:pathLst>
              <a:path w="24765" h="227329">
                <a:moveTo>
                  <a:pt x="0" y="227075"/>
                </a:moveTo>
                <a:lnTo>
                  <a:pt x="0" y="0"/>
                </a:lnTo>
                <a:lnTo>
                  <a:pt x="24383" y="0"/>
                </a:lnTo>
                <a:lnTo>
                  <a:pt x="24383" y="227075"/>
                </a:lnTo>
                <a:lnTo>
                  <a:pt x="0" y="227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118604" y="3823716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79" h="32385">
                <a:moveTo>
                  <a:pt x="0" y="32003"/>
                </a:moveTo>
                <a:lnTo>
                  <a:pt x="0" y="0"/>
                </a:lnTo>
                <a:lnTo>
                  <a:pt x="30480" y="0"/>
                </a:lnTo>
                <a:lnTo>
                  <a:pt x="30480" y="32003"/>
                </a:lnTo>
                <a:lnTo>
                  <a:pt x="0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38556" y="4018788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99059"/>
                </a:moveTo>
                <a:lnTo>
                  <a:pt x="0" y="0"/>
                </a:lnTo>
                <a:lnTo>
                  <a:pt x="99060" y="0"/>
                </a:lnTo>
                <a:lnTo>
                  <a:pt x="99060" y="99059"/>
                </a:lnTo>
                <a:lnTo>
                  <a:pt x="0" y="99059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6" name="object 176"/>
          <p:cNvGrpSpPr/>
          <p:nvPr/>
        </p:nvGrpSpPr>
        <p:grpSpPr>
          <a:xfrm>
            <a:off x="963549" y="3952684"/>
            <a:ext cx="287020" cy="212725"/>
            <a:chOff x="963549" y="3952684"/>
            <a:chExt cx="287020" cy="212725"/>
          </a:xfrm>
        </p:grpSpPr>
        <p:pic>
          <p:nvPicPr>
            <p:cNvPr id="177" name="object 17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963549" y="3952684"/>
              <a:ext cx="140493" cy="207740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132999" y="4009167"/>
              <a:ext cx="117538" cy="155829"/>
            </a:xfrm>
            <a:prstGeom prst="rect">
              <a:avLst/>
            </a:prstGeom>
          </p:spPr>
        </p:pic>
      </p:grpSp>
      <p:pic>
        <p:nvPicPr>
          <p:cNvPr id="179" name="object 179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297877" y="4009167"/>
            <a:ext cx="216693" cy="155829"/>
          </a:xfrm>
          <a:prstGeom prst="rect">
            <a:avLst/>
          </a:prstGeom>
        </p:spPr>
      </p:pic>
      <p:grpSp>
        <p:nvGrpSpPr>
          <p:cNvPr id="180" name="object 180"/>
          <p:cNvGrpSpPr/>
          <p:nvPr/>
        </p:nvGrpSpPr>
        <p:grpSpPr>
          <a:xfrm>
            <a:off x="3027331" y="4009167"/>
            <a:ext cx="732790" cy="156210"/>
            <a:chOff x="3027331" y="4009167"/>
            <a:chExt cx="732790" cy="156210"/>
          </a:xfrm>
        </p:grpSpPr>
        <p:pic>
          <p:nvPicPr>
            <p:cNvPr id="181" name="object 18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027331" y="4009167"/>
              <a:ext cx="111442" cy="155829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167824" y="4009167"/>
              <a:ext cx="138874" cy="15582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344894" y="4009167"/>
              <a:ext cx="120586" cy="15125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503581" y="4009167"/>
              <a:ext cx="100774" cy="155828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639502" y="4013739"/>
              <a:ext cx="120586" cy="151257"/>
            </a:xfrm>
            <a:prstGeom prst="rect">
              <a:avLst/>
            </a:prstGeom>
          </p:spPr>
        </p:pic>
      </p:grpSp>
      <p:pic>
        <p:nvPicPr>
          <p:cNvPr id="186" name="object 186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026849" y="4009167"/>
            <a:ext cx="138969" cy="155829"/>
          </a:xfrm>
          <a:prstGeom prst="rect">
            <a:avLst/>
          </a:prstGeom>
        </p:spPr>
      </p:pic>
      <p:grpSp>
        <p:nvGrpSpPr>
          <p:cNvPr id="187" name="object 187"/>
          <p:cNvGrpSpPr/>
          <p:nvPr/>
        </p:nvGrpSpPr>
        <p:grpSpPr>
          <a:xfrm>
            <a:off x="6278785" y="4009167"/>
            <a:ext cx="719455" cy="156210"/>
            <a:chOff x="6278785" y="4009167"/>
            <a:chExt cx="719455" cy="156210"/>
          </a:xfrm>
        </p:grpSpPr>
        <p:pic>
          <p:nvPicPr>
            <p:cNvPr id="188" name="object 18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278785" y="4009167"/>
              <a:ext cx="122110" cy="15125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437471" y="4009167"/>
              <a:ext cx="140493" cy="155829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616065" y="4009167"/>
              <a:ext cx="216789" cy="151257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872573" y="4009167"/>
              <a:ext cx="125158" cy="155829"/>
            </a:xfrm>
            <a:prstGeom prst="rect">
              <a:avLst/>
            </a:prstGeom>
          </p:spPr>
        </p:pic>
      </p:grpSp>
      <p:grpSp>
        <p:nvGrpSpPr>
          <p:cNvPr id="192" name="object 192"/>
          <p:cNvGrpSpPr/>
          <p:nvPr/>
        </p:nvGrpSpPr>
        <p:grpSpPr>
          <a:xfrm>
            <a:off x="7107650" y="3935825"/>
            <a:ext cx="309880" cy="229235"/>
            <a:chOff x="7107650" y="3935825"/>
            <a:chExt cx="309880" cy="229235"/>
          </a:xfrm>
        </p:grpSpPr>
        <p:pic>
          <p:nvPicPr>
            <p:cNvPr id="193" name="object 193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107650" y="3935825"/>
              <a:ext cx="131254" cy="229171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277100" y="4009167"/>
              <a:ext cx="140398" cy="155829"/>
            </a:xfrm>
            <a:prstGeom prst="rect">
              <a:avLst/>
            </a:prstGeom>
          </p:spPr>
        </p:pic>
      </p:grpSp>
      <p:grpSp>
        <p:nvGrpSpPr>
          <p:cNvPr id="195" name="object 195"/>
          <p:cNvGrpSpPr/>
          <p:nvPr/>
        </p:nvGrpSpPr>
        <p:grpSpPr>
          <a:xfrm>
            <a:off x="7522845" y="3935825"/>
            <a:ext cx="565150" cy="229235"/>
            <a:chOff x="7522845" y="3935825"/>
            <a:chExt cx="565150" cy="229235"/>
          </a:xfrm>
        </p:grpSpPr>
        <p:pic>
          <p:nvPicPr>
            <p:cNvPr id="196" name="object 196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7522845" y="3935825"/>
              <a:ext cx="131254" cy="22917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692295" y="4009167"/>
              <a:ext cx="140398" cy="155829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870889" y="4009167"/>
              <a:ext cx="216789" cy="151257"/>
            </a:xfrm>
            <a:prstGeom prst="rect">
              <a:avLst/>
            </a:prstGeom>
          </p:spPr>
        </p:pic>
      </p:grpSp>
      <p:grpSp>
        <p:nvGrpSpPr>
          <p:cNvPr id="199" name="object 199"/>
          <p:cNvGrpSpPr/>
          <p:nvPr/>
        </p:nvGrpSpPr>
        <p:grpSpPr>
          <a:xfrm>
            <a:off x="8134922" y="3932777"/>
            <a:ext cx="192405" cy="227965"/>
            <a:chOff x="8134922" y="3932777"/>
            <a:chExt cx="192405" cy="227965"/>
          </a:xfrm>
        </p:grpSpPr>
        <p:sp>
          <p:nvSpPr>
            <p:cNvPr id="200" name="object 200"/>
            <p:cNvSpPr/>
            <p:nvPr/>
          </p:nvSpPr>
          <p:spPr>
            <a:xfrm>
              <a:off x="8134922" y="3932777"/>
              <a:ext cx="47625" cy="227965"/>
            </a:xfrm>
            <a:custGeom>
              <a:avLst/>
              <a:gdLst/>
              <a:ahLst/>
              <a:cxnLst/>
              <a:rect l="l" t="t" r="r" b="b"/>
              <a:pathLst>
                <a:path w="47625" h="227964">
                  <a:moveTo>
                    <a:pt x="0" y="227647"/>
                  </a:moveTo>
                  <a:lnTo>
                    <a:pt x="0" y="80962"/>
                  </a:lnTo>
                  <a:lnTo>
                    <a:pt x="22955" y="80962"/>
                  </a:lnTo>
                  <a:lnTo>
                    <a:pt x="22955" y="227647"/>
                  </a:lnTo>
                  <a:lnTo>
                    <a:pt x="0" y="227647"/>
                  </a:lnTo>
                  <a:close/>
                </a:path>
                <a:path w="47625" h="227964">
                  <a:moveTo>
                    <a:pt x="1524" y="53530"/>
                  </a:moveTo>
                  <a:lnTo>
                    <a:pt x="21431" y="0"/>
                  </a:lnTo>
                  <a:lnTo>
                    <a:pt x="47339" y="0"/>
                  </a:lnTo>
                  <a:lnTo>
                    <a:pt x="21431" y="53530"/>
                  </a:lnTo>
                  <a:lnTo>
                    <a:pt x="1524" y="53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8206740" y="4009167"/>
              <a:ext cx="120586" cy="151257"/>
            </a:xfrm>
            <a:prstGeom prst="rect">
              <a:avLst/>
            </a:prstGeom>
          </p:spPr>
        </p:pic>
      </p:grpSp>
      <p:grpSp>
        <p:nvGrpSpPr>
          <p:cNvPr id="202" name="object 202"/>
          <p:cNvGrpSpPr/>
          <p:nvPr/>
        </p:nvGrpSpPr>
        <p:grpSpPr>
          <a:xfrm>
            <a:off x="8376094" y="3952684"/>
            <a:ext cx="203200" cy="212725"/>
            <a:chOff x="8376094" y="3952684"/>
            <a:chExt cx="203200" cy="212725"/>
          </a:xfrm>
        </p:grpSpPr>
        <p:sp>
          <p:nvSpPr>
            <p:cNvPr id="203" name="object 203"/>
            <p:cNvSpPr/>
            <p:nvPr/>
          </p:nvSpPr>
          <p:spPr>
            <a:xfrm>
              <a:off x="8376094" y="3952684"/>
              <a:ext cx="24765" cy="208279"/>
            </a:xfrm>
            <a:custGeom>
              <a:avLst/>
              <a:gdLst/>
              <a:ahLst/>
              <a:cxnLst/>
              <a:rect l="l" t="t" r="r" b="b"/>
              <a:pathLst>
                <a:path w="24765" h="208279">
                  <a:moveTo>
                    <a:pt x="24384" y="61061"/>
                  </a:moveTo>
                  <a:lnTo>
                    <a:pt x="0" y="61061"/>
                  </a:lnTo>
                  <a:lnTo>
                    <a:pt x="0" y="207746"/>
                  </a:lnTo>
                  <a:lnTo>
                    <a:pt x="24384" y="207746"/>
                  </a:lnTo>
                  <a:lnTo>
                    <a:pt x="24384" y="61061"/>
                  </a:lnTo>
                  <a:close/>
                </a:path>
                <a:path w="24765" h="208279">
                  <a:moveTo>
                    <a:pt x="24384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4384" y="25908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8440293" y="4009167"/>
              <a:ext cx="138969" cy="155829"/>
            </a:xfrm>
            <a:prstGeom prst="rect">
              <a:avLst/>
            </a:prstGeom>
          </p:spPr>
        </p:pic>
      </p:grpSp>
      <p:grpSp>
        <p:nvGrpSpPr>
          <p:cNvPr id="205" name="object 205"/>
          <p:cNvGrpSpPr/>
          <p:nvPr/>
        </p:nvGrpSpPr>
        <p:grpSpPr>
          <a:xfrm>
            <a:off x="952881" y="4314634"/>
            <a:ext cx="297815" cy="156210"/>
            <a:chOff x="952881" y="4314634"/>
            <a:chExt cx="297815" cy="156210"/>
          </a:xfrm>
        </p:grpSpPr>
        <p:pic>
          <p:nvPicPr>
            <p:cNvPr id="206" name="object 20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952881" y="4314634"/>
              <a:ext cx="138874" cy="15582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28427" y="4319206"/>
              <a:ext cx="122110" cy="151256"/>
            </a:xfrm>
            <a:prstGeom prst="rect">
              <a:avLst/>
            </a:prstGeom>
          </p:spPr>
        </p:pic>
      </p:grpSp>
      <p:grpSp>
        <p:nvGrpSpPr>
          <p:cNvPr id="208" name="object 208"/>
          <p:cNvGrpSpPr/>
          <p:nvPr/>
        </p:nvGrpSpPr>
        <p:grpSpPr>
          <a:xfrm>
            <a:off x="1360456" y="4241291"/>
            <a:ext cx="607695" cy="285750"/>
            <a:chOff x="1360456" y="4241291"/>
            <a:chExt cx="607695" cy="285750"/>
          </a:xfrm>
        </p:grpSpPr>
        <p:pic>
          <p:nvPicPr>
            <p:cNvPr id="209" name="object 20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360456" y="4241291"/>
              <a:ext cx="122110" cy="22450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519238" y="4314634"/>
              <a:ext cx="140398" cy="155829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688687" y="4277963"/>
              <a:ext cx="279273" cy="248983"/>
            </a:xfrm>
            <a:prstGeom prst="rect">
              <a:avLst/>
            </a:prstGeom>
          </p:spPr>
        </p:pic>
      </p:grpSp>
      <p:grpSp>
        <p:nvGrpSpPr>
          <p:cNvPr id="212" name="object 212"/>
          <p:cNvGrpSpPr/>
          <p:nvPr/>
        </p:nvGrpSpPr>
        <p:grpSpPr>
          <a:xfrm>
            <a:off x="2076355" y="4258055"/>
            <a:ext cx="445770" cy="212725"/>
            <a:chOff x="2076355" y="4258055"/>
            <a:chExt cx="445770" cy="212725"/>
          </a:xfrm>
        </p:grpSpPr>
        <p:pic>
          <p:nvPicPr>
            <p:cNvPr id="213" name="object 213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076355" y="4314634"/>
              <a:ext cx="117538" cy="155829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232088" y="4314634"/>
              <a:ext cx="99155" cy="155829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360295" y="4314634"/>
              <a:ext cx="99250" cy="155829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2497645" y="4258055"/>
              <a:ext cx="24765" cy="208279"/>
            </a:xfrm>
            <a:custGeom>
              <a:avLst/>
              <a:gdLst/>
              <a:ahLst/>
              <a:cxnLst/>
              <a:rect l="l" t="t" r="r" b="b"/>
              <a:pathLst>
                <a:path w="24764" h="208279">
                  <a:moveTo>
                    <a:pt x="24384" y="61061"/>
                  </a:moveTo>
                  <a:lnTo>
                    <a:pt x="0" y="61061"/>
                  </a:lnTo>
                  <a:lnTo>
                    <a:pt x="0" y="207746"/>
                  </a:lnTo>
                  <a:lnTo>
                    <a:pt x="24384" y="207746"/>
                  </a:lnTo>
                  <a:lnTo>
                    <a:pt x="24384" y="61061"/>
                  </a:lnTo>
                  <a:close/>
                </a:path>
                <a:path w="24764" h="208279">
                  <a:moveTo>
                    <a:pt x="24384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4384" y="25908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7" name="object 217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569464" y="4314634"/>
            <a:ext cx="216693" cy="151161"/>
          </a:xfrm>
          <a:prstGeom prst="rect">
            <a:avLst/>
          </a:prstGeom>
        </p:spPr>
      </p:pic>
      <p:sp>
        <p:nvSpPr>
          <p:cNvPr id="218" name="object 218"/>
          <p:cNvSpPr/>
          <p:nvPr/>
        </p:nvSpPr>
        <p:spPr>
          <a:xfrm>
            <a:off x="2836545" y="4435221"/>
            <a:ext cx="29209" cy="31115"/>
          </a:xfrm>
          <a:custGeom>
            <a:avLst/>
            <a:gdLst/>
            <a:ahLst/>
            <a:cxnLst/>
            <a:rect l="l" t="t" r="r" b="b"/>
            <a:pathLst>
              <a:path w="29210" h="31114">
                <a:moveTo>
                  <a:pt x="0" y="30575"/>
                </a:moveTo>
                <a:lnTo>
                  <a:pt x="0" y="0"/>
                </a:lnTo>
                <a:lnTo>
                  <a:pt x="29051" y="0"/>
                </a:lnTo>
                <a:lnTo>
                  <a:pt x="29051" y="30575"/>
                </a:lnTo>
                <a:lnTo>
                  <a:pt x="0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836545" y="4340542"/>
            <a:ext cx="29209" cy="31115"/>
          </a:xfrm>
          <a:custGeom>
            <a:avLst/>
            <a:gdLst/>
            <a:ahLst/>
            <a:cxnLst/>
            <a:rect l="l" t="t" r="r" b="b"/>
            <a:pathLst>
              <a:path w="29210" h="31114">
                <a:moveTo>
                  <a:pt x="0" y="30575"/>
                </a:moveTo>
                <a:lnTo>
                  <a:pt x="0" y="0"/>
                </a:lnTo>
                <a:lnTo>
                  <a:pt x="29051" y="0"/>
                </a:lnTo>
                <a:lnTo>
                  <a:pt x="29051" y="30575"/>
                </a:lnTo>
                <a:lnTo>
                  <a:pt x="0" y="30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976884" y="468477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lnTo>
                  <a:pt x="0" y="7315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1" name="object 221"/>
          <p:cNvGrpSpPr/>
          <p:nvPr/>
        </p:nvGrpSpPr>
        <p:grpSpPr>
          <a:xfrm>
            <a:off x="1245965" y="4614672"/>
            <a:ext cx="1772285" cy="264160"/>
            <a:chOff x="1245965" y="4614672"/>
            <a:chExt cx="1772285" cy="264160"/>
          </a:xfrm>
        </p:grpSpPr>
        <p:pic>
          <p:nvPicPr>
            <p:cNvPr id="222" name="object 222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245965" y="4673536"/>
              <a:ext cx="112966" cy="129825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1380261" y="4681156"/>
              <a:ext cx="631825" cy="130175"/>
            </a:xfrm>
            <a:custGeom>
              <a:avLst/>
              <a:gdLst/>
              <a:ahLst/>
              <a:cxnLst/>
              <a:rect l="l" t="t" r="r" b="b"/>
              <a:pathLst>
                <a:path w="631825" h="130175">
                  <a:moveTo>
                    <a:pt x="187744" y="0"/>
                  </a:moveTo>
                  <a:lnTo>
                    <a:pt x="166408" y="0"/>
                  </a:lnTo>
                  <a:lnTo>
                    <a:pt x="139966" y="87604"/>
                  </a:lnTo>
                  <a:lnTo>
                    <a:pt x="136448" y="100342"/>
                  </a:lnTo>
                  <a:lnTo>
                    <a:pt x="134404" y="106972"/>
                  </a:lnTo>
                  <a:lnTo>
                    <a:pt x="132981" y="100076"/>
                  </a:lnTo>
                  <a:lnTo>
                    <a:pt x="131114" y="93014"/>
                  </a:lnTo>
                  <a:lnTo>
                    <a:pt x="126682" y="77914"/>
                  </a:lnTo>
                  <a:lnTo>
                    <a:pt x="105346" y="0"/>
                  </a:lnTo>
                  <a:lnTo>
                    <a:pt x="80962" y="0"/>
                  </a:lnTo>
                  <a:lnTo>
                    <a:pt x="59537" y="77914"/>
                  </a:lnTo>
                  <a:lnTo>
                    <a:pt x="57264" y="86741"/>
                  </a:lnTo>
                  <a:lnTo>
                    <a:pt x="51917" y="106972"/>
                  </a:lnTo>
                  <a:lnTo>
                    <a:pt x="50507" y="101841"/>
                  </a:lnTo>
                  <a:lnTo>
                    <a:pt x="44297" y="80962"/>
                  </a:lnTo>
                  <a:lnTo>
                    <a:pt x="21437" y="0"/>
                  </a:lnTo>
                  <a:lnTo>
                    <a:pt x="0" y="0"/>
                  </a:lnTo>
                  <a:lnTo>
                    <a:pt x="42773" y="129832"/>
                  </a:lnTo>
                  <a:lnTo>
                    <a:pt x="64109" y="129832"/>
                  </a:lnTo>
                  <a:lnTo>
                    <a:pt x="85534" y="53530"/>
                  </a:lnTo>
                  <a:lnTo>
                    <a:pt x="86944" y="46342"/>
                  </a:lnTo>
                  <a:lnTo>
                    <a:pt x="88773" y="38595"/>
                  </a:lnTo>
                  <a:lnTo>
                    <a:pt x="93154" y="21437"/>
                  </a:lnTo>
                  <a:lnTo>
                    <a:pt x="97536" y="38595"/>
                  </a:lnTo>
                  <a:lnTo>
                    <a:pt x="99364" y="46342"/>
                  </a:lnTo>
                  <a:lnTo>
                    <a:pt x="100774" y="53530"/>
                  </a:lnTo>
                  <a:lnTo>
                    <a:pt x="122110" y="129832"/>
                  </a:lnTo>
                  <a:lnTo>
                    <a:pt x="145072" y="129832"/>
                  </a:lnTo>
                  <a:lnTo>
                    <a:pt x="187744" y="0"/>
                  </a:lnTo>
                  <a:close/>
                </a:path>
                <a:path w="631825" h="130175">
                  <a:moveTo>
                    <a:pt x="386245" y="0"/>
                  </a:moveTo>
                  <a:lnTo>
                    <a:pt x="364807" y="0"/>
                  </a:lnTo>
                  <a:lnTo>
                    <a:pt x="338378" y="87604"/>
                  </a:lnTo>
                  <a:lnTo>
                    <a:pt x="334848" y="100342"/>
                  </a:lnTo>
                  <a:lnTo>
                    <a:pt x="332803" y="106972"/>
                  </a:lnTo>
                  <a:lnTo>
                    <a:pt x="331393" y="100076"/>
                  </a:lnTo>
                  <a:lnTo>
                    <a:pt x="329565" y="93014"/>
                  </a:lnTo>
                  <a:lnTo>
                    <a:pt x="325183" y="77914"/>
                  </a:lnTo>
                  <a:lnTo>
                    <a:pt x="303758" y="0"/>
                  </a:lnTo>
                  <a:lnTo>
                    <a:pt x="280898" y="0"/>
                  </a:lnTo>
                  <a:lnTo>
                    <a:pt x="258038" y="77914"/>
                  </a:lnTo>
                  <a:lnTo>
                    <a:pt x="256006" y="86741"/>
                  </a:lnTo>
                  <a:lnTo>
                    <a:pt x="253098" y="101574"/>
                  </a:lnTo>
                  <a:lnTo>
                    <a:pt x="251942" y="106972"/>
                  </a:lnTo>
                  <a:lnTo>
                    <a:pt x="250418" y="106972"/>
                  </a:lnTo>
                  <a:lnTo>
                    <a:pt x="249186" y="101841"/>
                  </a:lnTo>
                  <a:lnTo>
                    <a:pt x="247853" y="95681"/>
                  </a:lnTo>
                  <a:lnTo>
                    <a:pt x="246253" y="88671"/>
                  </a:lnTo>
                  <a:lnTo>
                    <a:pt x="244221" y="80962"/>
                  </a:lnTo>
                  <a:lnTo>
                    <a:pt x="219837" y="0"/>
                  </a:lnTo>
                  <a:lnTo>
                    <a:pt x="198501" y="0"/>
                  </a:lnTo>
                  <a:lnTo>
                    <a:pt x="241173" y="129832"/>
                  </a:lnTo>
                  <a:lnTo>
                    <a:pt x="262610" y="129832"/>
                  </a:lnTo>
                  <a:lnTo>
                    <a:pt x="285991" y="46342"/>
                  </a:lnTo>
                  <a:lnTo>
                    <a:pt x="287756" y="38595"/>
                  </a:lnTo>
                  <a:lnTo>
                    <a:pt x="289509" y="30302"/>
                  </a:lnTo>
                  <a:lnTo>
                    <a:pt x="291566" y="21437"/>
                  </a:lnTo>
                  <a:lnTo>
                    <a:pt x="293852" y="30302"/>
                  </a:lnTo>
                  <a:lnTo>
                    <a:pt x="296138" y="38595"/>
                  </a:lnTo>
                  <a:lnTo>
                    <a:pt x="298424" y="46342"/>
                  </a:lnTo>
                  <a:lnTo>
                    <a:pt x="300710" y="53530"/>
                  </a:lnTo>
                  <a:lnTo>
                    <a:pt x="322135" y="129832"/>
                  </a:lnTo>
                  <a:lnTo>
                    <a:pt x="343471" y="129832"/>
                  </a:lnTo>
                  <a:lnTo>
                    <a:pt x="386245" y="0"/>
                  </a:lnTo>
                  <a:close/>
                </a:path>
                <a:path w="631825" h="130175">
                  <a:moveTo>
                    <a:pt x="584644" y="0"/>
                  </a:moveTo>
                  <a:lnTo>
                    <a:pt x="563308" y="0"/>
                  </a:lnTo>
                  <a:lnTo>
                    <a:pt x="540359" y="80962"/>
                  </a:lnTo>
                  <a:lnTo>
                    <a:pt x="535978" y="93967"/>
                  </a:lnTo>
                  <a:lnTo>
                    <a:pt x="534136" y="100342"/>
                  </a:lnTo>
                  <a:lnTo>
                    <a:pt x="532739" y="106972"/>
                  </a:lnTo>
                  <a:lnTo>
                    <a:pt x="531215" y="106972"/>
                  </a:lnTo>
                  <a:lnTo>
                    <a:pt x="502259" y="0"/>
                  </a:lnTo>
                  <a:lnTo>
                    <a:pt x="479298" y="0"/>
                  </a:lnTo>
                  <a:lnTo>
                    <a:pt x="457962" y="77914"/>
                  </a:lnTo>
                  <a:lnTo>
                    <a:pt x="455053" y="86741"/>
                  </a:lnTo>
                  <a:lnTo>
                    <a:pt x="453009" y="94729"/>
                  </a:lnTo>
                  <a:lnTo>
                    <a:pt x="450342" y="106972"/>
                  </a:lnTo>
                  <a:lnTo>
                    <a:pt x="448932" y="101841"/>
                  </a:lnTo>
                  <a:lnTo>
                    <a:pt x="418249" y="0"/>
                  </a:lnTo>
                  <a:lnTo>
                    <a:pt x="396913" y="0"/>
                  </a:lnTo>
                  <a:lnTo>
                    <a:pt x="439674" y="129832"/>
                  </a:lnTo>
                  <a:lnTo>
                    <a:pt x="461010" y="129832"/>
                  </a:lnTo>
                  <a:lnTo>
                    <a:pt x="482346" y="53530"/>
                  </a:lnTo>
                  <a:lnTo>
                    <a:pt x="484657" y="46342"/>
                  </a:lnTo>
                  <a:lnTo>
                    <a:pt x="486816" y="38595"/>
                  </a:lnTo>
                  <a:lnTo>
                    <a:pt x="488657" y="30302"/>
                  </a:lnTo>
                  <a:lnTo>
                    <a:pt x="490067" y="21437"/>
                  </a:lnTo>
                  <a:lnTo>
                    <a:pt x="491591" y="21437"/>
                  </a:lnTo>
                  <a:lnTo>
                    <a:pt x="493636" y="30302"/>
                  </a:lnTo>
                  <a:lnTo>
                    <a:pt x="495401" y="38595"/>
                  </a:lnTo>
                  <a:lnTo>
                    <a:pt x="497154" y="46342"/>
                  </a:lnTo>
                  <a:lnTo>
                    <a:pt x="520547" y="129832"/>
                  </a:lnTo>
                  <a:lnTo>
                    <a:pt x="541883" y="129832"/>
                  </a:lnTo>
                  <a:lnTo>
                    <a:pt x="584644" y="0"/>
                  </a:lnTo>
                  <a:close/>
                </a:path>
                <a:path w="631825" h="130175">
                  <a:moveTo>
                    <a:pt x="631418" y="102679"/>
                  </a:moveTo>
                  <a:lnTo>
                    <a:pt x="603986" y="102679"/>
                  </a:lnTo>
                  <a:lnTo>
                    <a:pt x="603986" y="130111"/>
                  </a:lnTo>
                  <a:lnTo>
                    <a:pt x="631418" y="130111"/>
                  </a:lnTo>
                  <a:lnTo>
                    <a:pt x="631418" y="102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048923" y="4678108"/>
              <a:ext cx="114490" cy="20012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196941" y="4678108"/>
              <a:ext cx="122110" cy="135921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2345055" y="4678108"/>
              <a:ext cx="123634" cy="135921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494598" y="4678108"/>
              <a:ext cx="116014" cy="200120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2651760" y="4614672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89" h="198120">
                  <a:moveTo>
                    <a:pt x="0" y="198119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19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706815" y="4678108"/>
              <a:ext cx="111442" cy="135921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2855976" y="478383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1" y="0"/>
                  </a:lnTo>
                  <a:lnTo>
                    <a:pt x="27431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920460" y="4678108"/>
              <a:ext cx="97726" cy="135921"/>
            </a:xfrm>
            <a:prstGeom prst="rect">
              <a:avLst/>
            </a:prstGeom>
          </p:spPr>
        </p:pic>
      </p:grpSp>
      <p:grpSp>
        <p:nvGrpSpPr>
          <p:cNvPr id="232" name="object 232"/>
          <p:cNvGrpSpPr/>
          <p:nvPr/>
        </p:nvGrpSpPr>
        <p:grpSpPr>
          <a:xfrm>
            <a:off x="3042666" y="4678108"/>
            <a:ext cx="346710" cy="136525"/>
            <a:chOff x="3042666" y="4678108"/>
            <a:chExt cx="346710" cy="136525"/>
          </a:xfrm>
        </p:grpSpPr>
        <p:pic>
          <p:nvPicPr>
            <p:cNvPr id="233" name="object 23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198305" y="4678108"/>
              <a:ext cx="190785" cy="132873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042666" y="4678108"/>
              <a:ext cx="122110" cy="135921"/>
            </a:xfrm>
            <a:prstGeom prst="rect">
              <a:avLst/>
            </a:prstGeom>
          </p:spPr>
        </p:pic>
      </p:grpSp>
      <p:grpSp>
        <p:nvGrpSpPr>
          <p:cNvPr id="235" name="object 235"/>
          <p:cNvGrpSpPr/>
          <p:nvPr/>
        </p:nvGrpSpPr>
        <p:grpSpPr>
          <a:xfrm>
            <a:off x="3433572" y="4614005"/>
            <a:ext cx="291465" cy="200025"/>
            <a:chOff x="3433572" y="4614005"/>
            <a:chExt cx="291465" cy="200025"/>
          </a:xfrm>
        </p:grpSpPr>
        <p:sp>
          <p:nvSpPr>
            <p:cNvPr id="236" name="object 236"/>
            <p:cNvSpPr/>
            <p:nvPr/>
          </p:nvSpPr>
          <p:spPr>
            <a:xfrm>
              <a:off x="3433572" y="478383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505105" y="4614005"/>
              <a:ext cx="116014" cy="200025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654743" y="4678108"/>
              <a:ext cx="70199" cy="132873"/>
            </a:xfrm>
            <a:prstGeom prst="rect">
              <a:avLst/>
            </a:prstGeom>
          </p:spPr>
        </p:pic>
      </p:grpSp>
      <p:grpSp>
        <p:nvGrpSpPr>
          <p:cNvPr id="239" name="object 239"/>
          <p:cNvGrpSpPr/>
          <p:nvPr/>
        </p:nvGrpSpPr>
        <p:grpSpPr>
          <a:xfrm>
            <a:off x="3787521" y="4614005"/>
            <a:ext cx="1560195" cy="231140"/>
            <a:chOff x="3787521" y="4614005"/>
            <a:chExt cx="1560195" cy="231140"/>
          </a:xfrm>
        </p:grpSpPr>
        <p:pic>
          <p:nvPicPr>
            <p:cNvPr id="240" name="object 240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787521" y="4629245"/>
              <a:ext cx="261079" cy="215360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072985" y="4678108"/>
              <a:ext cx="122110" cy="135921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4228719" y="4678108"/>
              <a:ext cx="106870" cy="132873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369118" y="4678108"/>
              <a:ext cx="88582" cy="135921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488180" y="4681156"/>
              <a:ext cx="106870" cy="132873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4636008" y="4614672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89" h="198120">
                  <a:moveTo>
                    <a:pt x="0" y="198119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198119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4680489" y="4646104"/>
              <a:ext cx="87058" cy="167925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4788884" y="4678108"/>
              <a:ext cx="103822" cy="13592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933950" y="4678203"/>
              <a:ext cx="106870" cy="132873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074349" y="4614005"/>
              <a:ext cx="114490" cy="200025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223986" y="4678108"/>
              <a:ext cx="123634" cy="135921"/>
            </a:xfrm>
            <a:prstGeom prst="rect">
              <a:avLst/>
            </a:prstGeom>
          </p:spPr>
        </p:pic>
      </p:grpSp>
      <p:grpSp>
        <p:nvGrpSpPr>
          <p:cNvPr id="251" name="object 251"/>
          <p:cNvGrpSpPr/>
          <p:nvPr/>
        </p:nvGrpSpPr>
        <p:grpSpPr>
          <a:xfrm>
            <a:off x="5436108" y="4678108"/>
            <a:ext cx="335915" cy="136525"/>
            <a:chOff x="5436108" y="4678108"/>
            <a:chExt cx="335915" cy="136525"/>
          </a:xfrm>
        </p:grpSpPr>
        <p:pic>
          <p:nvPicPr>
            <p:cNvPr id="252" name="object 252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5436108" y="4681156"/>
              <a:ext cx="105346" cy="132873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5582698" y="4678108"/>
              <a:ext cx="189261" cy="132873"/>
            </a:xfrm>
            <a:prstGeom prst="rect">
              <a:avLst/>
            </a:prstGeom>
          </p:spPr>
        </p:pic>
      </p:grpSp>
      <p:grpSp>
        <p:nvGrpSpPr>
          <p:cNvPr id="254" name="object 254"/>
          <p:cNvGrpSpPr/>
          <p:nvPr/>
        </p:nvGrpSpPr>
        <p:grpSpPr>
          <a:xfrm>
            <a:off x="5862066" y="4614005"/>
            <a:ext cx="1029335" cy="200025"/>
            <a:chOff x="5862066" y="4614005"/>
            <a:chExt cx="1029335" cy="200025"/>
          </a:xfrm>
        </p:grpSpPr>
        <p:pic>
          <p:nvPicPr>
            <p:cNvPr id="255" name="object 255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5862066" y="4614005"/>
              <a:ext cx="114490" cy="200025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6011609" y="4646104"/>
              <a:ext cx="215264" cy="167925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6246686" y="4678108"/>
              <a:ext cx="111442" cy="13592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393275" y="4678108"/>
              <a:ext cx="71723" cy="132873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487859" y="4678108"/>
              <a:ext cx="190881" cy="132873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6719887" y="4627727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59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2859" h="183514">
                  <a:moveTo>
                    <a:pt x="22860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2860" y="2447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783991" y="4678203"/>
              <a:ext cx="106870" cy="132873"/>
            </a:xfrm>
            <a:prstGeom prst="rect">
              <a:avLst/>
            </a:prstGeom>
          </p:spPr>
        </p:pic>
      </p:grpSp>
      <p:grpSp>
        <p:nvGrpSpPr>
          <p:cNvPr id="262" name="object 262"/>
          <p:cNvGrpSpPr/>
          <p:nvPr/>
        </p:nvGrpSpPr>
        <p:grpSpPr>
          <a:xfrm>
            <a:off x="6922961" y="4614005"/>
            <a:ext cx="410845" cy="200025"/>
            <a:chOff x="6922961" y="4614005"/>
            <a:chExt cx="410845" cy="200025"/>
          </a:xfrm>
        </p:grpSpPr>
        <p:pic>
          <p:nvPicPr>
            <p:cNvPr id="263" name="object 263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060311" y="4614005"/>
              <a:ext cx="116014" cy="200025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6922961" y="4678108"/>
              <a:ext cx="103727" cy="135921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7211473" y="4678108"/>
              <a:ext cx="122110" cy="135921"/>
            </a:xfrm>
            <a:prstGeom prst="rect">
              <a:avLst/>
            </a:prstGeom>
          </p:spPr>
        </p:pic>
      </p:grpSp>
      <p:grpSp>
        <p:nvGrpSpPr>
          <p:cNvPr id="266" name="object 266"/>
          <p:cNvGrpSpPr/>
          <p:nvPr/>
        </p:nvGrpSpPr>
        <p:grpSpPr>
          <a:xfrm>
            <a:off x="7419023" y="4610957"/>
            <a:ext cx="931544" cy="203200"/>
            <a:chOff x="7419023" y="4610957"/>
            <a:chExt cx="931544" cy="203200"/>
          </a:xfrm>
        </p:grpSpPr>
        <p:pic>
          <p:nvPicPr>
            <p:cNvPr id="267" name="object 267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7419023" y="4614005"/>
              <a:ext cx="114490" cy="200025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7568660" y="4678108"/>
              <a:ext cx="123634" cy="135921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7724299" y="4678108"/>
              <a:ext cx="190881" cy="132873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7959376" y="4610957"/>
              <a:ext cx="41275" cy="200025"/>
            </a:xfrm>
            <a:custGeom>
              <a:avLst/>
              <a:gdLst/>
              <a:ahLst/>
              <a:cxnLst/>
              <a:rect l="l" t="t" r="r" b="b"/>
              <a:pathLst>
                <a:path w="41275" h="200025">
                  <a:moveTo>
                    <a:pt x="0" y="200025"/>
                  </a:moveTo>
                  <a:lnTo>
                    <a:pt x="0" y="70199"/>
                  </a:lnTo>
                  <a:lnTo>
                    <a:pt x="19907" y="70199"/>
                  </a:lnTo>
                  <a:lnTo>
                    <a:pt x="19907" y="200025"/>
                  </a:lnTo>
                  <a:lnTo>
                    <a:pt x="0" y="200025"/>
                  </a:lnTo>
                  <a:close/>
                </a:path>
                <a:path w="41275" h="200025">
                  <a:moveTo>
                    <a:pt x="1524" y="47339"/>
                  </a:moveTo>
                  <a:lnTo>
                    <a:pt x="18383" y="0"/>
                  </a:lnTo>
                  <a:lnTo>
                    <a:pt x="41243" y="0"/>
                  </a:lnTo>
                  <a:lnTo>
                    <a:pt x="19907" y="47339"/>
                  </a:lnTo>
                  <a:lnTo>
                    <a:pt x="1524" y="47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8021955" y="4678108"/>
              <a:ext cx="106870" cy="132873"/>
            </a:xfrm>
            <a:prstGeom prst="rect">
              <a:avLst/>
            </a:prstGeom>
          </p:spPr>
        </p:pic>
        <p:sp>
          <p:nvSpPr>
            <p:cNvPr id="272" name="object 272"/>
            <p:cNvSpPr/>
            <p:nvPr/>
          </p:nvSpPr>
          <p:spPr>
            <a:xfrm>
              <a:off x="8170062" y="4627727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59" h="183514">
                  <a:moveTo>
                    <a:pt x="21336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28"/>
                  </a:lnTo>
                  <a:close/>
                </a:path>
                <a:path w="22859" h="183514">
                  <a:moveTo>
                    <a:pt x="22860" y="0"/>
                  </a:moveTo>
                  <a:lnTo>
                    <a:pt x="0" y="0"/>
                  </a:lnTo>
                  <a:lnTo>
                    <a:pt x="0" y="24472"/>
                  </a:lnTo>
                  <a:lnTo>
                    <a:pt x="22860" y="2447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3" name="object 273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226552" y="4678108"/>
              <a:ext cx="123634" cy="135921"/>
            </a:xfrm>
            <a:prstGeom prst="rect">
              <a:avLst/>
            </a:prstGeom>
          </p:spPr>
        </p:pic>
      </p:grpSp>
      <p:sp>
        <p:nvSpPr>
          <p:cNvPr id="274" name="object 274"/>
          <p:cNvSpPr/>
          <p:nvPr/>
        </p:nvSpPr>
        <p:spPr>
          <a:xfrm>
            <a:off x="976884" y="502005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lnTo>
                  <a:pt x="0" y="7315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5" name="object 275"/>
          <p:cNvGrpSpPr/>
          <p:nvPr/>
        </p:nvGrpSpPr>
        <p:grpSpPr>
          <a:xfrm>
            <a:off x="1245965" y="5009483"/>
            <a:ext cx="765810" cy="137795"/>
            <a:chOff x="1245965" y="5009483"/>
            <a:chExt cx="765810" cy="137795"/>
          </a:xfrm>
        </p:grpSpPr>
        <p:pic>
          <p:nvPicPr>
            <p:cNvPr id="276" name="object 276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1245965" y="5009483"/>
              <a:ext cx="112966" cy="129825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1380261" y="5017198"/>
              <a:ext cx="631825" cy="130175"/>
            </a:xfrm>
            <a:custGeom>
              <a:avLst/>
              <a:gdLst/>
              <a:ahLst/>
              <a:cxnLst/>
              <a:rect l="l" t="t" r="r" b="b"/>
              <a:pathLst>
                <a:path w="631825" h="130175">
                  <a:moveTo>
                    <a:pt x="187744" y="0"/>
                  </a:moveTo>
                  <a:lnTo>
                    <a:pt x="166408" y="0"/>
                  </a:lnTo>
                  <a:lnTo>
                    <a:pt x="139966" y="87591"/>
                  </a:lnTo>
                  <a:lnTo>
                    <a:pt x="136448" y="100253"/>
                  </a:lnTo>
                  <a:lnTo>
                    <a:pt x="134404" y="106870"/>
                  </a:lnTo>
                  <a:lnTo>
                    <a:pt x="132981" y="99999"/>
                  </a:lnTo>
                  <a:lnTo>
                    <a:pt x="131114" y="92964"/>
                  </a:lnTo>
                  <a:lnTo>
                    <a:pt x="126682" y="77914"/>
                  </a:lnTo>
                  <a:lnTo>
                    <a:pt x="105346" y="0"/>
                  </a:lnTo>
                  <a:lnTo>
                    <a:pt x="82486" y="0"/>
                  </a:lnTo>
                  <a:lnTo>
                    <a:pt x="59537" y="77914"/>
                  </a:lnTo>
                  <a:lnTo>
                    <a:pt x="55346" y="94678"/>
                  </a:lnTo>
                  <a:lnTo>
                    <a:pt x="53962" y="101498"/>
                  </a:lnTo>
                  <a:lnTo>
                    <a:pt x="53441" y="106870"/>
                  </a:lnTo>
                  <a:lnTo>
                    <a:pt x="51917" y="106870"/>
                  </a:lnTo>
                  <a:lnTo>
                    <a:pt x="49250" y="95631"/>
                  </a:lnTo>
                  <a:lnTo>
                    <a:pt x="47193" y="88658"/>
                  </a:lnTo>
                  <a:lnTo>
                    <a:pt x="44297" y="80962"/>
                  </a:lnTo>
                  <a:lnTo>
                    <a:pt x="21437" y="0"/>
                  </a:lnTo>
                  <a:lnTo>
                    <a:pt x="0" y="0"/>
                  </a:lnTo>
                  <a:lnTo>
                    <a:pt x="42773" y="129832"/>
                  </a:lnTo>
                  <a:lnTo>
                    <a:pt x="64109" y="129832"/>
                  </a:lnTo>
                  <a:lnTo>
                    <a:pt x="85534" y="51917"/>
                  </a:lnTo>
                  <a:lnTo>
                    <a:pt x="86944" y="45656"/>
                  </a:lnTo>
                  <a:lnTo>
                    <a:pt x="93154" y="21437"/>
                  </a:lnTo>
                  <a:lnTo>
                    <a:pt x="95440" y="30060"/>
                  </a:lnTo>
                  <a:lnTo>
                    <a:pt x="97726" y="37820"/>
                  </a:lnTo>
                  <a:lnTo>
                    <a:pt x="100012" y="45008"/>
                  </a:lnTo>
                  <a:lnTo>
                    <a:pt x="102298" y="51917"/>
                  </a:lnTo>
                  <a:lnTo>
                    <a:pt x="123634" y="129832"/>
                  </a:lnTo>
                  <a:lnTo>
                    <a:pt x="145072" y="129832"/>
                  </a:lnTo>
                  <a:lnTo>
                    <a:pt x="187744" y="0"/>
                  </a:lnTo>
                  <a:close/>
                </a:path>
                <a:path w="631825" h="130175">
                  <a:moveTo>
                    <a:pt x="386245" y="0"/>
                  </a:moveTo>
                  <a:lnTo>
                    <a:pt x="364807" y="0"/>
                  </a:lnTo>
                  <a:lnTo>
                    <a:pt x="341947" y="80962"/>
                  </a:lnTo>
                  <a:lnTo>
                    <a:pt x="337566" y="93916"/>
                  </a:lnTo>
                  <a:lnTo>
                    <a:pt x="335737" y="100253"/>
                  </a:lnTo>
                  <a:lnTo>
                    <a:pt x="334327" y="106870"/>
                  </a:lnTo>
                  <a:lnTo>
                    <a:pt x="332803" y="106870"/>
                  </a:lnTo>
                  <a:lnTo>
                    <a:pt x="305282" y="0"/>
                  </a:lnTo>
                  <a:lnTo>
                    <a:pt x="280898" y="0"/>
                  </a:lnTo>
                  <a:lnTo>
                    <a:pt x="259562" y="77914"/>
                  </a:lnTo>
                  <a:lnTo>
                    <a:pt x="256654" y="86728"/>
                  </a:lnTo>
                  <a:lnTo>
                    <a:pt x="254609" y="94678"/>
                  </a:lnTo>
                  <a:lnTo>
                    <a:pt x="251942" y="106870"/>
                  </a:lnTo>
                  <a:lnTo>
                    <a:pt x="250520" y="101752"/>
                  </a:lnTo>
                  <a:lnTo>
                    <a:pt x="246494" y="88658"/>
                  </a:lnTo>
                  <a:lnTo>
                    <a:pt x="219837" y="0"/>
                  </a:lnTo>
                  <a:lnTo>
                    <a:pt x="198501" y="0"/>
                  </a:lnTo>
                  <a:lnTo>
                    <a:pt x="241173" y="129832"/>
                  </a:lnTo>
                  <a:lnTo>
                    <a:pt x="262610" y="129832"/>
                  </a:lnTo>
                  <a:lnTo>
                    <a:pt x="283946" y="51917"/>
                  </a:lnTo>
                  <a:lnTo>
                    <a:pt x="286207" y="45656"/>
                  </a:lnTo>
                  <a:lnTo>
                    <a:pt x="288328" y="38392"/>
                  </a:lnTo>
                  <a:lnTo>
                    <a:pt x="290156" y="30276"/>
                  </a:lnTo>
                  <a:lnTo>
                    <a:pt x="291566" y="21437"/>
                  </a:lnTo>
                  <a:lnTo>
                    <a:pt x="293090" y="21437"/>
                  </a:lnTo>
                  <a:lnTo>
                    <a:pt x="295135" y="30060"/>
                  </a:lnTo>
                  <a:lnTo>
                    <a:pt x="296900" y="37820"/>
                  </a:lnTo>
                  <a:lnTo>
                    <a:pt x="298653" y="45008"/>
                  </a:lnTo>
                  <a:lnTo>
                    <a:pt x="300710" y="51917"/>
                  </a:lnTo>
                  <a:lnTo>
                    <a:pt x="322135" y="129832"/>
                  </a:lnTo>
                  <a:lnTo>
                    <a:pt x="343471" y="129832"/>
                  </a:lnTo>
                  <a:lnTo>
                    <a:pt x="386245" y="0"/>
                  </a:lnTo>
                  <a:close/>
                </a:path>
                <a:path w="631825" h="130175">
                  <a:moveTo>
                    <a:pt x="584644" y="0"/>
                  </a:moveTo>
                  <a:lnTo>
                    <a:pt x="563308" y="0"/>
                  </a:lnTo>
                  <a:lnTo>
                    <a:pt x="536778" y="87591"/>
                  </a:lnTo>
                  <a:lnTo>
                    <a:pt x="533260" y="100253"/>
                  </a:lnTo>
                  <a:lnTo>
                    <a:pt x="531215" y="106870"/>
                  </a:lnTo>
                  <a:lnTo>
                    <a:pt x="529805" y="99999"/>
                  </a:lnTo>
                  <a:lnTo>
                    <a:pt x="527977" y="92964"/>
                  </a:lnTo>
                  <a:lnTo>
                    <a:pt x="523595" y="77914"/>
                  </a:lnTo>
                  <a:lnTo>
                    <a:pt x="502259" y="0"/>
                  </a:lnTo>
                  <a:lnTo>
                    <a:pt x="477774" y="0"/>
                  </a:lnTo>
                  <a:lnTo>
                    <a:pt x="456438" y="77914"/>
                  </a:lnTo>
                  <a:lnTo>
                    <a:pt x="454177" y="86728"/>
                  </a:lnTo>
                  <a:lnTo>
                    <a:pt x="448818" y="106870"/>
                  </a:lnTo>
                  <a:lnTo>
                    <a:pt x="447408" y="101752"/>
                  </a:lnTo>
                  <a:lnTo>
                    <a:pt x="441198" y="80962"/>
                  </a:lnTo>
                  <a:lnTo>
                    <a:pt x="418249" y="0"/>
                  </a:lnTo>
                  <a:lnTo>
                    <a:pt x="396913" y="0"/>
                  </a:lnTo>
                  <a:lnTo>
                    <a:pt x="439674" y="129832"/>
                  </a:lnTo>
                  <a:lnTo>
                    <a:pt x="461010" y="129832"/>
                  </a:lnTo>
                  <a:lnTo>
                    <a:pt x="482346" y="51917"/>
                  </a:lnTo>
                  <a:lnTo>
                    <a:pt x="483768" y="45656"/>
                  </a:lnTo>
                  <a:lnTo>
                    <a:pt x="490067" y="21437"/>
                  </a:lnTo>
                  <a:lnTo>
                    <a:pt x="492353" y="30060"/>
                  </a:lnTo>
                  <a:lnTo>
                    <a:pt x="494639" y="37820"/>
                  </a:lnTo>
                  <a:lnTo>
                    <a:pt x="496925" y="45008"/>
                  </a:lnTo>
                  <a:lnTo>
                    <a:pt x="499211" y="51917"/>
                  </a:lnTo>
                  <a:lnTo>
                    <a:pt x="519023" y="129832"/>
                  </a:lnTo>
                  <a:lnTo>
                    <a:pt x="541883" y="129832"/>
                  </a:lnTo>
                  <a:lnTo>
                    <a:pt x="584644" y="0"/>
                  </a:lnTo>
                  <a:close/>
                </a:path>
                <a:path w="631825" h="130175">
                  <a:moveTo>
                    <a:pt x="631418" y="101917"/>
                  </a:moveTo>
                  <a:lnTo>
                    <a:pt x="603986" y="101917"/>
                  </a:lnTo>
                  <a:lnTo>
                    <a:pt x="603986" y="129349"/>
                  </a:lnTo>
                  <a:lnTo>
                    <a:pt x="631418" y="129349"/>
                  </a:lnTo>
                  <a:lnTo>
                    <a:pt x="631418" y="101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8" name="object 278"/>
          <p:cNvGrpSpPr/>
          <p:nvPr/>
        </p:nvGrpSpPr>
        <p:grpSpPr>
          <a:xfrm>
            <a:off x="2056543" y="4945379"/>
            <a:ext cx="423545" cy="201930"/>
            <a:chOff x="2056543" y="4945379"/>
            <a:chExt cx="423545" cy="201930"/>
          </a:xfrm>
        </p:grpSpPr>
        <p:sp>
          <p:nvSpPr>
            <p:cNvPr id="279" name="object 279"/>
            <p:cNvSpPr/>
            <p:nvPr/>
          </p:nvSpPr>
          <p:spPr>
            <a:xfrm>
              <a:off x="2056536" y="4963667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62"/>
                  </a:lnTo>
                  <a:lnTo>
                    <a:pt x="21336" y="183362"/>
                  </a:lnTo>
                  <a:lnTo>
                    <a:pt x="21336" y="53530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2860" y="22961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103882" y="4945379"/>
              <a:ext cx="175545" cy="201644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2302288" y="5014150"/>
              <a:ext cx="106870" cy="132873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2452116" y="511911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3" name="object 283"/>
          <p:cNvGrpSpPr/>
          <p:nvPr/>
        </p:nvGrpSpPr>
        <p:grpSpPr>
          <a:xfrm>
            <a:off x="2516029" y="4949951"/>
            <a:ext cx="469900" cy="200660"/>
            <a:chOff x="2516029" y="4949951"/>
            <a:chExt cx="469900" cy="200660"/>
          </a:xfrm>
        </p:grpSpPr>
        <p:pic>
          <p:nvPicPr>
            <p:cNvPr id="284" name="object 284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2653379" y="4949951"/>
              <a:ext cx="116014" cy="200120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2516029" y="5014150"/>
              <a:ext cx="109823" cy="135921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2809113" y="5017198"/>
              <a:ext cx="106775" cy="132873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2958084" y="511911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8" name="object 288"/>
          <p:cNvGrpSpPr/>
          <p:nvPr/>
        </p:nvGrpSpPr>
        <p:grpSpPr>
          <a:xfrm>
            <a:off x="3031903" y="4949951"/>
            <a:ext cx="218440" cy="200660"/>
            <a:chOff x="3031903" y="4949951"/>
            <a:chExt cx="218440" cy="200660"/>
          </a:xfrm>
        </p:grpSpPr>
        <p:pic>
          <p:nvPicPr>
            <p:cNvPr id="289" name="object 289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3031903" y="4949951"/>
              <a:ext cx="114490" cy="200120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3180016" y="5014150"/>
              <a:ext cx="70199" cy="132873"/>
            </a:xfrm>
            <a:prstGeom prst="rect">
              <a:avLst/>
            </a:prstGeom>
          </p:spPr>
        </p:pic>
      </p:grpSp>
      <p:grpSp>
        <p:nvGrpSpPr>
          <p:cNvPr id="291" name="object 291"/>
          <p:cNvGrpSpPr/>
          <p:nvPr/>
        </p:nvGrpSpPr>
        <p:grpSpPr>
          <a:xfrm>
            <a:off x="3312795" y="4948428"/>
            <a:ext cx="1105535" cy="232410"/>
            <a:chOff x="3312795" y="4948428"/>
            <a:chExt cx="1105535" cy="232410"/>
          </a:xfrm>
        </p:grpSpPr>
        <p:pic>
          <p:nvPicPr>
            <p:cNvPr id="292" name="object 292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3312795" y="4965287"/>
              <a:ext cx="261080" cy="215360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3598259" y="5014150"/>
              <a:ext cx="123634" cy="135921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3755517" y="5014150"/>
              <a:ext cx="105346" cy="132873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3894391" y="5014150"/>
              <a:ext cx="88582" cy="135921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4014978" y="5017198"/>
              <a:ext cx="105346" cy="132873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4162044" y="4948428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89" h="198120">
                  <a:moveTo>
                    <a:pt x="0" y="198119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19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8" name="object 298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4207288" y="4982051"/>
              <a:ext cx="87058" cy="168021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4314158" y="5014150"/>
              <a:ext cx="103822" cy="135921"/>
            </a:xfrm>
            <a:prstGeom prst="rect">
              <a:avLst/>
            </a:prstGeom>
          </p:spPr>
        </p:pic>
      </p:grpSp>
      <p:grpSp>
        <p:nvGrpSpPr>
          <p:cNvPr id="300" name="object 300"/>
          <p:cNvGrpSpPr/>
          <p:nvPr/>
        </p:nvGrpSpPr>
        <p:grpSpPr>
          <a:xfrm>
            <a:off x="4459224" y="4949951"/>
            <a:ext cx="414020" cy="200660"/>
            <a:chOff x="4459224" y="4949951"/>
            <a:chExt cx="414020" cy="200660"/>
          </a:xfrm>
        </p:grpSpPr>
        <p:pic>
          <p:nvPicPr>
            <p:cNvPr id="301" name="object 301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4599622" y="4949951"/>
              <a:ext cx="116014" cy="200120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4459224" y="5014150"/>
              <a:ext cx="106870" cy="132873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4749260" y="5014150"/>
              <a:ext cx="123634" cy="135921"/>
            </a:xfrm>
            <a:prstGeom prst="rect">
              <a:avLst/>
            </a:prstGeom>
          </p:spPr>
        </p:pic>
      </p:grpSp>
      <p:pic>
        <p:nvPicPr>
          <p:cNvPr id="304" name="object 304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4961382" y="5017198"/>
            <a:ext cx="106870" cy="132873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5387340" y="4949951"/>
            <a:ext cx="114395" cy="200120"/>
          </a:xfrm>
          <a:prstGeom prst="rect">
            <a:avLst/>
          </a:prstGeom>
        </p:spPr>
      </p:pic>
      <p:pic>
        <p:nvPicPr>
          <p:cNvPr id="306" name="object 306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5107972" y="5014150"/>
            <a:ext cx="190785" cy="132873"/>
          </a:xfrm>
          <a:prstGeom prst="rect">
            <a:avLst/>
          </a:prstGeom>
        </p:spPr>
      </p:pic>
      <p:grpSp>
        <p:nvGrpSpPr>
          <p:cNvPr id="307" name="object 307"/>
          <p:cNvGrpSpPr/>
          <p:nvPr/>
        </p:nvGrpSpPr>
        <p:grpSpPr>
          <a:xfrm>
            <a:off x="5536883" y="4949951"/>
            <a:ext cx="1322070" cy="200660"/>
            <a:chOff x="5536883" y="4949951"/>
            <a:chExt cx="1322070" cy="200660"/>
          </a:xfrm>
        </p:grpSpPr>
        <p:pic>
          <p:nvPicPr>
            <p:cNvPr id="308" name="object 308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5536883" y="4982051"/>
              <a:ext cx="215265" cy="168021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5773484" y="5014150"/>
              <a:ext cx="109918" cy="135921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5920073" y="5014150"/>
              <a:ext cx="70199" cy="132873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6013133" y="5014150"/>
              <a:ext cx="190785" cy="132873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6245161" y="4963769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4">
                  <a:moveTo>
                    <a:pt x="21424" y="53428"/>
                  </a:moveTo>
                  <a:lnTo>
                    <a:pt x="0" y="53428"/>
                  </a:lnTo>
                  <a:lnTo>
                    <a:pt x="0" y="183261"/>
                  </a:lnTo>
                  <a:lnTo>
                    <a:pt x="21424" y="183261"/>
                  </a:lnTo>
                  <a:lnTo>
                    <a:pt x="21424" y="53428"/>
                  </a:lnTo>
                  <a:close/>
                </a:path>
                <a:path w="23495" h="183514">
                  <a:moveTo>
                    <a:pt x="22948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22948" y="22860"/>
                  </a:lnTo>
                  <a:lnTo>
                    <a:pt x="22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3" name="object 313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6309265" y="5014150"/>
              <a:ext cx="106870" cy="132873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6449759" y="5014150"/>
              <a:ext cx="102203" cy="135921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6585585" y="4949951"/>
              <a:ext cx="116014" cy="200120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736747" y="5014150"/>
              <a:ext cx="122110" cy="135921"/>
            </a:xfrm>
            <a:prstGeom prst="rect">
              <a:avLst/>
            </a:prstGeom>
          </p:spPr>
        </p:pic>
      </p:grpSp>
      <p:grpSp>
        <p:nvGrpSpPr>
          <p:cNvPr id="317" name="object 317"/>
          <p:cNvGrpSpPr/>
          <p:nvPr/>
        </p:nvGrpSpPr>
        <p:grpSpPr>
          <a:xfrm>
            <a:off x="6944297" y="4945379"/>
            <a:ext cx="931544" cy="205104"/>
            <a:chOff x="6944297" y="4945379"/>
            <a:chExt cx="931544" cy="205104"/>
          </a:xfrm>
        </p:grpSpPr>
        <p:pic>
          <p:nvPicPr>
            <p:cNvPr id="318" name="object 318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944297" y="4949951"/>
              <a:ext cx="114490" cy="200120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7093934" y="5014150"/>
              <a:ext cx="123634" cy="135921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251097" y="5014150"/>
              <a:ext cx="190881" cy="132873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7483126" y="4945379"/>
              <a:ext cx="43180" cy="201930"/>
            </a:xfrm>
            <a:custGeom>
              <a:avLst/>
              <a:gdLst/>
              <a:ahLst/>
              <a:cxnLst/>
              <a:rect l="l" t="t" r="r" b="b"/>
              <a:pathLst>
                <a:path w="43179" h="201929">
                  <a:moveTo>
                    <a:pt x="0" y="201644"/>
                  </a:moveTo>
                  <a:lnTo>
                    <a:pt x="0" y="71818"/>
                  </a:lnTo>
                  <a:lnTo>
                    <a:pt x="21431" y="71818"/>
                  </a:lnTo>
                  <a:lnTo>
                    <a:pt x="21431" y="201644"/>
                  </a:lnTo>
                  <a:lnTo>
                    <a:pt x="0" y="201644"/>
                  </a:lnTo>
                  <a:close/>
                </a:path>
                <a:path w="43179" h="201929">
                  <a:moveTo>
                    <a:pt x="3048" y="48863"/>
                  </a:moveTo>
                  <a:lnTo>
                    <a:pt x="19907" y="0"/>
                  </a:lnTo>
                  <a:lnTo>
                    <a:pt x="42767" y="0"/>
                  </a:lnTo>
                  <a:lnTo>
                    <a:pt x="21431" y="48863"/>
                  </a:lnTo>
                  <a:lnTo>
                    <a:pt x="3048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7547229" y="5014150"/>
              <a:ext cx="106870" cy="132873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7695336" y="4963667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59" h="183514">
                  <a:moveTo>
                    <a:pt x="21336" y="53530"/>
                  </a:moveTo>
                  <a:lnTo>
                    <a:pt x="0" y="53530"/>
                  </a:lnTo>
                  <a:lnTo>
                    <a:pt x="0" y="183362"/>
                  </a:lnTo>
                  <a:lnTo>
                    <a:pt x="21336" y="183362"/>
                  </a:lnTo>
                  <a:lnTo>
                    <a:pt x="21336" y="53530"/>
                  </a:lnTo>
                  <a:close/>
                </a:path>
                <a:path w="22859" h="183514">
                  <a:moveTo>
                    <a:pt x="22860" y="0"/>
                  </a:moveTo>
                  <a:lnTo>
                    <a:pt x="0" y="0"/>
                  </a:lnTo>
                  <a:lnTo>
                    <a:pt x="0" y="22961"/>
                  </a:lnTo>
                  <a:lnTo>
                    <a:pt x="22860" y="22961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4" name="object 324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7751921" y="5014150"/>
              <a:ext cx="123634" cy="135921"/>
            </a:xfrm>
            <a:prstGeom prst="rect">
              <a:avLst/>
            </a:prstGeom>
          </p:spPr>
        </p:pic>
      </p:grpSp>
      <p:sp>
        <p:nvSpPr>
          <p:cNvPr id="325" name="object 325"/>
          <p:cNvSpPr/>
          <p:nvPr/>
        </p:nvSpPr>
        <p:spPr>
          <a:xfrm>
            <a:off x="976884" y="5356860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1"/>
                </a:moveTo>
                <a:lnTo>
                  <a:pt x="0" y="0"/>
                </a:lnTo>
                <a:lnTo>
                  <a:pt x="73151" y="0"/>
                </a:lnTo>
                <a:lnTo>
                  <a:pt x="73151" y="73151"/>
                </a:lnTo>
                <a:lnTo>
                  <a:pt x="0" y="73151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6" name="object 326"/>
          <p:cNvGrpSpPr/>
          <p:nvPr/>
        </p:nvGrpSpPr>
        <p:grpSpPr>
          <a:xfrm>
            <a:off x="1245965" y="5286755"/>
            <a:ext cx="1198880" cy="201295"/>
            <a:chOff x="1245965" y="5286755"/>
            <a:chExt cx="1198880" cy="201295"/>
          </a:xfrm>
        </p:grpSpPr>
        <p:pic>
          <p:nvPicPr>
            <p:cNvPr id="327" name="object 32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245965" y="5345525"/>
              <a:ext cx="112966" cy="129825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1380261" y="5353253"/>
              <a:ext cx="631825" cy="132080"/>
            </a:xfrm>
            <a:custGeom>
              <a:avLst/>
              <a:gdLst/>
              <a:ahLst/>
              <a:cxnLst/>
              <a:rect l="l" t="t" r="r" b="b"/>
              <a:pathLst>
                <a:path w="631825" h="132079">
                  <a:moveTo>
                    <a:pt x="187744" y="0"/>
                  </a:moveTo>
                  <a:lnTo>
                    <a:pt x="166408" y="0"/>
                  </a:lnTo>
                  <a:lnTo>
                    <a:pt x="139966" y="87744"/>
                  </a:lnTo>
                  <a:lnTo>
                    <a:pt x="138214" y="94475"/>
                  </a:lnTo>
                  <a:lnTo>
                    <a:pt x="136448" y="100888"/>
                  </a:lnTo>
                  <a:lnTo>
                    <a:pt x="134404" y="106870"/>
                  </a:lnTo>
                  <a:lnTo>
                    <a:pt x="132981" y="100622"/>
                  </a:lnTo>
                  <a:lnTo>
                    <a:pt x="131114" y="93522"/>
                  </a:lnTo>
                  <a:lnTo>
                    <a:pt x="105346" y="0"/>
                  </a:lnTo>
                  <a:lnTo>
                    <a:pt x="80962" y="0"/>
                  </a:lnTo>
                  <a:lnTo>
                    <a:pt x="59537" y="77812"/>
                  </a:lnTo>
                  <a:lnTo>
                    <a:pt x="57264" y="87325"/>
                  </a:lnTo>
                  <a:lnTo>
                    <a:pt x="55156" y="95237"/>
                  </a:lnTo>
                  <a:lnTo>
                    <a:pt x="53314" y="101701"/>
                  </a:lnTo>
                  <a:lnTo>
                    <a:pt x="51917" y="106870"/>
                  </a:lnTo>
                  <a:lnTo>
                    <a:pt x="50507" y="101739"/>
                  </a:lnTo>
                  <a:lnTo>
                    <a:pt x="44297" y="80860"/>
                  </a:lnTo>
                  <a:lnTo>
                    <a:pt x="21437" y="0"/>
                  </a:lnTo>
                  <a:lnTo>
                    <a:pt x="0" y="0"/>
                  </a:lnTo>
                  <a:lnTo>
                    <a:pt x="42773" y="129819"/>
                  </a:lnTo>
                  <a:lnTo>
                    <a:pt x="64109" y="129819"/>
                  </a:lnTo>
                  <a:lnTo>
                    <a:pt x="85534" y="53428"/>
                  </a:lnTo>
                  <a:lnTo>
                    <a:pt x="86944" y="46266"/>
                  </a:lnTo>
                  <a:lnTo>
                    <a:pt x="88773" y="38519"/>
                  </a:lnTo>
                  <a:lnTo>
                    <a:pt x="93154" y="21336"/>
                  </a:lnTo>
                  <a:lnTo>
                    <a:pt x="97536" y="38519"/>
                  </a:lnTo>
                  <a:lnTo>
                    <a:pt x="99364" y="46266"/>
                  </a:lnTo>
                  <a:lnTo>
                    <a:pt x="100774" y="53428"/>
                  </a:lnTo>
                  <a:lnTo>
                    <a:pt x="122110" y="129819"/>
                  </a:lnTo>
                  <a:lnTo>
                    <a:pt x="145072" y="129819"/>
                  </a:lnTo>
                  <a:lnTo>
                    <a:pt x="187744" y="0"/>
                  </a:lnTo>
                  <a:close/>
                </a:path>
                <a:path w="631825" h="132079">
                  <a:moveTo>
                    <a:pt x="386245" y="0"/>
                  </a:moveTo>
                  <a:lnTo>
                    <a:pt x="364807" y="0"/>
                  </a:lnTo>
                  <a:lnTo>
                    <a:pt x="338378" y="87744"/>
                  </a:lnTo>
                  <a:lnTo>
                    <a:pt x="336613" y="94475"/>
                  </a:lnTo>
                  <a:lnTo>
                    <a:pt x="334848" y="100888"/>
                  </a:lnTo>
                  <a:lnTo>
                    <a:pt x="332803" y="106870"/>
                  </a:lnTo>
                  <a:lnTo>
                    <a:pt x="331393" y="100622"/>
                  </a:lnTo>
                  <a:lnTo>
                    <a:pt x="329565" y="93522"/>
                  </a:lnTo>
                  <a:lnTo>
                    <a:pt x="303758" y="0"/>
                  </a:lnTo>
                  <a:lnTo>
                    <a:pt x="280898" y="0"/>
                  </a:lnTo>
                  <a:lnTo>
                    <a:pt x="258038" y="77812"/>
                  </a:lnTo>
                  <a:lnTo>
                    <a:pt x="256006" y="87325"/>
                  </a:lnTo>
                  <a:lnTo>
                    <a:pt x="253098" y="101701"/>
                  </a:lnTo>
                  <a:lnTo>
                    <a:pt x="251942" y="106870"/>
                  </a:lnTo>
                  <a:lnTo>
                    <a:pt x="250418" y="106870"/>
                  </a:lnTo>
                  <a:lnTo>
                    <a:pt x="249186" y="101739"/>
                  </a:lnTo>
                  <a:lnTo>
                    <a:pt x="247853" y="95618"/>
                  </a:lnTo>
                  <a:lnTo>
                    <a:pt x="246253" y="88607"/>
                  </a:lnTo>
                  <a:lnTo>
                    <a:pt x="244221" y="80860"/>
                  </a:lnTo>
                  <a:lnTo>
                    <a:pt x="219837" y="0"/>
                  </a:lnTo>
                  <a:lnTo>
                    <a:pt x="198501" y="0"/>
                  </a:lnTo>
                  <a:lnTo>
                    <a:pt x="241173" y="129819"/>
                  </a:lnTo>
                  <a:lnTo>
                    <a:pt x="262610" y="129819"/>
                  </a:lnTo>
                  <a:lnTo>
                    <a:pt x="285991" y="46266"/>
                  </a:lnTo>
                  <a:lnTo>
                    <a:pt x="287756" y="38519"/>
                  </a:lnTo>
                  <a:lnTo>
                    <a:pt x="289509" y="30200"/>
                  </a:lnTo>
                  <a:lnTo>
                    <a:pt x="291566" y="21336"/>
                  </a:lnTo>
                  <a:lnTo>
                    <a:pt x="293852" y="30200"/>
                  </a:lnTo>
                  <a:lnTo>
                    <a:pt x="296138" y="38519"/>
                  </a:lnTo>
                  <a:lnTo>
                    <a:pt x="298424" y="46266"/>
                  </a:lnTo>
                  <a:lnTo>
                    <a:pt x="300710" y="53428"/>
                  </a:lnTo>
                  <a:lnTo>
                    <a:pt x="322135" y="129819"/>
                  </a:lnTo>
                  <a:lnTo>
                    <a:pt x="343471" y="129819"/>
                  </a:lnTo>
                  <a:lnTo>
                    <a:pt x="386245" y="0"/>
                  </a:lnTo>
                  <a:close/>
                </a:path>
                <a:path w="631825" h="132079">
                  <a:moveTo>
                    <a:pt x="584644" y="0"/>
                  </a:moveTo>
                  <a:lnTo>
                    <a:pt x="563308" y="0"/>
                  </a:lnTo>
                  <a:lnTo>
                    <a:pt x="540359" y="80860"/>
                  </a:lnTo>
                  <a:lnTo>
                    <a:pt x="538086" y="87744"/>
                  </a:lnTo>
                  <a:lnTo>
                    <a:pt x="535978" y="94475"/>
                  </a:lnTo>
                  <a:lnTo>
                    <a:pt x="534136" y="100888"/>
                  </a:lnTo>
                  <a:lnTo>
                    <a:pt x="532739" y="106870"/>
                  </a:lnTo>
                  <a:lnTo>
                    <a:pt x="531215" y="106870"/>
                  </a:lnTo>
                  <a:lnTo>
                    <a:pt x="528739" y="93522"/>
                  </a:lnTo>
                  <a:lnTo>
                    <a:pt x="527138" y="85826"/>
                  </a:lnTo>
                  <a:lnTo>
                    <a:pt x="525119" y="77812"/>
                  </a:lnTo>
                  <a:lnTo>
                    <a:pt x="502259" y="0"/>
                  </a:lnTo>
                  <a:lnTo>
                    <a:pt x="479298" y="0"/>
                  </a:lnTo>
                  <a:lnTo>
                    <a:pt x="457962" y="77812"/>
                  </a:lnTo>
                  <a:lnTo>
                    <a:pt x="455053" y="87325"/>
                  </a:lnTo>
                  <a:lnTo>
                    <a:pt x="453009" y="95237"/>
                  </a:lnTo>
                  <a:lnTo>
                    <a:pt x="450342" y="106870"/>
                  </a:lnTo>
                  <a:lnTo>
                    <a:pt x="448932" y="101739"/>
                  </a:lnTo>
                  <a:lnTo>
                    <a:pt x="418249" y="0"/>
                  </a:lnTo>
                  <a:lnTo>
                    <a:pt x="396913" y="0"/>
                  </a:lnTo>
                  <a:lnTo>
                    <a:pt x="439674" y="129819"/>
                  </a:lnTo>
                  <a:lnTo>
                    <a:pt x="461010" y="129819"/>
                  </a:lnTo>
                  <a:lnTo>
                    <a:pt x="482346" y="53428"/>
                  </a:lnTo>
                  <a:lnTo>
                    <a:pt x="484657" y="46266"/>
                  </a:lnTo>
                  <a:lnTo>
                    <a:pt x="486816" y="38519"/>
                  </a:lnTo>
                  <a:lnTo>
                    <a:pt x="488657" y="30200"/>
                  </a:lnTo>
                  <a:lnTo>
                    <a:pt x="490067" y="21336"/>
                  </a:lnTo>
                  <a:lnTo>
                    <a:pt x="491591" y="21336"/>
                  </a:lnTo>
                  <a:lnTo>
                    <a:pt x="493636" y="30200"/>
                  </a:lnTo>
                  <a:lnTo>
                    <a:pt x="495401" y="38519"/>
                  </a:lnTo>
                  <a:lnTo>
                    <a:pt x="497154" y="46266"/>
                  </a:lnTo>
                  <a:lnTo>
                    <a:pt x="520547" y="129819"/>
                  </a:lnTo>
                  <a:lnTo>
                    <a:pt x="541883" y="129819"/>
                  </a:lnTo>
                  <a:lnTo>
                    <a:pt x="584644" y="0"/>
                  </a:lnTo>
                  <a:close/>
                </a:path>
                <a:path w="631825" h="132079">
                  <a:moveTo>
                    <a:pt x="631418" y="104203"/>
                  </a:moveTo>
                  <a:lnTo>
                    <a:pt x="603986" y="104203"/>
                  </a:lnTo>
                  <a:lnTo>
                    <a:pt x="603986" y="131635"/>
                  </a:lnTo>
                  <a:lnTo>
                    <a:pt x="631418" y="131635"/>
                  </a:lnTo>
                  <a:lnTo>
                    <a:pt x="631418" y="1042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9" name="object 329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2055019" y="5353240"/>
              <a:ext cx="105346" cy="134397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192369" y="5350192"/>
              <a:ext cx="123634" cy="137445"/>
            </a:xfrm>
            <a:prstGeom prst="rect">
              <a:avLst/>
            </a:prstGeom>
          </p:spPr>
        </p:pic>
        <p:sp>
          <p:nvSpPr>
            <p:cNvPr id="331" name="object 331"/>
            <p:cNvSpPr/>
            <p:nvPr/>
          </p:nvSpPr>
          <p:spPr>
            <a:xfrm>
              <a:off x="2351532" y="5286756"/>
              <a:ext cx="93345" cy="198755"/>
            </a:xfrm>
            <a:custGeom>
              <a:avLst/>
              <a:gdLst/>
              <a:ahLst/>
              <a:cxnLst/>
              <a:rect l="l" t="t" r="r" b="b"/>
              <a:pathLst>
                <a:path w="93344" h="198754">
                  <a:moveTo>
                    <a:pt x="21336" y="0"/>
                  </a:moveTo>
                  <a:lnTo>
                    <a:pt x="0" y="0"/>
                  </a:lnTo>
                  <a:lnTo>
                    <a:pt x="0" y="198132"/>
                  </a:lnTo>
                  <a:lnTo>
                    <a:pt x="21336" y="198132"/>
                  </a:lnTo>
                  <a:lnTo>
                    <a:pt x="21336" y="0"/>
                  </a:lnTo>
                  <a:close/>
                </a:path>
                <a:path w="93344" h="198754">
                  <a:moveTo>
                    <a:pt x="92964" y="170700"/>
                  </a:moveTo>
                  <a:lnTo>
                    <a:pt x="65532" y="170700"/>
                  </a:lnTo>
                  <a:lnTo>
                    <a:pt x="65532" y="198132"/>
                  </a:lnTo>
                  <a:lnTo>
                    <a:pt x="92964" y="198132"/>
                  </a:lnTo>
                  <a:lnTo>
                    <a:pt x="92964" y="170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2" name="object 332"/>
          <p:cNvGrpSpPr/>
          <p:nvPr/>
        </p:nvGrpSpPr>
        <p:grpSpPr>
          <a:xfrm>
            <a:off x="2479357" y="5350192"/>
            <a:ext cx="541655" cy="137795"/>
            <a:chOff x="2479357" y="5350192"/>
            <a:chExt cx="541655" cy="137795"/>
          </a:xfrm>
        </p:grpSpPr>
        <p:pic>
          <p:nvPicPr>
            <p:cNvPr id="333" name="object 333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2602992" y="5350192"/>
              <a:ext cx="122110" cy="137445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479357" y="5350192"/>
              <a:ext cx="99250" cy="137445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758726" y="5350192"/>
              <a:ext cx="190785" cy="132873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2993136" y="545744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27432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7" name="object 337"/>
          <p:cNvGrpSpPr/>
          <p:nvPr/>
        </p:nvGrpSpPr>
        <p:grpSpPr>
          <a:xfrm>
            <a:off x="3067050" y="5285993"/>
            <a:ext cx="218440" cy="201930"/>
            <a:chOff x="3067050" y="5285993"/>
            <a:chExt cx="218440" cy="201930"/>
          </a:xfrm>
        </p:grpSpPr>
        <p:pic>
          <p:nvPicPr>
            <p:cNvPr id="338" name="object 338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3067050" y="5285993"/>
              <a:ext cx="114490" cy="201644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3215164" y="5350192"/>
              <a:ext cx="70199" cy="132873"/>
            </a:xfrm>
            <a:prstGeom prst="rect">
              <a:avLst/>
            </a:prstGeom>
          </p:spPr>
        </p:pic>
      </p:grpSp>
      <p:grpSp>
        <p:nvGrpSpPr>
          <p:cNvPr id="340" name="object 340"/>
          <p:cNvGrpSpPr/>
          <p:nvPr/>
        </p:nvGrpSpPr>
        <p:grpSpPr>
          <a:xfrm>
            <a:off x="3346418" y="5301234"/>
            <a:ext cx="407670" cy="217170"/>
            <a:chOff x="3346418" y="5301234"/>
            <a:chExt cx="407670" cy="217170"/>
          </a:xfrm>
        </p:grpSpPr>
        <p:pic>
          <p:nvPicPr>
            <p:cNvPr id="341" name="object 341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3346418" y="5301234"/>
              <a:ext cx="260984" cy="216884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3631883" y="5350192"/>
              <a:ext cx="122110" cy="137445"/>
            </a:xfrm>
            <a:prstGeom prst="rect">
              <a:avLst/>
            </a:prstGeom>
          </p:spPr>
        </p:pic>
      </p:grpSp>
      <p:grpSp>
        <p:nvGrpSpPr>
          <p:cNvPr id="343" name="object 343"/>
          <p:cNvGrpSpPr/>
          <p:nvPr/>
        </p:nvGrpSpPr>
        <p:grpSpPr>
          <a:xfrm>
            <a:off x="3787521" y="5286755"/>
            <a:ext cx="429895" cy="201295"/>
            <a:chOff x="3787521" y="5286755"/>
            <a:chExt cx="429895" cy="201295"/>
          </a:xfrm>
        </p:grpSpPr>
        <p:pic>
          <p:nvPicPr>
            <p:cNvPr id="344" name="object 344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3928015" y="5350192"/>
              <a:ext cx="88487" cy="137445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3787521" y="5350192"/>
              <a:ext cx="106870" cy="132873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4047077" y="5353240"/>
              <a:ext cx="106870" cy="134397"/>
            </a:xfrm>
            <a:prstGeom prst="rect">
              <a:avLst/>
            </a:prstGeom>
          </p:spPr>
        </p:pic>
        <p:sp>
          <p:nvSpPr>
            <p:cNvPr id="347" name="object 347"/>
            <p:cNvSpPr/>
            <p:nvPr/>
          </p:nvSpPr>
          <p:spPr>
            <a:xfrm>
              <a:off x="4195572" y="5286755"/>
              <a:ext cx="21590" cy="198120"/>
            </a:xfrm>
            <a:custGeom>
              <a:avLst/>
              <a:gdLst/>
              <a:ahLst/>
              <a:cxnLst/>
              <a:rect l="l" t="t" r="r" b="b"/>
              <a:pathLst>
                <a:path w="21589" h="198120">
                  <a:moveTo>
                    <a:pt x="0" y="198120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19812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8" name="object 348"/>
          <p:cNvGrpSpPr/>
          <p:nvPr/>
        </p:nvGrpSpPr>
        <p:grpSpPr>
          <a:xfrm>
            <a:off x="4239387" y="5318093"/>
            <a:ext cx="360680" cy="169545"/>
            <a:chOff x="4239387" y="5318093"/>
            <a:chExt cx="360680" cy="169545"/>
          </a:xfrm>
        </p:grpSpPr>
        <p:pic>
          <p:nvPicPr>
            <p:cNvPr id="349" name="object 349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4347782" y="5350192"/>
              <a:ext cx="103822" cy="137445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239387" y="5318093"/>
              <a:ext cx="86963" cy="169545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4492752" y="5350192"/>
              <a:ext cx="106870" cy="132873"/>
            </a:xfrm>
            <a:prstGeom prst="rect">
              <a:avLst/>
            </a:prstGeom>
          </p:spPr>
        </p:pic>
      </p:grpSp>
      <p:grpSp>
        <p:nvGrpSpPr>
          <p:cNvPr id="352" name="object 352"/>
          <p:cNvGrpSpPr/>
          <p:nvPr/>
        </p:nvGrpSpPr>
        <p:grpSpPr>
          <a:xfrm>
            <a:off x="4633246" y="5285994"/>
            <a:ext cx="273685" cy="201930"/>
            <a:chOff x="4633246" y="5285994"/>
            <a:chExt cx="273685" cy="201930"/>
          </a:xfrm>
        </p:grpSpPr>
        <p:pic>
          <p:nvPicPr>
            <p:cNvPr id="353" name="object 353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4782789" y="5350192"/>
              <a:ext cx="123634" cy="137445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4633246" y="5285994"/>
              <a:ext cx="114490" cy="201644"/>
            </a:xfrm>
            <a:prstGeom prst="rect">
              <a:avLst/>
            </a:prstGeom>
          </p:spPr>
        </p:pic>
      </p:grpSp>
      <p:pic>
        <p:nvPicPr>
          <p:cNvPr id="355" name="object 355"/>
          <p:cNvPicPr/>
          <p:nvPr/>
        </p:nvPicPr>
        <p:blipFill>
          <a:blip r:embed="rId233" cstate="print"/>
          <a:stretch>
            <a:fillRect/>
          </a:stretch>
        </p:blipFill>
        <p:spPr>
          <a:xfrm>
            <a:off x="4995100" y="5353240"/>
            <a:ext cx="105251" cy="134397"/>
          </a:xfrm>
          <a:prstGeom prst="rect">
            <a:avLst/>
          </a:prstGeom>
        </p:spPr>
      </p:pic>
      <p:pic>
        <p:nvPicPr>
          <p:cNvPr id="356" name="object 356"/>
          <p:cNvPicPr/>
          <p:nvPr/>
        </p:nvPicPr>
        <p:blipFill>
          <a:blip r:embed="rId234" cstate="print"/>
          <a:stretch>
            <a:fillRect/>
          </a:stretch>
        </p:blipFill>
        <p:spPr>
          <a:xfrm>
            <a:off x="5420868" y="5285994"/>
            <a:ext cx="114490" cy="201644"/>
          </a:xfrm>
          <a:prstGeom prst="rect">
            <a:avLst/>
          </a:prstGeom>
        </p:spPr>
      </p:pic>
      <p:pic>
        <p:nvPicPr>
          <p:cNvPr id="357" name="object 357"/>
          <p:cNvPicPr/>
          <p:nvPr/>
        </p:nvPicPr>
        <p:blipFill>
          <a:blip r:embed="rId235" cstate="print"/>
          <a:stretch>
            <a:fillRect/>
          </a:stretch>
        </p:blipFill>
        <p:spPr>
          <a:xfrm>
            <a:off x="5141500" y="5350192"/>
            <a:ext cx="189357" cy="132873"/>
          </a:xfrm>
          <a:prstGeom prst="rect">
            <a:avLst/>
          </a:prstGeom>
        </p:spPr>
      </p:pic>
      <p:grpSp>
        <p:nvGrpSpPr>
          <p:cNvPr id="358" name="object 358"/>
          <p:cNvGrpSpPr/>
          <p:nvPr/>
        </p:nvGrpSpPr>
        <p:grpSpPr>
          <a:xfrm>
            <a:off x="5570506" y="5299805"/>
            <a:ext cx="879475" cy="187960"/>
            <a:chOff x="5570506" y="5299805"/>
            <a:chExt cx="879475" cy="187960"/>
          </a:xfrm>
        </p:grpSpPr>
        <p:pic>
          <p:nvPicPr>
            <p:cNvPr id="359" name="object 359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570506" y="5318093"/>
              <a:ext cx="215169" cy="169545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805583" y="5350192"/>
              <a:ext cx="111442" cy="137445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951982" y="5350192"/>
              <a:ext cx="71818" cy="132873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6046756" y="5350192"/>
              <a:ext cx="190785" cy="132873"/>
            </a:xfrm>
            <a:prstGeom prst="rect">
              <a:avLst/>
            </a:prstGeom>
          </p:spPr>
        </p:pic>
        <p:sp>
          <p:nvSpPr>
            <p:cNvPr id="363" name="object 363"/>
            <p:cNvSpPr/>
            <p:nvPr/>
          </p:nvSpPr>
          <p:spPr>
            <a:xfrm>
              <a:off x="6278778" y="5299811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60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2860" h="183514">
                  <a:moveTo>
                    <a:pt x="22860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2860" y="244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4" name="object 364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6342888" y="5350192"/>
              <a:ext cx="106870" cy="132873"/>
            </a:xfrm>
            <a:prstGeom prst="rect">
              <a:avLst/>
            </a:prstGeom>
          </p:spPr>
        </p:pic>
      </p:grpSp>
      <p:grpSp>
        <p:nvGrpSpPr>
          <p:cNvPr id="365" name="object 365"/>
          <p:cNvGrpSpPr/>
          <p:nvPr/>
        </p:nvGrpSpPr>
        <p:grpSpPr>
          <a:xfrm>
            <a:off x="6481858" y="5285994"/>
            <a:ext cx="410845" cy="201930"/>
            <a:chOff x="6481858" y="5285994"/>
            <a:chExt cx="410845" cy="201930"/>
          </a:xfrm>
        </p:grpSpPr>
        <p:pic>
          <p:nvPicPr>
            <p:cNvPr id="366" name="object 366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6619208" y="5285994"/>
              <a:ext cx="116014" cy="201644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6481858" y="5350192"/>
              <a:ext cx="103727" cy="137445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6770275" y="5350192"/>
              <a:ext cx="122110" cy="137445"/>
            </a:xfrm>
            <a:prstGeom prst="rect">
              <a:avLst/>
            </a:prstGeom>
          </p:spPr>
        </p:pic>
      </p:grpSp>
      <p:grpSp>
        <p:nvGrpSpPr>
          <p:cNvPr id="369" name="object 369"/>
          <p:cNvGrpSpPr/>
          <p:nvPr/>
        </p:nvGrpSpPr>
        <p:grpSpPr>
          <a:xfrm>
            <a:off x="6977920" y="5282946"/>
            <a:ext cx="931544" cy="205104"/>
            <a:chOff x="6977920" y="5282946"/>
            <a:chExt cx="931544" cy="205104"/>
          </a:xfrm>
        </p:grpSpPr>
        <p:pic>
          <p:nvPicPr>
            <p:cNvPr id="370" name="object 370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6977920" y="5285993"/>
              <a:ext cx="114490" cy="201644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7127463" y="5350192"/>
              <a:ext cx="123634" cy="137445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7283196" y="5350192"/>
              <a:ext cx="190881" cy="132873"/>
            </a:xfrm>
            <a:prstGeom prst="rect">
              <a:avLst/>
            </a:prstGeom>
          </p:spPr>
        </p:pic>
        <p:sp>
          <p:nvSpPr>
            <p:cNvPr id="373" name="object 373"/>
            <p:cNvSpPr/>
            <p:nvPr/>
          </p:nvSpPr>
          <p:spPr>
            <a:xfrm>
              <a:off x="7518274" y="5282946"/>
              <a:ext cx="41275" cy="200660"/>
            </a:xfrm>
            <a:custGeom>
              <a:avLst/>
              <a:gdLst/>
              <a:ahLst/>
              <a:cxnLst/>
              <a:rect l="l" t="t" r="r" b="b"/>
              <a:pathLst>
                <a:path w="41275" h="200660">
                  <a:moveTo>
                    <a:pt x="0" y="200120"/>
                  </a:moveTo>
                  <a:lnTo>
                    <a:pt x="0" y="70294"/>
                  </a:lnTo>
                  <a:lnTo>
                    <a:pt x="19812" y="70294"/>
                  </a:lnTo>
                  <a:lnTo>
                    <a:pt x="19812" y="200120"/>
                  </a:lnTo>
                  <a:lnTo>
                    <a:pt x="0" y="200120"/>
                  </a:lnTo>
                  <a:close/>
                </a:path>
                <a:path w="41275" h="200660">
                  <a:moveTo>
                    <a:pt x="1524" y="47339"/>
                  </a:moveTo>
                  <a:lnTo>
                    <a:pt x="18288" y="0"/>
                  </a:lnTo>
                  <a:lnTo>
                    <a:pt x="41243" y="0"/>
                  </a:lnTo>
                  <a:lnTo>
                    <a:pt x="19812" y="47339"/>
                  </a:lnTo>
                  <a:lnTo>
                    <a:pt x="1524" y="47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4" name="object 374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7580853" y="5350192"/>
              <a:ext cx="106870" cy="132873"/>
            </a:xfrm>
            <a:prstGeom prst="rect">
              <a:avLst/>
            </a:prstGeom>
          </p:spPr>
        </p:pic>
        <p:sp>
          <p:nvSpPr>
            <p:cNvPr id="375" name="object 375"/>
            <p:cNvSpPr/>
            <p:nvPr/>
          </p:nvSpPr>
          <p:spPr>
            <a:xfrm>
              <a:off x="7728865" y="5299811"/>
              <a:ext cx="22860" cy="183515"/>
            </a:xfrm>
            <a:custGeom>
              <a:avLst/>
              <a:gdLst/>
              <a:ahLst/>
              <a:cxnLst/>
              <a:rect l="l" t="t" r="r" b="b"/>
              <a:pathLst>
                <a:path w="22859" h="183514">
                  <a:moveTo>
                    <a:pt x="21336" y="53441"/>
                  </a:moveTo>
                  <a:lnTo>
                    <a:pt x="0" y="53441"/>
                  </a:lnTo>
                  <a:lnTo>
                    <a:pt x="0" y="183261"/>
                  </a:lnTo>
                  <a:lnTo>
                    <a:pt x="21336" y="183261"/>
                  </a:lnTo>
                  <a:lnTo>
                    <a:pt x="21336" y="53441"/>
                  </a:lnTo>
                  <a:close/>
                </a:path>
                <a:path w="22859" h="183514">
                  <a:moveTo>
                    <a:pt x="22860" y="0"/>
                  </a:moveTo>
                  <a:lnTo>
                    <a:pt x="0" y="0"/>
                  </a:lnTo>
                  <a:lnTo>
                    <a:pt x="0" y="24485"/>
                  </a:lnTo>
                  <a:lnTo>
                    <a:pt x="22860" y="2448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6" name="object 376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7785354" y="5350192"/>
              <a:ext cx="123729" cy="1374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2539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1169" y="1939670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69" h="266064">
                <a:moveTo>
                  <a:pt x="184689" y="140493"/>
                </a:moveTo>
                <a:lnTo>
                  <a:pt x="184689" y="0"/>
                </a:lnTo>
                <a:lnTo>
                  <a:pt x="216789" y="0"/>
                </a:lnTo>
                <a:lnTo>
                  <a:pt x="216789" y="265747"/>
                </a:lnTo>
                <a:lnTo>
                  <a:pt x="186213" y="265747"/>
                </a:lnTo>
                <a:lnTo>
                  <a:pt x="186213" y="219932"/>
                </a:lnTo>
                <a:lnTo>
                  <a:pt x="185332" y="200420"/>
                </a:lnTo>
                <a:lnTo>
                  <a:pt x="184880" y="180784"/>
                </a:lnTo>
                <a:lnTo>
                  <a:pt x="184689" y="140493"/>
                </a:lnTo>
                <a:close/>
              </a:path>
              <a:path w="217169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49780" y="165590"/>
                </a:lnTo>
                <a:lnTo>
                  <a:pt x="173878" y="201651"/>
                </a:lnTo>
                <a:lnTo>
                  <a:pt x="186213" y="219932"/>
                </a:lnTo>
                <a:lnTo>
                  <a:pt x="186213" y="265747"/>
                </a:lnTo>
                <a:lnTo>
                  <a:pt x="184689" y="265747"/>
                </a:lnTo>
                <a:lnTo>
                  <a:pt x="79438" y="117633"/>
                </a:lnTo>
                <a:lnTo>
                  <a:pt x="42911" y="61778"/>
                </a:lnTo>
                <a:lnTo>
                  <a:pt x="32099" y="44291"/>
                </a:lnTo>
                <a:lnTo>
                  <a:pt x="30575" y="44291"/>
                </a:lnTo>
                <a:lnTo>
                  <a:pt x="30575" y="265747"/>
                </a:lnTo>
                <a:lnTo>
                  <a:pt x="0" y="265747"/>
                </a:lnTo>
                <a:close/>
              </a:path>
              <a:path w="217169" h="266064">
                <a:moveTo>
                  <a:pt x="30575" y="265747"/>
                </a:moveTo>
                <a:lnTo>
                  <a:pt x="30575" y="44291"/>
                </a:lnTo>
                <a:lnTo>
                  <a:pt x="31694" y="63469"/>
                </a:lnTo>
                <a:lnTo>
                  <a:pt x="32670" y="84201"/>
                </a:lnTo>
                <a:lnTo>
                  <a:pt x="33361" y="106361"/>
                </a:lnTo>
                <a:lnTo>
                  <a:pt x="33623" y="129825"/>
                </a:lnTo>
                <a:lnTo>
                  <a:pt x="33623" y="265747"/>
                </a:lnTo>
                <a:lnTo>
                  <a:pt x="30575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7490" y="1933575"/>
            <a:ext cx="174625" cy="276860"/>
          </a:xfrm>
          <a:custGeom>
            <a:avLst/>
            <a:gdLst/>
            <a:ahLst/>
            <a:cxnLst/>
            <a:rect l="l" t="t" r="r" b="b"/>
            <a:pathLst>
              <a:path w="174625" h="276860">
                <a:moveTo>
                  <a:pt x="0" y="261175"/>
                </a:moveTo>
                <a:lnTo>
                  <a:pt x="0" y="232124"/>
                </a:lnTo>
                <a:lnTo>
                  <a:pt x="4572" y="233648"/>
                </a:lnTo>
                <a:lnTo>
                  <a:pt x="9144" y="236696"/>
                </a:lnTo>
                <a:lnTo>
                  <a:pt x="21336" y="239744"/>
                </a:lnTo>
                <a:lnTo>
                  <a:pt x="27432" y="242792"/>
                </a:lnTo>
                <a:lnTo>
                  <a:pt x="33623" y="242792"/>
                </a:lnTo>
                <a:lnTo>
                  <a:pt x="39719" y="244316"/>
                </a:lnTo>
                <a:lnTo>
                  <a:pt x="47339" y="245935"/>
                </a:lnTo>
                <a:lnTo>
                  <a:pt x="53435" y="247459"/>
                </a:lnTo>
                <a:lnTo>
                  <a:pt x="78572" y="247435"/>
                </a:lnTo>
                <a:lnTo>
                  <a:pt x="120586" y="238220"/>
                </a:lnTo>
                <a:lnTo>
                  <a:pt x="140398" y="207740"/>
                </a:lnTo>
                <a:lnTo>
                  <a:pt x="140398" y="190880"/>
                </a:lnTo>
                <a:lnTo>
                  <a:pt x="138874" y="183260"/>
                </a:lnTo>
                <a:lnTo>
                  <a:pt x="132778" y="174116"/>
                </a:lnTo>
                <a:lnTo>
                  <a:pt x="128206" y="169544"/>
                </a:lnTo>
                <a:lnTo>
                  <a:pt x="123634" y="166496"/>
                </a:lnTo>
                <a:lnTo>
                  <a:pt x="117538" y="161924"/>
                </a:lnTo>
                <a:lnTo>
                  <a:pt x="111442" y="160400"/>
                </a:lnTo>
                <a:lnTo>
                  <a:pt x="103822" y="157352"/>
                </a:lnTo>
                <a:lnTo>
                  <a:pt x="97726" y="155733"/>
                </a:lnTo>
                <a:lnTo>
                  <a:pt x="90106" y="152685"/>
                </a:lnTo>
                <a:lnTo>
                  <a:pt x="74414" y="149756"/>
                </a:lnTo>
                <a:lnTo>
                  <a:pt x="66579" y="147923"/>
                </a:lnTo>
                <a:lnTo>
                  <a:pt x="25908" y="131349"/>
                </a:lnTo>
                <a:lnTo>
                  <a:pt x="1333" y="96202"/>
                </a:lnTo>
                <a:lnTo>
                  <a:pt x="0" y="77914"/>
                </a:lnTo>
                <a:lnTo>
                  <a:pt x="309" y="68096"/>
                </a:lnTo>
                <a:lnTo>
                  <a:pt x="14859" y="30182"/>
                </a:lnTo>
                <a:lnTo>
                  <a:pt x="47004" y="7167"/>
                </a:lnTo>
                <a:lnTo>
                  <a:pt x="90106" y="0"/>
                </a:lnTo>
                <a:lnTo>
                  <a:pt x="100369" y="285"/>
                </a:lnTo>
                <a:lnTo>
                  <a:pt x="138627" y="6881"/>
                </a:lnTo>
                <a:lnTo>
                  <a:pt x="163353" y="15239"/>
                </a:lnTo>
                <a:lnTo>
                  <a:pt x="163353" y="45815"/>
                </a:lnTo>
                <a:lnTo>
                  <a:pt x="155314" y="42410"/>
                </a:lnTo>
                <a:lnTo>
                  <a:pt x="147113" y="39147"/>
                </a:lnTo>
                <a:lnTo>
                  <a:pt x="101655" y="29336"/>
                </a:lnTo>
                <a:lnTo>
                  <a:pt x="91630" y="29051"/>
                </a:lnTo>
                <a:lnTo>
                  <a:pt x="84741" y="29313"/>
                </a:lnTo>
                <a:lnTo>
                  <a:pt x="47339" y="42767"/>
                </a:lnTo>
                <a:lnTo>
                  <a:pt x="42767" y="45815"/>
                </a:lnTo>
                <a:lnTo>
                  <a:pt x="38195" y="50387"/>
                </a:lnTo>
                <a:lnTo>
                  <a:pt x="36671" y="56483"/>
                </a:lnTo>
                <a:lnTo>
                  <a:pt x="33623" y="62579"/>
                </a:lnTo>
                <a:lnTo>
                  <a:pt x="32099" y="68770"/>
                </a:lnTo>
                <a:lnTo>
                  <a:pt x="32099" y="76390"/>
                </a:lnTo>
                <a:lnTo>
                  <a:pt x="32099" y="84010"/>
                </a:lnTo>
                <a:lnTo>
                  <a:pt x="50387" y="108394"/>
                </a:lnTo>
                <a:lnTo>
                  <a:pt x="54959" y="111442"/>
                </a:lnTo>
                <a:lnTo>
                  <a:pt x="61055" y="114585"/>
                </a:lnTo>
                <a:lnTo>
                  <a:pt x="76295" y="117633"/>
                </a:lnTo>
                <a:lnTo>
                  <a:pt x="83915" y="120681"/>
                </a:lnTo>
                <a:lnTo>
                  <a:pt x="91630" y="122205"/>
                </a:lnTo>
                <a:lnTo>
                  <a:pt x="98750" y="124277"/>
                </a:lnTo>
                <a:lnTo>
                  <a:pt x="106299" y="126206"/>
                </a:lnTo>
                <a:lnTo>
                  <a:pt x="114133" y="128420"/>
                </a:lnTo>
                <a:lnTo>
                  <a:pt x="122110" y="131349"/>
                </a:lnTo>
                <a:lnTo>
                  <a:pt x="128946" y="133040"/>
                </a:lnTo>
                <a:lnTo>
                  <a:pt x="163329" y="158369"/>
                </a:lnTo>
                <a:lnTo>
                  <a:pt x="174021" y="196976"/>
                </a:lnTo>
                <a:lnTo>
                  <a:pt x="173688" y="207033"/>
                </a:lnTo>
                <a:lnTo>
                  <a:pt x="157436" y="247030"/>
                </a:lnTo>
                <a:lnTo>
                  <a:pt x="121824" y="269271"/>
                </a:lnTo>
                <a:lnTo>
                  <a:pt x="82882" y="276129"/>
                </a:lnTo>
                <a:lnTo>
                  <a:pt x="71723" y="276415"/>
                </a:lnTo>
                <a:lnTo>
                  <a:pt x="58007" y="276415"/>
                </a:lnTo>
                <a:lnTo>
                  <a:pt x="50387" y="274891"/>
                </a:lnTo>
                <a:lnTo>
                  <a:pt x="42767" y="274891"/>
                </a:lnTo>
                <a:lnTo>
                  <a:pt x="30575" y="271843"/>
                </a:lnTo>
                <a:lnTo>
                  <a:pt x="22860" y="270319"/>
                </a:lnTo>
                <a:lnTo>
                  <a:pt x="16764" y="268795"/>
                </a:lnTo>
                <a:lnTo>
                  <a:pt x="12192" y="267271"/>
                </a:lnTo>
                <a:lnTo>
                  <a:pt x="6096" y="265747"/>
                </a:lnTo>
                <a:lnTo>
                  <a:pt x="3048" y="264223"/>
                </a:lnTo>
                <a:lnTo>
                  <a:pt x="0" y="2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9804" y="1933574"/>
            <a:ext cx="436245" cy="276860"/>
          </a:xfrm>
          <a:custGeom>
            <a:avLst/>
            <a:gdLst/>
            <a:ahLst/>
            <a:cxnLst/>
            <a:rect l="l" t="t" r="r" b="b"/>
            <a:pathLst>
              <a:path w="436244" h="276860">
                <a:moveTo>
                  <a:pt x="162560" y="242798"/>
                </a:moveTo>
                <a:lnTo>
                  <a:pt x="33020" y="242798"/>
                </a:lnTo>
                <a:lnTo>
                  <a:pt x="33020" y="6096"/>
                </a:lnTo>
                <a:lnTo>
                  <a:pt x="0" y="6096"/>
                </a:lnTo>
                <a:lnTo>
                  <a:pt x="0" y="271843"/>
                </a:lnTo>
                <a:lnTo>
                  <a:pt x="33020" y="271843"/>
                </a:lnTo>
                <a:lnTo>
                  <a:pt x="162560" y="271843"/>
                </a:lnTo>
                <a:lnTo>
                  <a:pt x="162560" y="242798"/>
                </a:lnTo>
                <a:close/>
              </a:path>
              <a:path w="436244" h="276860">
                <a:moveTo>
                  <a:pt x="436245" y="138976"/>
                </a:moveTo>
                <a:lnTo>
                  <a:pt x="431736" y="96253"/>
                </a:lnTo>
                <a:lnTo>
                  <a:pt x="418147" y="59359"/>
                </a:lnTo>
                <a:lnTo>
                  <a:pt x="402717" y="38201"/>
                </a:lnTo>
                <a:lnTo>
                  <a:pt x="402717" y="138976"/>
                </a:lnTo>
                <a:lnTo>
                  <a:pt x="402158" y="152196"/>
                </a:lnTo>
                <a:lnTo>
                  <a:pt x="391363" y="196075"/>
                </a:lnTo>
                <a:lnTo>
                  <a:pt x="362800" y="232321"/>
                </a:lnTo>
                <a:lnTo>
                  <a:pt x="321741" y="247154"/>
                </a:lnTo>
                <a:lnTo>
                  <a:pt x="312610" y="247459"/>
                </a:lnTo>
                <a:lnTo>
                  <a:pt x="302602" y="247154"/>
                </a:lnTo>
                <a:lnTo>
                  <a:pt x="260896" y="232321"/>
                </a:lnTo>
                <a:lnTo>
                  <a:pt x="232410" y="196075"/>
                </a:lnTo>
                <a:lnTo>
                  <a:pt x="221615" y="152196"/>
                </a:lnTo>
                <a:lnTo>
                  <a:pt x="221068" y="138976"/>
                </a:lnTo>
                <a:lnTo>
                  <a:pt x="221615" y="125793"/>
                </a:lnTo>
                <a:lnTo>
                  <a:pt x="232410" y="81876"/>
                </a:lnTo>
                <a:lnTo>
                  <a:pt x="260896" y="45631"/>
                </a:lnTo>
                <a:lnTo>
                  <a:pt x="302602" y="29603"/>
                </a:lnTo>
                <a:lnTo>
                  <a:pt x="312610" y="29057"/>
                </a:lnTo>
                <a:lnTo>
                  <a:pt x="321741" y="29603"/>
                </a:lnTo>
                <a:lnTo>
                  <a:pt x="362800" y="45631"/>
                </a:lnTo>
                <a:lnTo>
                  <a:pt x="391363" y="81876"/>
                </a:lnTo>
                <a:lnTo>
                  <a:pt x="402158" y="125793"/>
                </a:lnTo>
                <a:lnTo>
                  <a:pt x="402717" y="138976"/>
                </a:lnTo>
                <a:lnTo>
                  <a:pt x="402717" y="38201"/>
                </a:lnTo>
                <a:lnTo>
                  <a:pt x="364515" y="10668"/>
                </a:lnTo>
                <a:lnTo>
                  <a:pt x="326326" y="812"/>
                </a:lnTo>
                <a:lnTo>
                  <a:pt x="312610" y="0"/>
                </a:lnTo>
                <a:lnTo>
                  <a:pt x="298297" y="812"/>
                </a:lnTo>
                <a:lnTo>
                  <a:pt x="260692" y="10668"/>
                </a:lnTo>
                <a:lnTo>
                  <a:pt x="221068" y="39725"/>
                </a:lnTo>
                <a:lnTo>
                  <a:pt x="195072" y="82486"/>
                </a:lnTo>
                <a:lnTo>
                  <a:pt x="187998" y="124358"/>
                </a:lnTo>
                <a:lnTo>
                  <a:pt x="187452" y="138976"/>
                </a:lnTo>
                <a:lnTo>
                  <a:pt x="187998" y="153606"/>
                </a:lnTo>
                <a:lnTo>
                  <a:pt x="195072" y="193929"/>
                </a:lnTo>
                <a:lnTo>
                  <a:pt x="212077" y="228536"/>
                </a:lnTo>
                <a:lnTo>
                  <a:pt x="221068" y="239763"/>
                </a:lnTo>
                <a:lnTo>
                  <a:pt x="228092" y="246875"/>
                </a:lnTo>
                <a:lnTo>
                  <a:pt x="271208" y="271272"/>
                </a:lnTo>
                <a:lnTo>
                  <a:pt x="312610" y="276415"/>
                </a:lnTo>
                <a:lnTo>
                  <a:pt x="326085" y="275844"/>
                </a:lnTo>
                <a:lnTo>
                  <a:pt x="374764" y="261251"/>
                </a:lnTo>
                <a:lnTo>
                  <a:pt x="410400" y="228536"/>
                </a:lnTo>
                <a:lnTo>
                  <a:pt x="428625" y="193929"/>
                </a:lnTo>
                <a:lnTo>
                  <a:pt x="435686" y="153606"/>
                </a:lnTo>
                <a:lnTo>
                  <a:pt x="436245" y="138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4913" y="1933575"/>
            <a:ext cx="248920" cy="276860"/>
          </a:xfrm>
          <a:custGeom>
            <a:avLst/>
            <a:gdLst/>
            <a:ahLst/>
            <a:cxnLst/>
            <a:rect l="l" t="t" r="r" b="b"/>
            <a:pathLst>
              <a:path w="248919" h="276860">
                <a:moveTo>
                  <a:pt x="0" y="138969"/>
                </a:moveTo>
                <a:lnTo>
                  <a:pt x="3857" y="96241"/>
                </a:lnTo>
                <a:lnTo>
                  <a:pt x="18907" y="59352"/>
                </a:lnTo>
                <a:lnTo>
                  <a:pt x="51149" y="23479"/>
                </a:lnTo>
                <a:lnTo>
                  <a:pt x="97333" y="3048"/>
                </a:lnTo>
                <a:lnTo>
                  <a:pt x="123634" y="0"/>
                </a:lnTo>
                <a:lnTo>
                  <a:pt x="138239" y="809"/>
                </a:lnTo>
                <a:lnTo>
                  <a:pt x="177069" y="10668"/>
                </a:lnTo>
                <a:lnTo>
                  <a:pt x="216789" y="39719"/>
                </a:lnTo>
                <a:lnTo>
                  <a:pt x="241173" y="82486"/>
                </a:lnTo>
                <a:lnTo>
                  <a:pt x="248245" y="124357"/>
                </a:lnTo>
                <a:lnTo>
                  <a:pt x="248793" y="138969"/>
                </a:lnTo>
                <a:lnTo>
                  <a:pt x="248245" y="153598"/>
                </a:lnTo>
                <a:lnTo>
                  <a:pt x="241173" y="193929"/>
                </a:lnTo>
                <a:lnTo>
                  <a:pt x="222956" y="228527"/>
                </a:lnTo>
                <a:lnTo>
                  <a:pt x="215265" y="238220"/>
                </a:lnTo>
                <a:lnTo>
                  <a:pt x="215265" y="138969"/>
                </a:lnTo>
                <a:lnTo>
                  <a:pt x="214717" y="125786"/>
                </a:lnTo>
                <a:lnTo>
                  <a:pt x="203928" y="81876"/>
                </a:lnTo>
                <a:lnTo>
                  <a:pt x="175355" y="45624"/>
                </a:lnTo>
                <a:lnTo>
                  <a:pt x="133690" y="29598"/>
                </a:lnTo>
                <a:lnTo>
                  <a:pt x="123634" y="29051"/>
                </a:lnTo>
                <a:lnTo>
                  <a:pt x="114514" y="29598"/>
                </a:lnTo>
                <a:lnTo>
                  <a:pt x="72913" y="45624"/>
                </a:lnTo>
                <a:lnTo>
                  <a:pt x="44957" y="81876"/>
                </a:lnTo>
                <a:lnTo>
                  <a:pt x="34170" y="125786"/>
                </a:lnTo>
                <a:lnTo>
                  <a:pt x="33623" y="138969"/>
                </a:lnTo>
                <a:lnTo>
                  <a:pt x="33623" y="239762"/>
                </a:lnTo>
                <a:lnTo>
                  <a:pt x="32099" y="238220"/>
                </a:lnTo>
                <a:lnTo>
                  <a:pt x="7620" y="193929"/>
                </a:lnTo>
                <a:lnTo>
                  <a:pt x="333" y="153598"/>
                </a:lnTo>
                <a:lnTo>
                  <a:pt x="0" y="138969"/>
                </a:lnTo>
                <a:close/>
              </a:path>
              <a:path w="248919" h="276860">
                <a:moveTo>
                  <a:pt x="33623" y="239762"/>
                </a:moveTo>
                <a:lnTo>
                  <a:pt x="33623" y="138969"/>
                </a:lnTo>
                <a:lnTo>
                  <a:pt x="33956" y="152193"/>
                </a:lnTo>
                <a:lnTo>
                  <a:pt x="35147" y="164389"/>
                </a:lnTo>
                <a:lnTo>
                  <a:pt x="49244" y="204835"/>
                </a:lnTo>
                <a:lnTo>
                  <a:pt x="80828" y="237291"/>
                </a:lnTo>
                <a:lnTo>
                  <a:pt x="125158" y="247459"/>
                </a:lnTo>
                <a:lnTo>
                  <a:pt x="134333" y="247148"/>
                </a:lnTo>
                <a:lnTo>
                  <a:pt x="175355" y="232314"/>
                </a:lnTo>
                <a:lnTo>
                  <a:pt x="203928" y="196063"/>
                </a:lnTo>
                <a:lnTo>
                  <a:pt x="214717" y="152193"/>
                </a:lnTo>
                <a:lnTo>
                  <a:pt x="215265" y="138969"/>
                </a:lnTo>
                <a:lnTo>
                  <a:pt x="215265" y="238220"/>
                </a:lnTo>
                <a:lnTo>
                  <a:pt x="175545" y="267271"/>
                </a:lnTo>
                <a:lnTo>
                  <a:pt x="125158" y="276415"/>
                </a:lnTo>
                <a:lnTo>
                  <a:pt x="110607" y="275844"/>
                </a:lnTo>
                <a:lnTo>
                  <a:pt x="71723" y="267271"/>
                </a:lnTo>
                <a:lnTo>
                  <a:pt x="40647" y="246871"/>
                </a:lnTo>
                <a:lnTo>
                  <a:pt x="33623" y="239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71712" y="1939670"/>
            <a:ext cx="453390" cy="270510"/>
          </a:xfrm>
          <a:custGeom>
            <a:avLst/>
            <a:gdLst/>
            <a:ahLst/>
            <a:cxnLst/>
            <a:rect l="l" t="t" r="r" b="b"/>
            <a:pathLst>
              <a:path w="453389" h="270510">
                <a:moveTo>
                  <a:pt x="204597" y="265747"/>
                </a:moveTo>
                <a:lnTo>
                  <a:pt x="70294" y="131356"/>
                </a:lnTo>
                <a:lnTo>
                  <a:pt x="195453" y="0"/>
                </a:lnTo>
                <a:lnTo>
                  <a:pt x="155727" y="0"/>
                </a:lnTo>
                <a:lnTo>
                  <a:pt x="32092" y="131356"/>
                </a:lnTo>
                <a:lnTo>
                  <a:pt x="32092" y="0"/>
                </a:lnTo>
                <a:lnTo>
                  <a:pt x="0" y="0"/>
                </a:lnTo>
                <a:lnTo>
                  <a:pt x="0" y="265747"/>
                </a:lnTo>
                <a:lnTo>
                  <a:pt x="32092" y="265747"/>
                </a:lnTo>
                <a:lnTo>
                  <a:pt x="32092" y="135928"/>
                </a:lnTo>
                <a:lnTo>
                  <a:pt x="70294" y="174155"/>
                </a:lnTo>
                <a:lnTo>
                  <a:pt x="161823" y="265747"/>
                </a:lnTo>
                <a:lnTo>
                  <a:pt x="204597" y="265747"/>
                </a:lnTo>
                <a:close/>
              </a:path>
              <a:path w="453389" h="270510">
                <a:moveTo>
                  <a:pt x="453390" y="0"/>
                </a:moveTo>
                <a:lnTo>
                  <a:pt x="421386" y="0"/>
                </a:lnTo>
                <a:lnTo>
                  <a:pt x="421386" y="169545"/>
                </a:lnTo>
                <a:lnTo>
                  <a:pt x="419862" y="175641"/>
                </a:lnTo>
                <a:lnTo>
                  <a:pt x="419862" y="186309"/>
                </a:lnTo>
                <a:lnTo>
                  <a:pt x="416814" y="195554"/>
                </a:lnTo>
                <a:lnTo>
                  <a:pt x="415290" y="201650"/>
                </a:lnTo>
                <a:lnTo>
                  <a:pt x="389280" y="233654"/>
                </a:lnTo>
                <a:lnTo>
                  <a:pt x="375564" y="238226"/>
                </a:lnTo>
                <a:lnTo>
                  <a:pt x="369582" y="240042"/>
                </a:lnTo>
                <a:lnTo>
                  <a:pt x="363169" y="240982"/>
                </a:lnTo>
                <a:lnTo>
                  <a:pt x="356450" y="241325"/>
                </a:lnTo>
                <a:lnTo>
                  <a:pt x="349567" y="241363"/>
                </a:lnTo>
                <a:lnTo>
                  <a:pt x="336677" y="240753"/>
                </a:lnTo>
                <a:lnTo>
                  <a:pt x="299402" y="224561"/>
                </a:lnTo>
                <a:lnTo>
                  <a:pt x="283933" y="200126"/>
                </a:lnTo>
                <a:lnTo>
                  <a:pt x="280885" y="195554"/>
                </a:lnTo>
                <a:lnTo>
                  <a:pt x="279361" y="189357"/>
                </a:lnTo>
                <a:lnTo>
                  <a:pt x="279361" y="183261"/>
                </a:lnTo>
                <a:lnTo>
                  <a:pt x="277837" y="177165"/>
                </a:lnTo>
                <a:lnTo>
                  <a:pt x="277837" y="0"/>
                </a:lnTo>
                <a:lnTo>
                  <a:pt x="245833" y="0"/>
                </a:lnTo>
                <a:lnTo>
                  <a:pt x="245833" y="178689"/>
                </a:lnTo>
                <a:lnTo>
                  <a:pt x="247357" y="186309"/>
                </a:lnTo>
                <a:lnTo>
                  <a:pt x="247357" y="193929"/>
                </a:lnTo>
                <a:lnTo>
                  <a:pt x="248881" y="200126"/>
                </a:lnTo>
                <a:lnTo>
                  <a:pt x="250405" y="207746"/>
                </a:lnTo>
                <a:lnTo>
                  <a:pt x="252958" y="214337"/>
                </a:lnTo>
                <a:lnTo>
                  <a:pt x="276745" y="248729"/>
                </a:lnTo>
                <a:lnTo>
                  <a:pt x="319125" y="267754"/>
                </a:lnTo>
                <a:lnTo>
                  <a:pt x="349567" y="270319"/>
                </a:lnTo>
                <a:lnTo>
                  <a:pt x="360527" y="270040"/>
                </a:lnTo>
                <a:lnTo>
                  <a:pt x="404914" y="260032"/>
                </a:lnTo>
                <a:lnTo>
                  <a:pt x="438150" y="229082"/>
                </a:lnTo>
                <a:lnTo>
                  <a:pt x="448818" y="201650"/>
                </a:lnTo>
                <a:lnTo>
                  <a:pt x="450342" y="197078"/>
                </a:lnTo>
                <a:lnTo>
                  <a:pt x="451866" y="190881"/>
                </a:lnTo>
                <a:lnTo>
                  <a:pt x="451866" y="183261"/>
                </a:lnTo>
                <a:lnTo>
                  <a:pt x="453390" y="177165"/>
                </a:lnTo>
                <a:lnTo>
                  <a:pt x="453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92254" y="1939670"/>
            <a:ext cx="179070" cy="266065"/>
          </a:xfrm>
          <a:custGeom>
            <a:avLst/>
            <a:gdLst/>
            <a:ahLst/>
            <a:cxnLst/>
            <a:rect l="l" t="t" r="r" b="b"/>
            <a:pathLst>
              <a:path w="179069" h="266064">
                <a:moveTo>
                  <a:pt x="0" y="265747"/>
                </a:moveTo>
                <a:lnTo>
                  <a:pt x="0" y="0"/>
                </a:lnTo>
                <a:lnTo>
                  <a:pt x="85903" y="121"/>
                </a:lnTo>
                <a:lnTo>
                  <a:pt x="89557" y="214"/>
                </a:lnTo>
                <a:lnTo>
                  <a:pt x="129825" y="7620"/>
                </a:lnTo>
                <a:lnTo>
                  <a:pt x="166401" y="33623"/>
                </a:lnTo>
                <a:lnTo>
                  <a:pt x="178593" y="74866"/>
                </a:lnTo>
                <a:lnTo>
                  <a:pt x="178022" y="84869"/>
                </a:lnTo>
                <a:lnTo>
                  <a:pt x="160305" y="124872"/>
                </a:lnTo>
                <a:lnTo>
                  <a:pt x="143541" y="74866"/>
                </a:lnTo>
                <a:lnTo>
                  <a:pt x="142994" y="67374"/>
                </a:lnTo>
                <a:lnTo>
                  <a:pt x="114490" y="35147"/>
                </a:lnTo>
                <a:lnTo>
                  <a:pt x="109918" y="32099"/>
                </a:lnTo>
                <a:lnTo>
                  <a:pt x="102298" y="30575"/>
                </a:lnTo>
                <a:lnTo>
                  <a:pt x="94678" y="30575"/>
                </a:lnTo>
                <a:lnTo>
                  <a:pt x="89557" y="29694"/>
                </a:lnTo>
                <a:lnTo>
                  <a:pt x="83427" y="29241"/>
                </a:lnTo>
                <a:lnTo>
                  <a:pt x="80379" y="29169"/>
                </a:lnTo>
                <a:lnTo>
                  <a:pt x="32099" y="29051"/>
                </a:lnTo>
                <a:lnTo>
                  <a:pt x="32099" y="265747"/>
                </a:lnTo>
                <a:lnTo>
                  <a:pt x="0" y="265747"/>
                </a:lnTo>
                <a:close/>
              </a:path>
              <a:path w="179069" h="266064">
                <a:moveTo>
                  <a:pt x="32099" y="155829"/>
                </a:moveTo>
                <a:lnTo>
                  <a:pt x="32099" y="126777"/>
                </a:lnTo>
                <a:lnTo>
                  <a:pt x="36671" y="126777"/>
                </a:lnTo>
                <a:lnTo>
                  <a:pt x="41243" y="128301"/>
                </a:lnTo>
                <a:lnTo>
                  <a:pt x="59531" y="128301"/>
                </a:lnTo>
                <a:lnTo>
                  <a:pt x="97726" y="125253"/>
                </a:lnTo>
                <a:lnTo>
                  <a:pt x="123793" y="114491"/>
                </a:lnTo>
                <a:lnTo>
                  <a:pt x="131349" y="110013"/>
                </a:lnTo>
                <a:lnTo>
                  <a:pt x="135921" y="103822"/>
                </a:lnTo>
                <a:lnTo>
                  <a:pt x="142017" y="91630"/>
                </a:lnTo>
                <a:lnTo>
                  <a:pt x="143541" y="84010"/>
                </a:lnTo>
                <a:lnTo>
                  <a:pt x="143541" y="137828"/>
                </a:lnTo>
                <a:lnTo>
                  <a:pt x="98201" y="154781"/>
                </a:lnTo>
                <a:lnTo>
                  <a:pt x="59531" y="157353"/>
                </a:lnTo>
                <a:lnTo>
                  <a:pt x="52673" y="157329"/>
                </a:lnTo>
                <a:lnTo>
                  <a:pt x="45815" y="157162"/>
                </a:lnTo>
                <a:lnTo>
                  <a:pt x="38957" y="156710"/>
                </a:lnTo>
                <a:lnTo>
                  <a:pt x="32099" y="155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2980" y="2526792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4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259681" y="2455925"/>
            <a:ext cx="466090" cy="236854"/>
            <a:chOff x="1259681" y="2455925"/>
            <a:chExt cx="466090" cy="236854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681" y="2455925"/>
              <a:ext cx="332803" cy="2366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3728" y="2518505"/>
              <a:ext cx="91535" cy="16954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118961" y="2518505"/>
            <a:ext cx="288925" cy="174625"/>
            <a:chOff x="3118961" y="2518505"/>
            <a:chExt cx="288925" cy="1746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961" y="2518505"/>
              <a:ext cx="131254" cy="1741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4507" y="2518505"/>
              <a:ext cx="112966" cy="17411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560064" y="2518505"/>
            <a:ext cx="313055" cy="174625"/>
            <a:chOff x="3560064" y="2518505"/>
            <a:chExt cx="313055" cy="17462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0064" y="2518505"/>
              <a:ext cx="125253" cy="1741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5798" y="2518505"/>
              <a:ext cx="157257" cy="17411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914204" y="2518505"/>
            <a:ext cx="467359" cy="174625"/>
            <a:chOff x="3914204" y="2518505"/>
            <a:chExt cx="467359" cy="17462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4417" y="2518505"/>
              <a:ext cx="111347" cy="1741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4204" y="2518505"/>
              <a:ext cx="135921" cy="1695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7007" y="2523077"/>
              <a:ext cx="134302" cy="169544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4433316" y="2435351"/>
            <a:ext cx="483870" cy="257810"/>
            <a:chOff x="4433316" y="2435351"/>
            <a:chExt cx="483870" cy="257810"/>
          </a:xfrm>
        </p:grpSpPr>
        <p:sp>
          <p:nvSpPr>
            <p:cNvPr id="25" name="object 25"/>
            <p:cNvSpPr/>
            <p:nvPr/>
          </p:nvSpPr>
          <p:spPr>
            <a:xfrm>
              <a:off x="4433316" y="2435351"/>
              <a:ext cx="27940" cy="253365"/>
            </a:xfrm>
            <a:custGeom>
              <a:avLst/>
              <a:gdLst/>
              <a:ahLst/>
              <a:cxnLst/>
              <a:rect l="l" t="t" r="r" b="b"/>
              <a:pathLst>
                <a:path w="27939" h="253364">
                  <a:moveTo>
                    <a:pt x="0" y="252983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52983"/>
                  </a:lnTo>
                  <a:lnTo>
                    <a:pt x="0" y="2529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1228" y="2477261"/>
              <a:ext cx="111442" cy="2153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8674" y="2518505"/>
              <a:ext cx="131254" cy="1741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04220" y="2518505"/>
              <a:ext cx="112966" cy="174117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71300" y="2446782"/>
            <a:ext cx="772382" cy="24584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74901" y="2436018"/>
            <a:ext cx="1074610" cy="64150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988748" y="2431446"/>
            <a:ext cx="266065" cy="261620"/>
            <a:chOff x="5988748" y="2431446"/>
            <a:chExt cx="266065" cy="261620"/>
          </a:xfrm>
        </p:grpSpPr>
        <p:sp>
          <p:nvSpPr>
            <p:cNvPr id="32" name="object 32"/>
            <p:cNvSpPr/>
            <p:nvPr/>
          </p:nvSpPr>
          <p:spPr>
            <a:xfrm>
              <a:off x="5988748" y="2431446"/>
              <a:ext cx="116205" cy="257175"/>
            </a:xfrm>
            <a:custGeom>
              <a:avLst/>
              <a:gdLst/>
              <a:ahLst/>
              <a:cxnLst/>
              <a:rect l="l" t="t" r="r" b="b"/>
              <a:pathLst>
                <a:path w="116204" h="257175">
                  <a:moveTo>
                    <a:pt x="0" y="114585"/>
                  </a:moveTo>
                  <a:lnTo>
                    <a:pt x="0" y="91630"/>
                  </a:lnTo>
                  <a:lnTo>
                    <a:pt x="28955" y="91630"/>
                  </a:lnTo>
                  <a:lnTo>
                    <a:pt x="28955" y="65722"/>
                  </a:lnTo>
                  <a:lnTo>
                    <a:pt x="36575" y="27527"/>
                  </a:lnTo>
                  <a:lnTo>
                    <a:pt x="73247" y="1524"/>
                  </a:lnTo>
                  <a:lnTo>
                    <a:pt x="80867" y="0"/>
                  </a:lnTo>
                  <a:lnTo>
                    <a:pt x="96107" y="0"/>
                  </a:lnTo>
                  <a:lnTo>
                    <a:pt x="100774" y="1524"/>
                  </a:lnTo>
                  <a:lnTo>
                    <a:pt x="109918" y="1524"/>
                  </a:lnTo>
                  <a:lnTo>
                    <a:pt x="112966" y="3048"/>
                  </a:lnTo>
                  <a:lnTo>
                    <a:pt x="116014" y="3048"/>
                  </a:lnTo>
                  <a:lnTo>
                    <a:pt x="116014" y="26003"/>
                  </a:lnTo>
                  <a:lnTo>
                    <a:pt x="112966" y="26003"/>
                  </a:lnTo>
                  <a:lnTo>
                    <a:pt x="108394" y="24479"/>
                  </a:lnTo>
                  <a:lnTo>
                    <a:pt x="82391" y="24479"/>
                  </a:lnTo>
                  <a:lnTo>
                    <a:pt x="58007" y="47339"/>
                  </a:lnTo>
                  <a:lnTo>
                    <a:pt x="56483" y="51911"/>
                  </a:lnTo>
                  <a:lnTo>
                    <a:pt x="54959" y="58102"/>
                  </a:lnTo>
                  <a:lnTo>
                    <a:pt x="54959" y="91630"/>
                  </a:lnTo>
                  <a:lnTo>
                    <a:pt x="103822" y="91630"/>
                  </a:lnTo>
                  <a:lnTo>
                    <a:pt x="103822" y="114585"/>
                  </a:lnTo>
                  <a:lnTo>
                    <a:pt x="54959" y="114585"/>
                  </a:lnTo>
                  <a:lnTo>
                    <a:pt x="54959" y="256603"/>
                  </a:lnTo>
                  <a:lnTo>
                    <a:pt x="28955" y="256603"/>
                  </a:lnTo>
                  <a:lnTo>
                    <a:pt x="28955" y="114585"/>
                  </a:lnTo>
                  <a:lnTo>
                    <a:pt x="0" y="1145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12383" y="2518579"/>
              <a:ext cx="141922" cy="17394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300121" y="2454401"/>
            <a:ext cx="327025" cy="238760"/>
            <a:chOff x="6300121" y="2454401"/>
            <a:chExt cx="327025" cy="238760"/>
          </a:xfrm>
        </p:grpSpPr>
        <p:sp>
          <p:nvSpPr>
            <p:cNvPr id="35" name="object 35"/>
            <p:cNvSpPr/>
            <p:nvPr/>
          </p:nvSpPr>
          <p:spPr>
            <a:xfrm>
              <a:off x="6300114" y="2454401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80">
                  <a:moveTo>
                    <a:pt x="27533" y="68681"/>
                  </a:moveTo>
                  <a:lnTo>
                    <a:pt x="1524" y="68681"/>
                  </a:lnTo>
                  <a:lnTo>
                    <a:pt x="1524" y="233654"/>
                  </a:lnTo>
                  <a:lnTo>
                    <a:pt x="27533" y="233654"/>
                  </a:lnTo>
                  <a:lnTo>
                    <a:pt x="27533" y="68681"/>
                  </a:lnTo>
                  <a:close/>
                </a:path>
                <a:path w="29210" h="233680">
                  <a:moveTo>
                    <a:pt x="2905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57" y="30480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58128" y="2477261"/>
              <a:ext cx="109918" cy="2153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95479" y="2518505"/>
              <a:ext cx="131349" cy="174117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36677" y="2518505"/>
            <a:ext cx="131254" cy="17411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669500" y="2518505"/>
            <a:ext cx="112966" cy="17411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12222" y="2518505"/>
            <a:ext cx="157257" cy="174117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7423594" y="2518505"/>
            <a:ext cx="285750" cy="174625"/>
            <a:chOff x="7423594" y="2518505"/>
            <a:chExt cx="285750" cy="174625"/>
          </a:xfrm>
        </p:grpSpPr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23594" y="2518505"/>
              <a:ext cx="112966" cy="17411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67136" y="2518544"/>
              <a:ext cx="141922" cy="174026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7754874" y="2436018"/>
            <a:ext cx="836930" cy="257175"/>
            <a:chOff x="7754874" y="2436018"/>
            <a:chExt cx="836930" cy="257175"/>
          </a:xfrm>
        </p:grpSpPr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54874" y="2518505"/>
              <a:ext cx="251841" cy="16954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038808" y="2436025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40" h="257175">
                  <a:moveTo>
                    <a:pt x="27432" y="87058"/>
                  </a:moveTo>
                  <a:lnTo>
                    <a:pt x="0" y="87058"/>
                  </a:lnTo>
                  <a:lnTo>
                    <a:pt x="0" y="252031"/>
                  </a:lnTo>
                  <a:lnTo>
                    <a:pt x="27432" y="252031"/>
                  </a:lnTo>
                  <a:lnTo>
                    <a:pt x="27432" y="87058"/>
                  </a:lnTo>
                  <a:close/>
                </a:path>
                <a:path w="218440" h="257175">
                  <a:moveTo>
                    <a:pt x="27432" y="18376"/>
                  </a:moveTo>
                  <a:lnTo>
                    <a:pt x="0" y="18376"/>
                  </a:lnTo>
                  <a:lnTo>
                    <a:pt x="0" y="48856"/>
                  </a:lnTo>
                  <a:lnTo>
                    <a:pt x="27432" y="48856"/>
                  </a:lnTo>
                  <a:lnTo>
                    <a:pt x="27432" y="18376"/>
                  </a:lnTo>
                  <a:close/>
                </a:path>
                <a:path w="218440" h="257175">
                  <a:moveTo>
                    <a:pt x="218224" y="0"/>
                  </a:moveTo>
                  <a:lnTo>
                    <a:pt x="190792" y="0"/>
                  </a:lnTo>
                  <a:lnTo>
                    <a:pt x="190792" y="102387"/>
                  </a:lnTo>
                  <a:lnTo>
                    <a:pt x="190792" y="125247"/>
                  </a:lnTo>
                  <a:lnTo>
                    <a:pt x="190792" y="210781"/>
                  </a:lnTo>
                  <a:lnTo>
                    <a:pt x="189268" y="213829"/>
                  </a:lnTo>
                  <a:lnTo>
                    <a:pt x="181648" y="221449"/>
                  </a:lnTo>
                  <a:lnTo>
                    <a:pt x="178600" y="222973"/>
                  </a:lnTo>
                  <a:lnTo>
                    <a:pt x="175552" y="226021"/>
                  </a:lnTo>
                  <a:lnTo>
                    <a:pt x="172504" y="227647"/>
                  </a:lnTo>
                  <a:lnTo>
                    <a:pt x="164985" y="230149"/>
                  </a:lnTo>
                  <a:lnTo>
                    <a:pt x="158686" y="232219"/>
                  </a:lnTo>
                  <a:lnTo>
                    <a:pt x="152590" y="233743"/>
                  </a:lnTo>
                  <a:lnTo>
                    <a:pt x="140398" y="233743"/>
                  </a:lnTo>
                  <a:lnTo>
                    <a:pt x="112966" y="216877"/>
                  </a:lnTo>
                  <a:lnTo>
                    <a:pt x="108394" y="210781"/>
                  </a:lnTo>
                  <a:lnTo>
                    <a:pt x="105346" y="204685"/>
                  </a:lnTo>
                  <a:lnTo>
                    <a:pt x="103733" y="197065"/>
                  </a:lnTo>
                  <a:lnTo>
                    <a:pt x="101727" y="191084"/>
                  </a:lnTo>
                  <a:lnTo>
                    <a:pt x="100304" y="184645"/>
                  </a:lnTo>
                  <a:lnTo>
                    <a:pt x="99453" y="178028"/>
                  </a:lnTo>
                  <a:lnTo>
                    <a:pt x="99161" y="171069"/>
                  </a:lnTo>
                  <a:lnTo>
                    <a:pt x="99682" y="162204"/>
                  </a:lnTo>
                  <a:lnTo>
                    <a:pt x="111442" y="123723"/>
                  </a:lnTo>
                  <a:lnTo>
                    <a:pt x="122110" y="114579"/>
                  </a:lnTo>
                  <a:lnTo>
                    <a:pt x="126682" y="110007"/>
                  </a:lnTo>
                  <a:lnTo>
                    <a:pt x="132778" y="108483"/>
                  </a:lnTo>
                  <a:lnTo>
                    <a:pt x="137350" y="106959"/>
                  </a:lnTo>
                  <a:lnTo>
                    <a:pt x="143446" y="105435"/>
                  </a:lnTo>
                  <a:lnTo>
                    <a:pt x="157162" y="105435"/>
                  </a:lnTo>
                  <a:lnTo>
                    <a:pt x="164884" y="106959"/>
                  </a:lnTo>
                  <a:lnTo>
                    <a:pt x="172504" y="111531"/>
                  </a:lnTo>
                  <a:lnTo>
                    <a:pt x="178600" y="114579"/>
                  </a:lnTo>
                  <a:lnTo>
                    <a:pt x="186220" y="119151"/>
                  </a:lnTo>
                  <a:lnTo>
                    <a:pt x="190792" y="125247"/>
                  </a:lnTo>
                  <a:lnTo>
                    <a:pt x="190792" y="102387"/>
                  </a:lnTo>
                  <a:lnTo>
                    <a:pt x="151815" y="82765"/>
                  </a:lnTo>
                  <a:lnTo>
                    <a:pt x="144970" y="82486"/>
                  </a:lnTo>
                  <a:lnTo>
                    <a:pt x="138874" y="82486"/>
                  </a:lnTo>
                  <a:lnTo>
                    <a:pt x="134302" y="84010"/>
                  </a:lnTo>
                  <a:lnTo>
                    <a:pt x="128206" y="84010"/>
                  </a:lnTo>
                  <a:lnTo>
                    <a:pt x="123634" y="85534"/>
                  </a:lnTo>
                  <a:lnTo>
                    <a:pt x="117538" y="87058"/>
                  </a:lnTo>
                  <a:lnTo>
                    <a:pt x="112966" y="90106"/>
                  </a:lnTo>
                  <a:lnTo>
                    <a:pt x="106870" y="93154"/>
                  </a:lnTo>
                  <a:lnTo>
                    <a:pt x="102209" y="96291"/>
                  </a:lnTo>
                  <a:lnTo>
                    <a:pt x="97637" y="100863"/>
                  </a:lnTo>
                  <a:lnTo>
                    <a:pt x="91541" y="105435"/>
                  </a:lnTo>
                  <a:lnTo>
                    <a:pt x="88493" y="111531"/>
                  </a:lnTo>
                  <a:lnTo>
                    <a:pt x="83921" y="117627"/>
                  </a:lnTo>
                  <a:lnTo>
                    <a:pt x="74777" y="140589"/>
                  </a:lnTo>
                  <a:lnTo>
                    <a:pt x="73647" y="147713"/>
                  </a:lnTo>
                  <a:lnTo>
                    <a:pt x="72682" y="155257"/>
                  </a:lnTo>
                  <a:lnTo>
                    <a:pt x="71983" y="163093"/>
                  </a:lnTo>
                  <a:lnTo>
                    <a:pt x="71729" y="171069"/>
                  </a:lnTo>
                  <a:lnTo>
                    <a:pt x="72034" y="182892"/>
                  </a:lnTo>
                  <a:lnTo>
                    <a:pt x="85064" y="225501"/>
                  </a:lnTo>
                  <a:lnTo>
                    <a:pt x="94589" y="236791"/>
                  </a:lnTo>
                  <a:lnTo>
                    <a:pt x="99161" y="241642"/>
                  </a:lnTo>
                  <a:lnTo>
                    <a:pt x="137350" y="256298"/>
                  </a:lnTo>
                  <a:lnTo>
                    <a:pt x="143446" y="256603"/>
                  </a:lnTo>
                  <a:lnTo>
                    <a:pt x="151066" y="256603"/>
                  </a:lnTo>
                  <a:lnTo>
                    <a:pt x="157162" y="255079"/>
                  </a:lnTo>
                  <a:lnTo>
                    <a:pt x="161734" y="255079"/>
                  </a:lnTo>
                  <a:lnTo>
                    <a:pt x="170980" y="252031"/>
                  </a:lnTo>
                  <a:lnTo>
                    <a:pt x="174028" y="248983"/>
                  </a:lnTo>
                  <a:lnTo>
                    <a:pt x="178600" y="247459"/>
                  </a:lnTo>
                  <a:lnTo>
                    <a:pt x="184696" y="241363"/>
                  </a:lnTo>
                  <a:lnTo>
                    <a:pt x="186220" y="238315"/>
                  </a:lnTo>
                  <a:lnTo>
                    <a:pt x="189268" y="236791"/>
                  </a:lnTo>
                  <a:lnTo>
                    <a:pt x="190792" y="233743"/>
                  </a:lnTo>
                  <a:lnTo>
                    <a:pt x="192316" y="233743"/>
                  </a:lnTo>
                  <a:lnTo>
                    <a:pt x="198412" y="252031"/>
                  </a:lnTo>
                  <a:lnTo>
                    <a:pt x="218224" y="252031"/>
                  </a:lnTo>
                  <a:lnTo>
                    <a:pt x="2182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01324" y="2518505"/>
              <a:ext cx="157257" cy="17411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825" y="2518505"/>
              <a:ext cx="91535" cy="169545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259681" y="2840831"/>
            <a:ext cx="189261" cy="23212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99330" y="2840831"/>
            <a:ext cx="187737" cy="23212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38979" y="2836164"/>
            <a:ext cx="152685" cy="241363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2955607" y="2820923"/>
            <a:ext cx="420370" cy="257175"/>
            <a:chOff x="2955607" y="2820923"/>
            <a:chExt cx="420370" cy="257175"/>
          </a:xfrm>
        </p:grpSpPr>
        <p:sp>
          <p:nvSpPr>
            <p:cNvPr id="53" name="object 53"/>
            <p:cNvSpPr/>
            <p:nvPr/>
          </p:nvSpPr>
          <p:spPr>
            <a:xfrm>
              <a:off x="2955607" y="2820923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39" h="257175">
                  <a:moveTo>
                    <a:pt x="27432" y="87058"/>
                  </a:moveTo>
                  <a:lnTo>
                    <a:pt x="0" y="87058"/>
                  </a:lnTo>
                  <a:lnTo>
                    <a:pt x="0" y="252031"/>
                  </a:lnTo>
                  <a:lnTo>
                    <a:pt x="27432" y="252031"/>
                  </a:lnTo>
                  <a:lnTo>
                    <a:pt x="27432" y="87058"/>
                  </a:lnTo>
                  <a:close/>
                </a:path>
                <a:path w="218439" h="257175">
                  <a:moveTo>
                    <a:pt x="27432" y="18389"/>
                  </a:moveTo>
                  <a:lnTo>
                    <a:pt x="0" y="18389"/>
                  </a:lnTo>
                  <a:lnTo>
                    <a:pt x="0" y="48869"/>
                  </a:lnTo>
                  <a:lnTo>
                    <a:pt x="27432" y="48869"/>
                  </a:lnTo>
                  <a:lnTo>
                    <a:pt x="27432" y="18389"/>
                  </a:lnTo>
                  <a:close/>
                </a:path>
                <a:path w="218439" h="257175">
                  <a:moveTo>
                    <a:pt x="218313" y="0"/>
                  </a:moveTo>
                  <a:lnTo>
                    <a:pt x="190779" y="0"/>
                  </a:lnTo>
                  <a:lnTo>
                    <a:pt x="190779" y="102298"/>
                  </a:lnTo>
                  <a:lnTo>
                    <a:pt x="190779" y="125260"/>
                  </a:lnTo>
                  <a:lnTo>
                    <a:pt x="190779" y="210794"/>
                  </a:lnTo>
                  <a:lnTo>
                    <a:pt x="189255" y="213842"/>
                  </a:lnTo>
                  <a:lnTo>
                    <a:pt x="184683" y="218414"/>
                  </a:lnTo>
                  <a:lnTo>
                    <a:pt x="181635" y="219938"/>
                  </a:lnTo>
                  <a:lnTo>
                    <a:pt x="175539" y="226034"/>
                  </a:lnTo>
                  <a:lnTo>
                    <a:pt x="172491" y="227558"/>
                  </a:lnTo>
                  <a:lnTo>
                    <a:pt x="158775" y="232130"/>
                  </a:lnTo>
                  <a:lnTo>
                    <a:pt x="152679" y="233654"/>
                  </a:lnTo>
                  <a:lnTo>
                    <a:pt x="140398" y="233654"/>
                  </a:lnTo>
                  <a:lnTo>
                    <a:pt x="112966" y="216890"/>
                  </a:lnTo>
                  <a:lnTo>
                    <a:pt x="108394" y="210794"/>
                  </a:lnTo>
                  <a:lnTo>
                    <a:pt x="105346" y="204698"/>
                  </a:lnTo>
                  <a:lnTo>
                    <a:pt x="103822" y="197078"/>
                  </a:lnTo>
                  <a:lnTo>
                    <a:pt x="101815" y="191046"/>
                  </a:lnTo>
                  <a:lnTo>
                    <a:pt x="100393" y="184607"/>
                  </a:lnTo>
                  <a:lnTo>
                    <a:pt x="99529" y="177914"/>
                  </a:lnTo>
                  <a:lnTo>
                    <a:pt x="99250" y="171069"/>
                  </a:lnTo>
                  <a:lnTo>
                    <a:pt x="99771" y="161988"/>
                  </a:lnTo>
                  <a:lnTo>
                    <a:pt x="111442" y="123736"/>
                  </a:lnTo>
                  <a:lnTo>
                    <a:pt x="122110" y="114592"/>
                  </a:lnTo>
                  <a:lnTo>
                    <a:pt x="126682" y="110020"/>
                  </a:lnTo>
                  <a:lnTo>
                    <a:pt x="132778" y="108496"/>
                  </a:lnTo>
                  <a:lnTo>
                    <a:pt x="137350" y="106972"/>
                  </a:lnTo>
                  <a:lnTo>
                    <a:pt x="143535" y="105448"/>
                  </a:lnTo>
                  <a:lnTo>
                    <a:pt x="157251" y="105448"/>
                  </a:lnTo>
                  <a:lnTo>
                    <a:pt x="164871" y="106972"/>
                  </a:lnTo>
                  <a:lnTo>
                    <a:pt x="172491" y="111544"/>
                  </a:lnTo>
                  <a:lnTo>
                    <a:pt x="178587" y="114592"/>
                  </a:lnTo>
                  <a:lnTo>
                    <a:pt x="186207" y="119164"/>
                  </a:lnTo>
                  <a:lnTo>
                    <a:pt x="190779" y="125260"/>
                  </a:lnTo>
                  <a:lnTo>
                    <a:pt x="190779" y="102298"/>
                  </a:lnTo>
                  <a:lnTo>
                    <a:pt x="151892" y="82778"/>
                  </a:lnTo>
                  <a:lnTo>
                    <a:pt x="145059" y="82486"/>
                  </a:lnTo>
                  <a:lnTo>
                    <a:pt x="138874" y="82486"/>
                  </a:lnTo>
                  <a:lnTo>
                    <a:pt x="134302" y="84010"/>
                  </a:lnTo>
                  <a:lnTo>
                    <a:pt x="128206" y="84010"/>
                  </a:lnTo>
                  <a:lnTo>
                    <a:pt x="123634" y="85534"/>
                  </a:lnTo>
                  <a:lnTo>
                    <a:pt x="117538" y="87058"/>
                  </a:lnTo>
                  <a:lnTo>
                    <a:pt x="112966" y="90106"/>
                  </a:lnTo>
                  <a:lnTo>
                    <a:pt x="106870" y="93154"/>
                  </a:lnTo>
                  <a:lnTo>
                    <a:pt x="102298" y="96202"/>
                  </a:lnTo>
                  <a:lnTo>
                    <a:pt x="97726" y="100774"/>
                  </a:lnTo>
                  <a:lnTo>
                    <a:pt x="91630" y="105448"/>
                  </a:lnTo>
                  <a:lnTo>
                    <a:pt x="88582" y="111544"/>
                  </a:lnTo>
                  <a:lnTo>
                    <a:pt x="84010" y="117640"/>
                  </a:lnTo>
                  <a:lnTo>
                    <a:pt x="80860" y="125260"/>
                  </a:lnTo>
                  <a:lnTo>
                    <a:pt x="71983" y="163093"/>
                  </a:lnTo>
                  <a:lnTo>
                    <a:pt x="71716" y="171069"/>
                  </a:lnTo>
                  <a:lnTo>
                    <a:pt x="72021" y="182206"/>
                  </a:lnTo>
                  <a:lnTo>
                    <a:pt x="85102" y="225463"/>
                  </a:lnTo>
                  <a:lnTo>
                    <a:pt x="94678" y="236702"/>
                  </a:lnTo>
                  <a:lnTo>
                    <a:pt x="99250" y="241617"/>
                  </a:lnTo>
                  <a:lnTo>
                    <a:pt x="137350" y="256298"/>
                  </a:lnTo>
                  <a:lnTo>
                    <a:pt x="143535" y="256603"/>
                  </a:lnTo>
                  <a:lnTo>
                    <a:pt x="151155" y="256603"/>
                  </a:lnTo>
                  <a:lnTo>
                    <a:pt x="157251" y="255079"/>
                  </a:lnTo>
                  <a:lnTo>
                    <a:pt x="161823" y="255079"/>
                  </a:lnTo>
                  <a:lnTo>
                    <a:pt x="170967" y="252031"/>
                  </a:lnTo>
                  <a:lnTo>
                    <a:pt x="174015" y="248983"/>
                  </a:lnTo>
                  <a:lnTo>
                    <a:pt x="178587" y="247459"/>
                  </a:lnTo>
                  <a:lnTo>
                    <a:pt x="184683" y="241363"/>
                  </a:lnTo>
                  <a:lnTo>
                    <a:pt x="186207" y="238315"/>
                  </a:lnTo>
                  <a:lnTo>
                    <a:pt x="189255" y="236702"/>
                  </a:lnTo>
                  <a:lnTo>
                    <a:pt x="190779" y="233654"/>
                  </a:lnTo>
                  <a:lnTo>
                    <a:pt x="192303" y="233654"/>
                  </a:lnTo>
                  <a:lnTo>
                    <a:pt x="198399" y="252031"/>
                  </a:lnTo>
                  <a:lnTo>
                    <a:pt x="218313" y="252031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18212" y="2903410"/>
              <a:ext cx="157257" cy="17411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486817" y="2903410"/>
            <a:ext cx="466090" cy="174625"/>
            <a:chOff x="3486817" y="2903410"/>
            <a:chExt cx="466090" cy="174625"/>
          </a:xfrm>
        </p:grpSpPr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86817" y="2903410"/>
              <a:ext cx="135826" cy="16954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65411" y="2903410"/>
              <a:ext cx="131254" cy="17411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39432" y="2903410"/>
              <a:ext cx="112966" cy="174117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4057650" y="2816352"/>
            <a:ext cx="2030730" cy="342265"/>
            <a:chOff x="4057650" y="2816352"/>
            <a:chExt cx="2030730" cy="342265"/>
          </a:xfrm>
        </p:grpSpPr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57650" y="2903410"/>
              <a:ext cx="125158" cy="17411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13479" y="2903410"/>
              <a:ext cx="157162" cy="17411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11885" y="2903410"/>
              <a:ext cx="135826" cy="16954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79810" y="2816352"/>
              <a:ext cx="116205" cy="257175"/>
            </a:xfrm>
            <a:custGeom>
              <a:avLst/>
              <a:gdLst/>
              <a:ahLst/>
              <a:cxnLst/>
              <a:rect l="l" t="t" r="r" b="b"/>
              <a:pathLst>
                <a:path w="116204" h="257175">
                  <a:moveTo>
                    <a:pt x="0" y="114585"/>
                  </a:moveTo>
                  <a:lnTo>
                    <a:pt x="0" y="91630"/>
                  </a:lnTo>
                  <a:lnTo>
                    <a:pt x="28955" y="91630"/>
                  </a:lnTo>
                  <a:lnTo>
                    <a:pt x="28955" y="65722"/>
                  </a:lnTo>
                  <a:lnTo>
                    <a:pt x="36575" y="27527"/>
                  </a:lnTo>
                  <a:lnTo>
                    <a:pt x="73247" y="1524"/>
                  </a:lnTo>
                  <a:lnTo>
                    <a:pt x="80867" y="0"/>
                  </a:lnTo>
                  <a:lnTo>
                    <a:pt x="96107" y="0"/>
                  </a:lnTo>
                  <a:lnTo>
                    <a:pt x="100774" y="1524"/>
                  </a:lnTo>
                  <a:lnTo>
                    <a:pt x="109918" y="1524"/>
                  </a:lnTo>
                  <a:lnTo>
                    <a:pt x="112966" y="3048"/>
                  </a:lnTo>
                  <a:lnTo>
                    <a:pt x="116014" y="3048"/>
                  </a:lnTo>
                  <a:lnTo>
                    <a:pt x="116014" y="26003"/>
                  </a:lnTo>
                  <a:lnTo>
                    <a:pt x="112966" y="26003"/>
                  </a:lnTo>
                  <a:lnTo>
                    <a:pt x="108394" y="24479"/>
                  </a:lnTo>
                  <a:lnTo>
                    <a:pt x="82391" y="24479"/>
                  </a:lnTo>
                  <a:lnTo>
                    <a:pt x="58007" y="47339"/>
                  </a:lnTo>
                  <a:lnTo>
                    <a:pt x="56483" y="51911"/>
                  </a:lnTo>
                  <a:lnTo>
                    <a:pt x="54959" y="58102"/>
                  </a:lnTo>
                  <a:lnTo>
                    <a:pt x="54959" y="91630"/>
                  </a:lnTo>
                  <a:lnTo>
                    <a:pt x="103822" y="91630"/>
                  </a:lnTo>
                  <a:lnTo>
                    <a:pt x="103822" y="114585"/>
                  </a:lnTo>
                  <a:lnTo>
                    <a:pt x="54959" y="114585"/>
                  </a:lnTo>
                  <a:lnTo>
                    <a:pt x="54959" y="256603"/>
                  </a:lnTo>
                  <a:lnTo>
                    <a:pt x="28955" y="256603"/>
                  </a:lnTo>
                  <a:lnTo>
                    <a:pt x="28955" y="114585"/>
                  </a:lnTo>
                  <a:lnTo>
                    <a:pt x="0" y="1145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14113" y="2831591"/>
              <a:ext cx="1373790" cy="326898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6191726" y="2820923"/>
            <a:ext cx="331470" cy="257175"/>
            <a:chOff x="6191726" y="2820923"/>
            <a:chExt cx="331470" cy="257175"/>
          </a:xfrm>
        </p:grpSpPr>
        <p:sp>
          <p:nvSpPr>
            <p:cNvPr id="66" name="object 66"/>
            <p:cNvSpPr/>
            <p:nvPr/>
          </p:nvSpPr>
          <p:spPr>
            <a:xfrm>
              <a:off x="6191726" y="2820923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527" y="241611"/>
                  </a:moveTo>
                  <a:lnTo>
                    <a:pt x="27527" y="171068"/>
                  </a:lnTo>
                  <a:lnTo>
                    <a:pt x="27813" y="177904"/>
                  </a:lnTo>
                  <a:lnTo>
                    <a:pt x="28670" y="184606"/>
                  </a:lnTo>
                  <a:lnTo>
                    <a:pt x="30099" y="191040"/>
                  </a:lnTo>
                  <a:lnTo>
                    <a:pt x="32099" y="197072"/>
                  </a:lnTo>
                  <a:lnTo>
                    <a:pt x="33623" y="204692"/>
                  </a:lnTo>
                  <a:lnTo>
                    <a:pt x="36671" y="210788"/>
                  </a:lnTo>
                  <a:lnTo>
                    <a:pt x="41243" y="216884"/>
                  </a:lnTo>
                  <a:lnTo>
                    <a:pt x="44291" y="221456"/>
                  </a:lnTo>
                  <a:lnTo>
                    <a:pt x="50387" y="226028"/>
                  </a:lnTo>
                  <a:lnTo>
                    <a:pt x="54959" y="229076"/>
                  </a:lnTo>
                  <a:lnTo>
                    <a:pt x="61055" y="232124"/>
                  </a:lnTo>
                  <a:lnTo>
                    <a:pt x="68675" y="233648"/>
                  </a:lnTo>
                  <a:lnTo>
                    <a:pt x="80962" y="233648"/>
                  </a:lnTo>
                  <a:lnTo>
                    <a:pt x="87058" y="232124"/>
                  </a:lnTo>
                  <a:lnTo>
                    <a:pt x="100774" y="227552"/>
                  </a:lnTo>
                  <a:lnTo>
                    <a:pt x="103822" y="226028"/>
                  </a:lnTo>
                  <a:lnTo>
                    <a:pt x="109918" y="219932"/>
                  </a:lnTo>
                  <a:lnTo>
                    <a:pt x="112966" y="218408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2031"/>
                  </a:lnTo>
                  <a:lnTo>
                    <a:pt x="125158" y="252031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7538" y="236696"/>
                  </a:lnTo>
                  <a:lnTo>
                    <a:pt x="114490" y="238315"/>
                  </a:lnTo>
                  <a:lnTo>
                    <a:pt x="112966" y="241363"/>
                  </a:lnTo>
                  <a:lnTo>
                    <a:pt x="106870" y="247459"/>
                  </a:lnTo>
                  <a:lnTo>
                    <a:pt x="102298" y="248983"/>
                  </a:lnTo>
                  <a:lnTo>
                    <a:pt x="99250" y="252031"/>
                  </a:lnTo>
                  <a:lnTo>
                    <a:pt x="90106" y="255079"/>
                  </a:lnTo>
                  <a:lnTo>
                    <a:pt x="84010" y="255079"/>
                  </a:lnTo>
                  <a:lnTo>
                    <a:pt x="79438" y="256603"/>
                  </a:lnTo>
                  <a:lnTo>
                    <a:pt x="71723" y="256603"/>
                  </a:lnTo>
                  <a:lnTo>
                    <a:pt x="65627" y="256301"/>
                  </a:lnTo>
                  <a:lnTo>
                    <a:pt x="27813" y="241918"/>
                  </a:lnTo>
                  <a:lnTo>
                    <a:pt x="27527" y="241611"/>
                  </a:lnTo>
                  <a:close/>
                </a:path>
                <a:path w="146685" h="257175">
                  <a:moveTo>
                    <a:pt x="0" y="171068"/>
                  </a:moveTo>
                  <a:lnTo>
                    <a:pt x="12192" y="117633"/>
                  </a:lnTo>
                  <a:lnTo>
                    <a:pt x="26003" y="100774"/>
                  </a:lnTo>
                  <a:lnTo>
                    <a:pt x="30575" y="96202"/>
                  </a:lnTo>
                  <a:lnTo>
                    <a:pt x="35147" y="93154"/>
                  </a:lnTo>
                  <a:lnTo>
                    <a:pt x="41243" y="90106"/>
                  </a:lnTo>
                  <a:lnTo>
                    <a:pt x="45815" y="87058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3247" y="82486"/>
                  </a:lnTo>
                  <a:lnTo>
                    <a:pt x="112966" y="96202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6870" y="114585"/>
                  </a:lnTo>
                  <a:lnTo>
                    <a:pt x="100774" y="111537"/>
                  </a:lnTo>
                  <a:lnTo>
                    <a:pt x="93154" y="106965"/>
                  </a:lnTo>
                  <a:lnTo>
                    <a:pt x="85534" y="105441"/>
                  </a:lnTo>
                  <a:lnTo>
                    <a:pt x="71723" y="105441"/>
                  </a:lnTo>
                  <a:lnTo>
                    <a:pt x="65627" y="106965"/>
                  </a:lnTo>
                  <a:lnTo>
                    <a:pt x="61055" y="108489"/>
                  </a:lnTo>
                  <a:lnTo>
                    <a:pt x="54959" y="110013"/>
                  </a:lnTo>
                  <a:lnTo>
                    <a:pt x="48863" y="114585"/>
                  </a:lnTo>
                  <a:lnTo>
                    <a:pt x="39719" y="123729"/>
                  </a:lnTo>
                  <a:lnTo>
                    <a:pt x="33623" y="138969"/>
                  </a:lnTo>
                  <a:lnTo>
                    <a:pt x="30741" y="145485"/>
                  </a:lnTo>
                  <a:lnTo>
                    <a:pt x="28860" y="153304"/>
                  </a:lnTo>
                  <a:lnTo>
                    <a:pt x="27836" y="161981"/>
                  </a:lnTo>
                  <a:lnTo>
                    <a:pt x="27527" y="171068"/>
                  </a:lnTo>
                  <a:lnTo>
                    <a:pt x="27527" y="241611"/>
                  </a:lnTo>
                  <a:lnTo>
                    <a:pt x="22955" y="236696"/>
                  </a:lnTo>
                  <a:lnTo>
                    <a:pt x="3214" y="202224"/>
                  </a:lnTo>
                  <a:lnTo>
                    <a:pt x="309" y="182204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82607" y="2903485"/>
              <a:ext cx="140398" cy="173945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6639021" y="2820923"/>
            <a:ext cx="619760" cy="257175"/>
            <a:chOff x="6639021" y="2820923"/>
            <a:chExt cx="619760" cy="257175"/>
          </a:xfrm>
        </p:grpSpPr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39021" y="2903410"/>
              <a:ext cx="251840" cy="17406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926009" y="2820923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8956" y="242196"/>
                  </a:moveTo>
                  <a:lnTo>
                    <a:pt x="28956" y="171068"/>
                  </a:lnTo>
                  <a:lnTo>
                    <a:pt x="29003" y="177904"/>
                  </a:lnTo>
                  <a:lnTo>
                    <a:pt x="29337" y="184606"/>
                  </a:lnTo>
                  <a:lnTo>
                    <a:pt x="30241" y="191040"/>
                  </a:lnTo>
                  <a:lnTo>
                    <a:pt x="32004" y="197072"/>
                  </a:lnTo>
                  <a:lnTo>
                    <a:pt x="33528" y="204692"/>
                  </a:lnTo>
                  <a:lnTo>
                    <a:pt x="36576" y="210788"/>
                  </a:lnTo>
                  <a:lnTo>
                    <a:pt x="41148" y="216884"/>
                  </a:lnTo>
                  <a:lnTo>
                    <a:pt x="45815" y="221456"/>
                  </a:lnTo>
                  <a:lnTo>
                    <a:pt x="50387" y="226028"/>
                  </a:lnTo>
                  <a:lnTo>
                    <a:pt x="62579" y="232124"/>
                  </a:lnTo>
                  <a:lnTo>
                    <a:pt x="68675" y="233648"/>
                  </a:lnTo>
                  <a:lnTo>
                    <a:pt x="82391" y="233648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2031"/>
                  </a:lnTo>
                  <a:lnTo>
                    <a:pt x="126682" y="252031"/>
                  </a:lnTo>
                  <a:lnTo>
                    <a:pt x="120586" y="233648"/>
                  </a:lnTo>
                  <a:lnTo>
                    <a:pt x="117538" y="236696"/>
                  </a:lnTo>
                  <a:lnTo>
                    <a:pt x="116014" y="238315"/>
                  </a:lnTo>
                  <a:lnTo>
                    <a:pt x="106870" y="247459"/>
                  </a:lnTo>
                  <a:lnTo>
                    <a:pt x="102298" y="248983"/>
                  </a:lnTo>
                  <a:lnTo>
                    <a:pt x="99155" y="252031"/>
                  </a:lnTo>
                  <a:lnTo>
                    <a:pt x="90011" y="255079"/>
                  </a:lnTo>
                  <a:lnTo>
                    <a:pt x="85439" y="255079"/>
                  </a:lnTo>
                  <a:lnTo>
                    <a:pt x="79343" y="256603"/>
                  </a:lnTo>
                  <a:lnTo>
                    <a:pt x="40045" y="249434"/>
                  </a:lnTo>
                  <a:lnTo>
                    <a:pt x="34301" y="246114"/>
                  </a:lnTo>
                  <a:lnTo>
                    <a:pt x="28956" y="242196"/>
                  </a:lnTo>
                  <a:close/>
                </a:path>
                <a:path w="146684" h="257175">
                  <a:moveTo>
                    <a:pt x="0" y="171068"/>
                  </a:moveTo>
                  <a:lnTo>
                    <a:pt x="285" y="163090"/>
                  </a:lnTo>
                  <a:lnTo>
                    <a:pt x="1143" y="155245"/>
                  </a:lnTo>
                  <a:lnTo>
                    <a:pt x="2571" y="147668"/>
                  </a:lnTo>
                  <a:lnTo>
                    <a:pt x="4572" y="140493"/>
                  </a:lnTo>
                  <a:lnTo>
                    <a:pt x="6096" y="132873"/>
                  </a:lnTo>
                  <a:lnTo>
                    <a:pt x="30480" y="96202"/>
                  </a:lnTo>
                  <a:lnTo>
                    <a:pt x="36576" y="93154"/>
                  </a:lnTo>
                  <a:lnTo>
                    <a:pt x="41148" y="90106"/>
                  </a:lnTo>
                  <a:lnTo>
                    <a:pt x="47339" y="87058"/>
                  </a:lnTo>
                  <a:lnTo>
                    <a:pt x="51911" y="85534"/>
                  </a:lnTo>
                  <a:lnTo>
                    <a:pt x="58007" y="84010"/>
                  </a:lnTo>
                  <a:lnTo>
                    <a:pt x="62579" y="84010"/>
                  </a:lnTo>
                  <a:lnTo>
                    <a:pt x="68675" y="82486"/>
                  </a:lnTo>
                  <a:lnTo>
                    <a:pt x="73247" y="82486"/>
                  </a:lnTo>
                  <a:lnTo>
                    <a:pt x="80081" y="82772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8394" y="114585"/>
                  </a:lnTo>
                  <a:lnTo>
                    <a:pt x="100679" y="111537"/>
                  </a:lnTo>
                  <a:lnTo>
                    <a:pt x="93059" y="106965"/>
                  </a:lnTo>
                  <a:lnTo>
                    <a:pt x="85439" y="105441"/>
                  </a:lnTo>
                  <a:lnTo>
                    <a:pt x="71723" y="105441"/>
                  </a:lnTo>
                  <a:lnTo>
                    <a:pt x="67151" y="106965"/>
                  </a:lnTo>
                  <a:lnTo>
                    <a:pt x="54959" y="110013"/>
                  </a:lnTo>
                  <a:lnTo>
                    <a:pt x="45815" y="119157"/>
                  </a:lnTo>
                  <a:lnTo>
                    <a:pt x="39624" y="123729"/>
                  </a:lnTo>
                  <a:lnTo>
                    <a:pt x="33528" y="138969"/>
                  </a:lnTo>
                  <a:lnTo>
                    <a:pt x="31527" y="145485"/>
                  </a:lnTo>
                  <a:lnTo>
                    <a:pt x="30099" y="153304"/>
                  </a:lnTo>
                  <a:lnTo>
                    <a:pt x="29241" y="161981"/>
                  </a:lnTo>
                  <a:lnTo>
                    <a:pt x="28956" y="171068"/>
                  </a:lnTo>
                  <a:lnTo>
                    <a:pt x="28956" y="242196"/>
                  </a:lnTo>
                  <a:lnTo>
                    <a:pt x="28576" y="241918"/>
                  </a:lnTo>
                  <a:lnTo>
                    <a:pt x="6096" y="210788"/>
                  </a:lnTo>
                  <a:lnTo>
                    <a:pt x="523" y="182204"/>
                  </a:lnTo>
                  <a:lnTo>
                    <a:pt x="0" y="171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16795" y="2903479"/>
              <a:ext cx="141922" cy="173950"/>
            </a:xfrm>
            <a:prstGeom prst="rect">
              <a:avLst/>
            </a:prstGeom>
          </p:spPr>
        </p:pic>
      </p:grpSp>
      <p:sp>
        <p:nvSpPr>
          <p:cNvPr id="72" name="object 72"/>
          <p:cNvSpPr/>
          <p:nvPr/>
        </p:nvSpPr>
        <p:spPr>
          <a:xfrm>
            <a:off x="7307581" y="3037332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0" y="35051"/>
                </a:moveTo>
                <a:lnTo>
                  <a:pt x="0" y="0"/>
                </a:lnTo>
                <a:lnTo>
                  <a:pt x="33527" y="0"/>
                </a:lnTo>
                <a:lnTo>
                  <a:pt x="33527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82980" y="3381755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3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3"/>
                </a:lnTo>
                <a:lnTo>
                  <a:pt x="0" y="92963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4" name="object 7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540573" y="3373850"/>
            <a:ext cx="131254" cy="174117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259681" y="3311175"/>
            <a:ext cx="233553" cy="23221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714595" y="3373850"/>
            <a:ext cx="112966" cy="174117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2238185" y="3286791"/>
            <a:ext cx="140970" cy="261620"/>
          </a:xfrm>
          <a:custGeom>
            <a:avLst/>
            <a:gdLst/>
            <a:ahLst/>
            <a:cxnLst/>
            <a:rect l="l" t="t" r="r" b="b"/>
            <a:pathLst>
              <a:path w="140969" h="261620">
                <a:moveTo>
                  <a:pt x="61055" y="61055"/>
                </a:moveTo>
                <a:lnTo>
                  <a:pt x="82391" y="0"/>
                </a:lnTo>
                <a:lnTo>
                  <a:pt x="112966" y="0"/>
                </a:lnTo>
                <a:lnTo>
                  <a:pt x="83915" y="61055"/>
                </a:lnTo>
                <a:lnTo>
                  <a:pt x="61055" y="61055"/>
                </a:lnTo>
                <a:close/>
              </a:path>
              <a:path w="140969" h="261620">
                <a:moveTo>
                  <a:pt x="0" y="175641"/>
                </a:moveTo>
                <a:lnTo>
                  <a:pt x="6096" y="137445"/>
                </a:lnTo>
                <a:lnTo>
                  <a:pt x="22860" y="109918"/>
                </a:lnTo>
                <a:lnTo>
                  <a:pt x="27970" y="104513"/>
                </a:lnTo>
                <a:lnTo>
                  <a:pt x="33956" y="99822"/>
                </a:lnTo>
                <a:lnTo>
                  <a:pt x="40513" y="95988"/>
                </a:lnTo>
                <a:lnTo>
                  <a:pt x="47339" y="93154"/>
                </a:lnTo>
                <a:lnTo>
                  <a:pt x="54197" y="90273"/>
                </a:lnTo>
                <a:lnTo>
                  <a:pt x="76557" y="87133"/>
                </a:lnTo>
                <a:lnTo>
                  <a:pt x="81606" y="87344"/>
                </a:lnTo>
                <a:lnTo>
                  <a:pt x="117276" y="101703"/>
                </a:lnTo>
                <a:lnTo>
                  <a:pt x="137826" y="139661"/>
                </a:lnTo>
                <a:lnTo>
                  <a:pt x="140398" y="169544"/>
                </a:lnTo>
                <a:lnTo>
                  <a:pt x="140398" y="180213"/>
                </a:lnTo>
                <a:lnTo>
                  <a:pt x="112966" y="180213"/>
                </a:lnTo>
                <a:lnTo>
                  <a:pt x="112966" y="149637"/>
                </a:lnTo>
                <a:lnTo>
                  <a:pt x="111442" y="143541"/>
                </a:lnTo>
                <a:lnTo>
                  <a:pt x="109918" y="138969"/>
                </a:lnTo>
                <a:lnTo>
                  <a:pt x="108394" y="132873"/>
                </a:lnTo>
                <a:lnTo>
                  <a:pt x="102298" y="123729"/>
                </a:lnTo>
                <a:lnTo>
                  <a:pt x="99250" y="119062"/>
                </a:lnTo>
                <a:lnTo>
                  <a:pt x="94583" y="116014"/>
                </a:lnTo>
                <a:lnTo>
                  <a:pt x="90011" y="112966"/>
                </a:lnTo>
                <a:lnTo>
                  <a:pt x="80867" y="109918"/>
                </a:lnTo>
                <a:lnTo>
                  <a:pt x="67151" y="109918"/>
                </a:lnTo>
                <a:lnTo>
                  <a:pt x="62579" y="111442"/>
                </a:lnTo>
                <a:lnTo>
                  <a:pt x="56483" y="114490"/>
                </a:lnTo>
                <a:lnTo>
                  <a:pt x="51911" y="116014"/>
                </a:lnTo>
                <a:lnTo>
                  <a:pt x="47339" y="119062"/>
                </a:lnTo>
                <a:lnTo>
                  <a:pt x="42767" y="123729"/>
                </a:lnTo>
                <a:lnTo>
                  <a:pt x="39719" y="128301"/>
                </a:lnTo>
                <a:lnTo>
                  <a:pt x="36576" y="132873"/>
                </a:lnTo>
                <a:lnTo>
                  <a:pt x="33528" y="138969"/>
                </a:lnTo>
                <a:lnTo>
                  <a:pt x="30480" y="143541"/>
                </a:lnTo>
                <a:lnTo>
                  <a:pt x="28956" y="149637"/>
                </a:lnTo>
                <a:lnTo>
                  <a:pt x="28956" y="180213"/>
                </a:lnTo>
                <a:lnTo>
                  <a:pt x="27432" y="180213"/>
                </a:lnTo>
                <a:lnTo>
                  <a:pt x="27432" y="243887"/>
                </a:lnTo>
                <a:lnTo>
                  <a:pt x="3214" y="206756"/>
                </a:lnTo>
                <a:lnTo>
                  <a:pt x="309" y="186762"/>
                </a:lnTo>
                <a:lnTo>
                  <a:pt x="0" y="175641"/>
                </a:lnTo>
                <a:close/>
              </a:path>
              <a:path w="140969" h="261620">
                <a:moveTo>
                  <a:pt x="27432" y="243887"/>
                </a:moveTo>
                <a:lnTo>
                  <a:pt x="27432" y="180213"/>
                </a:lnTo>
                <a:lnTo>
                  <a:pt x="27717" y="187047"/>
                </a:lnTo>
                <a:lnTo>
                  <a:pt x="28575" y="193738"/>
                </a:lnTo>
                <a:lnTo>
                  <a:pt x="45815" y="224504"/>
                </a:lnTo>
                <a:lnTo>
                  <a:pt x="50387" y="229076"/>
                </a:lnTo>
                <a:lnTo>
                  <a:pt x="58007" y="232124"/>
                </a:lnTo>
                <a:lnTo>
                  <a:pt x="64103" y="233648"/>
                </a:lnTo>
                <a:lnTo>
                  <a:pt x="71723" y="236696"/>
                </a:lnTo>
                <a:lnTo>
                  <a:pt x="105346" y="236696"/>
                </a:lnTo>
                <a:lnTo>
                  <a:pt x="128206" y="232124"/>
                </a:lnTo>
                <a:lnTo>
                  <a:pt x="135826" y="229076"/>
                </a:lnTo>
                <a:lnTo>
                  <a:pt x="135826" y="251936"/>
                </a:lnTo>
                <a:lnTo>
                  <a:pt x="92312" y="260913"/>
                </a:lnTo>
                <a:lnTo>
                  <a:pt x="88308" y="261066"/>
                </a:lnTo>
                <a:lnTo>
                  <a:pt x="80867" y="261028"/>
                </a:lnTo>
                <a:lnTo>
                  <a:pt x="37004" y="250614"/>
                </a:lnTo>
                <a:lnTo>
                  <a:pt x="30399" y="246437"/>
                </a:lnTo>
                <a:lnTo>
                  <a:pt x="27432" y="243887"/>
                </a:lnTo>
                <a:close/>
              </a:path>
              <a:path w="140969" h="261620">
                <a:moveTo>
                  <a:pt x="28956" y="180213"/>
                </a:moveTo>
                <a:lnTo>
                  <a:pt x="28956" y="155733"/>
                </a:lnTo>
                <a:lnTo>
                  <a:pt x="112966" y="155733"/>
                </a:lnTo>
                <a:lnTo>
                  <a:pt x="112966" y="180213"/>
                </a:lnTo>
                <a:lnTo>
                  <a:pt x="28956" y="180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2804541" y="3286792"/>
            <a:ext cx="1045844" cy="337820"/>
            <a:chOff x="2804541" y="3286792"/>
            <a:chExt cx="1045844" cy="337820"/>
          </a:xfrm>
        </p:grpSpPr>
        <p:pic>
          <p:nvPicPr>
            <p:cNvPr id="79" name="object 7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804541" y="3373850"/>
              <a:ext cx="146494" cy="25041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84659" y="3373850"/>
              <a:ext cx="157162" cy="17411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173920" y="3373850"/>
              <a:ext cx="112966" cy="17411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317367" y="3373850"/>
              <a:ext cx="112966" cy="17411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473101" y="3286792"/>
              <a:ext cx="53975" cy="257175"/>
            </a:xfrm>
            <a:custGeom>
              <a:avLst/>
              <a:gdLst/>
              <a:ahLst/>
              <a:cxnLst/>
              <a:rect l="l" t="t" r="r" b="b"/>
              <a:pathLst>
                <a:path w="53975" h="257175">
                  <a:moveTo>
                    <a:pt x="0" y="256603"/>
                  </a:moveTo>
                  <a:lnTo>
                    <a:pt x="0" y="91630"/>
                  </a:lnTo>
                  <a:lnTo>
                    <a:pt x="27432" y="91630"/>
                  </a:lnTo>
                  <a:lnTo>
                    <a:pt x="27432" y="256603"/>
                  </a:lnTo>
                  <a:lnTo>
                    <a:pt x="0" y="256603"/>
                  </a:lnTo>
                  <a:close/>
                </a:path>
                <a:path w="53975" h="257175">
                  <a:moveTo>
                    <a:pt x="3048" y="61055"/>
                  </a:moveTo>
                  <a:lnTo>
                    <a:pt x="24384" y="0"/>
                  </a:lnTo>
                  <a:lnTo>
                    <a:pt x="53435" y="0"/>
                  </a:lnTo>
                  <a:lnTo>
                    <a:pt x="25908" y="61055"/>
                  </a:lnTo>
                  <a:lnTo>
                    <a:pt x="3048" y="61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532632" y="3378422"/>
              <a:ext cx="154209" cy="16497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708178" y="3373890"/>
              <a:ext cx="141922" cy="174025"/>
            </a:xfrm>
            <a:prstGeom prst="rect">
              <a:avLst/>
            </a:prstGeom>
          </p:spPr>
        </p:pic>
      </p:grpSp>
      <p:sp>
        <p:nvSpPr>
          <p:cNvPr id="86" name="object 86"/>
          <p:cNvSpPr/>
          <p:nvPr/>
        </p:nvSpPr>
        <p:spPr>
          <a:xfrm>
            <a:off x="3896868" y="3291840"/>
            <a:ext cx="27940" cy="251460"/>
          </a:xfrm>
          <a:custGeom>
            <a:avLst/>
            <a:gdLst/>
            <a:ahLst/>
            <a:cxnLst/>
            <a:rect l="l" t="t" r="r" b="b"/>
            <a:pathLst>
              <a:path w="27939" h="251460">
                <a:moveTo>
                  <a:pt x="0" y="251459"/>
                </a:moveTo>
                <a:lnTo>
                  <a:pt x="0" y="0"/>
                </a:lnTo>
                <a:lnTo>
                  <a:pt x="27432" y="0"/>
                </a:lnTo>
                <a:lnTo>
                  <a:pt x="27432" y="251459"/>
                </a:lnTo>
                <a:lnTo>
                  <a:pt x="0" y="251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347781" y="3373850"/>
            <a:ext cx="131254" cy="174117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4532376" y="3291840"/>
            <a:ext cx="337820" cy="256540"/>
            <a:chOff x="4532376" y="3291840"/>
            <a:chExt cx="337820" cy="256540"/>
          </a:xfrm>
        </p:grpSpPr>
        <p:sp>
          <p:nvSpPr>
            <p:cNvPr id="89" name="object 89"/>
            <p:cNvSpPr/>
            <p:nvPr/>
          </p:nvSpPr>
          <p:spPr>
            <a:xfrm>
              <a:off x="4532376" y="3291840"/>
              <a:ext cx="27940" cy="251460"/>
            </a:xfrm>
            <a:custGeom>
              <a:avLst/>
              <a:gdLst/>
              <a:ahLst/>
              <a:cxnLst/>
              <a:rect l="l" t="t" r="r" b="b"/>
              <a:pathLst>
                <a:path w="27939" h="251460">
                  <a:moveTo>
                    <a:pt x="0" y="251459"/>
                  </a:moveTo>
                  <a:lnTo>
                    <a:pt x="0" y="0"/>
                  </a:lnTo>
                  <a:lnTo>
                    <a:pt x="27431" y="0"/>
                  </a:lnTo>
                  <a:lnTo>
                    <a:pt x="27431" y="251459"/>
                  </a:lnTo>
                  <a:lnTo>
                    <a:pt x="0" y="251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90479" y="3332607"/>
              <a:ext cx="111442" cy="21536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727829" y="3373888"/>
              <a:ext cx="142017" cy="174027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915662" y="3373850"/>
            <a:ext cx="241173" cy="174117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207127" y="3373850"/>
            <a:ext cx="91630" cy="16954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268117" y="3373850"/>
            <a:ext cx="112871" cy="174117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697188" y="3373850"/>
            <a:ext cx="157257" cy="17411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411564" y="3373861"/>
            <a:ext cx="141922" cy="174054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599396" y="3291363"/>
            <a:ext cx="833755" cy="257175"/>
            <a:chOff x="6599396" y="3291363"/>
            <a:chExt cx="833755" cy="257175"/>
          </a:xfrm>
        </p:grpSpPr>
        <p:pic>
          <p:nvPicPr>
            <p:cNvPr id="98" name="object 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99396" y="3373850"/>
              <a:ext cx="251745" cy="16954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883234" y="3291369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40" h="257175">
                  <a:moveTo>
                    <a:pt x="27533" y="87058"/>
                  </a:moveTo>
                  <a:lnTo>
                    <a:pt x="1524" y="87058"/>
                  </a:lnTo>
                  <a:lnTo>
                    <a:pt x="1524" y="252031"/>
                  </a:lnTo>
                  <a:lnTo>
                    <a:pt x="27533" y="252031"/>
                  </a:lnTo>
                  <a:lnTo>
                    <a:pt x="27533" y="87058"/>
                  </a:lnTo>
                  <a:close/>
                </a:path>
                <a:path w="218440" h="257175">
                  <a:moveTo>
                    <a:pt x="29057" y="18376"/>
                  </a:moveTo>
                  <a:lnTo>
                    <a:pt x="0" y="18376"/>
                  </a:lnTo>
                  <a:lnTo>
                    <a:pt x="0" y="48856"/>
                  </a:lnTo>
                  <a:lnTo>
                    <a:pt x="29057" y="48856"/>
                  </a:lnTo>
                  <a:lnTo>
                    <a:pt x="29057" y="18376"/>
                  </a:lnTo>
                  <a:close/>
                </a:path>
                <a:path w="218440" h="257175">
                  <a:moveTo>
                    <a:pt x="218313" y="0"/>
                  </a:moveTo>
                  <a:lnTo>
                    <a:pt x="190792" y="0"/>
                  </a:lnTo>
                  <a:lnTo>
                    <a:pt x="190792" y="102298"/>
                  </a:lnTo>
                  <a:lnTo>
                    <a:pt x="190792" y="123736"/>
                  </a:lnTo>
                  <a:lnTo>
                    <a:pt x="190792" y="210794"/>
                  </a:lnTo>
                  <a:lnTo>
                    <a:pt x="189268" y="213842"/>
                  </a:lnTo>
                  <a:lnTo>
                    <a:pt x="180124" y="222986"/>
                  </a:lnTo>
                  <a:lnTo>
                    <a:pt x="175552" y="226034"/>
                  </a:lnTo>
                  <a:lnTo>
                    <a:pt x="172504" y="227558"/>
                  </a:lnTo>
                  <a:lnTo>
                    <a:pt x="154216" y="233654"/>
                  </a:lnTo>
                  <a:lnTo>
                    <a:pt x="140398" y="233654"/>
                  </a:lnTo>
                  <a:lnTo>
                    <a:pt x="108394" y="210794"/>
                  </a:lnTo>
                  <a:lnTo>
                    <a:pt x="103822" y="196977"/>
                  </a:lnTo>
                  <a:lnTo>
                    <a:pt x="102057" y="190995"/>
                  </a:lnTo>
                  <a:lnTo>
                    <a:pt x="101155" y="184594"/>
                  </a:lnTo>
                  <a:lnTo>
                    <a:pt x="100825" y="177901"/>
                  </a:lnTo>
                  <a:lnTo>
                    <a:pt x="100774" y="171069"/>
                  </a:lnTo>
                  <a:lnTo>
                    <a:pt x="101066" y="161302"/>
                  </a:lnTo>
                  <a:lnTo>
                    <a:pt x="111442" y="123736"/>
                  </a:lnTo>
                  <a:lnTo>
                    <a:pt x="117538" y="119164"/>
                  </a:lnTo>
                  <a:lnTo>
                    <a:pt x="122110" y="112966"/>
                  </a:lnTo>
                  <a:lnTo>
                    <a:pt x="126682" y="109918"/>
                  </a:lnTo>
                  <a:lnTo>
                    <a:pt x="138874" y="106870"/>
                  </a:lnTo>
                  <a:lnTo>
                    <a:pt x="143446" y="105346"/>
                  </a:lnTo>
                  <a:lnTo>
                    <a:pt x="157264" y="105346"/>
                  </a:lnTo>
                  <a:lnTo>
                    <a:pt x="164884" y="106870"/>
                  </a:lnTo>
                  <a:lnTo>
                    <a:pt x="172504" y="109918"/>
                  </a:lnTo>
                  <a:lnTo>
                    <a:pt x="180124" y="114490"/>
                  </a:lnTo>
                  <a:lnTo>
                    <a:pt x="186220" y="119164"/>
                  </a:lnTo>
                  <a:lnTo>
                    <a:pt x="190792" y="123736"/>
                  </a:lnTo>
                  <a:lnTo>
                    <a:pt x="190792" y="102298"/>
                  </a:lnTo>
                  <a:lnTo>
                    <a:pt x="151904" y="82765"/>
                  </a:lnTo>
                  <a:lnTo>
                    <a:pt x="145072" y="82486"/>
                  </a:lnTo>
                  <a:lnTo>
                    <a:pt x="134302" y="82486"/>
                  </a:lnTo>
                  <a:lnTo>
                    <a:pt x="129730" y="84010"/>
                  </a:lnTo>
                  <a:lnTo>
                    <a:pt x="123634" y="85534"/>
                  </a:lnTo>
                  <a:lnTo>
                    <a:pt x="119062" y="87058"/>
                  </a:lnTo>
                  <a:lnTo>
                    <a:pt x="112966" y="90106"/>
                  </a:lnTo>
                  <a:lnTo>
                    <a:pt x="108394" y="93154"/>
                  </a:lnTo>
                  <a:lnTo>
                    <a:pt x="102298" y="96202"/>
                  </a:lnTo>
                  <a:lnTo>
                    <a:pt x="93154" y="105346"/>
                  </a:lnTo>
                  <a:lnTo>
                    <a:pt x="88582" y="111442"/>
                  </a:lnTo>
                  <a:lnTo>
                    <a:pt x="83921" y="117538"/>
                  </a:lnTo>
                  <a:lnTo>
                    <a:pt x="80873" y="123736"/>
                  </a:lnTo>
                  <a:lnTo>
                    <a:pt x="77825" y="132880"/>
                  </a:lnTo>
                  <a:lnTo>
                    <a:pt x="74777" y="140500"/>
                  </a:lnTo>
                  <a:lnTo>
                    <a:pt x="73647" y="147612"/>
                  </a:lnTo>
                  <a:lnTo>
                    <a:pt x="72682" y="155168"/>
                  </a:lnTo>
                  <a:lnTo>
                    <a:pt x="71983" y="163042"/>
                  </a:lnTo>
                  <a:lnTo>
                    <a:pt x="71729" y="171069"/>
                  </a:lnTo>
                  <a:lnTo>
                    <a:pt x="72250" y="182194"/>
                  </a:lnTo>
                  <a:lnTo>
                    <a:pt x="85674" y="225463"/>
                  </a:lnTo>
                  <a:lnTo>
                    <a:pt x="117538" y="252031"/>
                  </a:lnTo>
                  <a:lnTo>
                    <a:pt x="151168" y="256603"/>
                  </a:lnTo>
                  <a:lnTo>
                    <a:pt x="157264" y="255079"/>
                  </a:lnTo>
                  <a:lnTo>
                    <a:pt x="161836" y="255079"/>
                  </a:lnTo>
                  <a:lnTo>
                    <a:pt x="166408" y="253555"/>
                  </a:lnTo>
                  <a:lnTo>
                    <a:pt x="170980" y="250418"/>
                  </a:lnTo>
                  <a:lnTo>
                    <a:pt x="175552" y="248894"/>
                  </a:lnTo>
                  <a:lnTo>
                    <a:pt x="178600" y="247370"/>
                  </a:lnTo>
                  <a:lnTo>
                    <a:pt x="192316" y="233654"/>
                  </a:lnTo>
                  <a:lnTo>
                    <a:pt x="198412" y="252031"/>
                  </a:lnTo>
                  <a:lnTo>
                    <a:pt x="218313" y="252031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145845" y="3373850"/>
              <a:ext cx="157162" cy="17411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342727" y="3373850"/>
              <a:ext cx="90011" cy="169545"/>
            </a:xfrm>
            <a:prstGeom prst="rect">
              <a:avLst/>
            </a:prstGeom>
          </p:spPr>
        </p:pic>
      </p:grpSp>
      <p:pic>
        <p:nvPicPr>
          <p:cNvPr id="102" name="object 10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846409" y="3311175"/>
            <a:ext cx="187832" cy="232219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084629" y="3311175"/>
            <a:ext cx="189261" cy="232219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8324278" y="3306603"/>
            <a:ext cx="236854" cy="304165"/>
            <a:chOff x="8324278" y="3306603"/>
            <a:chExt cx="236854" cy="304165"/>
          </a:xfrm>
        </p:grpSpPr>
        <p:pic>
          <p:nvPicPr>
            <p:cNvPr id="105" name="object 10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24278" y="3306603"/>
              <a:ext cx="152590" cy="24136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8501348" y="3505199"/>
              <a:ext cx="59690" cy="105410"/>
            </a:xfrm>
            <a:custGeom>
              <a:avLst/>
              <a:gdLst/>
              <a:ahLst/>
              <a:cxnLst/>
              <a:rect l="l" t="t" r="r" b="b"/>
              <a:pathLst>
                <a:path w="59690" h="105410">
                  <a:moveTo>
                    <a:pt x="0" y="105346"/>
                  </a:moveTo>
                  <a:lnTo>
                    <a:pt x="28955" y="0"/>
                  </a:lnTo>
                  <a:lnTo>
                    <a:pt x="59531" y="0"/>
                  </a:lnTo>
                  <a:lnTo>
                    <a:pt x="27432" y="105346"/>
                  </a:lnTo>
                  <a:lnTo>
                    <a:pt x="0" y="105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1233773" y="3694557"/>
            <a:ext cx="1616710" cy="314960"/>
            <a:chOff x="1233773" y="3694557"/>
            <a:chExt cx="1616710" cy="314960"/>
          </a:xfrm>
        </p:grpSpPr>
        <p:pic>
          <p:nvPicPr>
            <p:cNvPr id="108" name="object 10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33773" y="3719036"/>
              <a:ext cx="1381410" cy="290131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2644229" y="3694556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533" y="68681"/>
                  </a:moveTo>
                  <a:lnTo>
                    <a:pt x="1524" y="68681"/>
                  </a:lnTo>
                  <a:lnTo>
                    <a:pt x="1524" y="233654"/>
                  </a:lnTo>
                  <a:lnTo>
                    <a:pt x="27533" y="233654"/>
                  </a:lnTo>
                  <a:lnTo>
                    <a:pt x="27533" y="68681"/>
                  </a:lnTo>
                  <a:close/>
                </a:path>
                <a:path w="29210" h="233679">
                  <a:moveTo>
                    <a:pt x="2905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57" y="30480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17483" y="3758660"/>
              <a:ext cx="132778" cy="174117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2902172" y="3758660"/>
            <a:ext cx="426084" cy="174625"/>
            <a:chOff x="2902172" y="3758660"/>
            <a:chExt cx="426084" cy="174625"/>
          </a:xfrm>
        </p:grpSpPr>
        <p:pic>
          <p:nvPicPr>
            <p:cNvPr id="112" name="object 11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902172" y="3758660"/>
              <a:ext cx="242697" cy="16954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187636" y="3758736"/>
              <a:ext cx="140398" cy="173992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3373851" y="3719036"/>
            <a:ext cx="523875" cy="278130"/>
            <a:chOff x="3373851" y="3719036"/>
            <a:chExt cx="523875" cy="278130"/>
          </a:xfrm>
        </p:grpSpPr>
        <p:pic>
          <p:nvPicPr>
            <p:cNvPr id="115" name="object 11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73851" y="3758660"/>
              <a:ext cx="135921" cy="16954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537204" y="3719036"/>
              <a:ext cx="111442" cy="21374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674555" y="3758660"/>
              <a:ext cx="142017" cy="174079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839433" y="3890009"/>
              <a:ext cx="58419" cy="107314"/>
            </a:xfrm>
            <a:custGeom>
              <a:avLst/>
              <a:gdLst/>
              <a:ahLst/>
              <a:cxnLst/>
              <a:rect l="l" t="t" r="r" b="b"/>
              <a:pathLst>
                <a:path w="58420" h="107314">
                  <a:moveTo>
                    <a:pt x="0" y="106965"/>
                  </a:moveTo>
                  <a:lnTo>
                    <a:pt x="29051" y="0"/>
                  </a:lnTo>
                  <a:lnTo>
                    <a:pt x="58006" y="0"/>
                  </a:lnTo>
                  <a:lnTo>
                    <a:pt x="26003" y="106965"/>
                  </a:lnTo>
                  <a:lnTo>
                    <a:pt x="0" y="106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4150805" y="3694557"/>
            <a:ext cx="339090" cy="238760"/>
            <a:chOff x="4150805" y="3694557"/>
            <a:chExt cx="339090" cy="238760"/>
          </a:xfrm>
        </p:grpSpPr>
        <p:pic>
          <p:nvPicPr>
            <p:cNvPr id="120" name="object 12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150805" y="3763327"/>
              <a:ext cx="135921" cy="16944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314158" y="3719036"/>
              <a:ext cx="109918" cy="21374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460748" y="3694556"/>
              <a:ext cx="29209" cy="233679"/>
            </a:xfrm>
            <a:custGeom>
              <a:avLst/>
              <a:gdLst/>
              <a:ahLst/>
              <a:cxnLst/>
              <a:rect l="l" t="t" r="r" b="b"/>
              <a:pathLst>
                <a:path w="29210" h="233679">
                  <a:moveTo>
                    <a:pt x="27520" y="68681"/>
                  </a:moveTo>
                  <a:lnTo>
                    <a:pt x="1524" y="68681"/>
                  </a:lnTo>
                  <a:lnTo>
                    <a:pt x="1524" y="233654"/>
                  </a:lnTo>
                  <a:lnTo>
                    <a:pt x="27520" y="233654"/>
                  </a:lnTo>
                  <a:lnTo>
                    <a:pt x="27520" y="68681"/>
                  </a:lnTo>
                  <a:close/>
                </a:path>
                <a:path w="29210" h="233679">
                  <a:moveTo>
                    <a:pt x="290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9044" y="30480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/>
          <p:nvPr/>
        </p:nvSpPr>
        <p:spPr>
          <a:xfrm>
            <a:off x="4544568" y="3675888"/>
            <a:ext cx="27940" cy="253365"/>
          </a:xfrm>
          <a:custGeom>
            <a:avLst/>
            <a:gdLst/>
            <a:ahLst/>
            <a:cxnLst/>
            <a:rect l="l" t="t" r="r" b="b"/>
            <a:pathLst>
              <a:path w="27939" h="253364">
                <a:moveTo>
                  <a:pt x="0" y="252983"/>
                </a:moveTo>
                <a:lnTo>
                  <a:pt x="0" y="0"/>
                </a:lnTo>
                <a:lnTo>
                  <a:pt x="27432" y="0"/>
                </a:lnTo>
                <a:lnTo>
                  <a:pt x="27432" y="252983"/>
                </a:lnTo>
                <a:lnTo>
                  <a:pt x="0" y="252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4627150" y="3677792"/>
            <a:ext cx="751205" cy="255270"/>
            <a:chOff x="4627150" y="3677792"/>
            <a:chExt cx="751205" cy="255270"/>
          </a:xfrm>
        </p:grpSpPr>
        <p:sp>
          <p:nvSpPr>
            <p:cNvPr id="125" name="object 125"/>
            <p:cNvSpPr/>
            <p:nvPr/>
          </p:nvSpPr>
          <p:spPr>
            <a:xfrm>
              <a:off x="4627143" y="3694556"/>
              <a:ext cx="27940" cy="233679"/>
            </a:xfrm>
            <a:custGeom>
              <a:avLst/>
              <a:gdLst/>
              <a:ahLst/>
              <a:cxnLst/>
              <a:rect l="l" t="t" r="r" b="b"/>
              <a:pathLst>
                <a:path w="27939" h="233679">
                  <a:moveTo>
                    <a:pt x="27432" y="68681"/>
                  </a:moveTo>
                  <a:lnTo>
                    <a:pt x="0" y="68681"/>
                  </a:lnTo>
                  <a:lnTo>
                    <a:pt x="0" y="233654"/>
                  </a:lnTo>
                  <a:lnTo>
                    <a:pt x="27432" y="233654"/>
                  </a:lnTo>
                  <a:lnTo>
                    <a:pt x="27432" y="68681"/>
                  </a:lnTo>
                  <a:close/>
                </a:path>
                <a:path w="27939" h="233679">
                  <a:moveTo>
                    <a:pt x="27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694301" y="3763327"/>
              <a:ext cx="132778" cy="16487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857655" y="3758660"/>
              <a:ext cx="131254" cy="174117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5031581" y="3677792"/>
              <a:ext cx="146685" cy="255270"/>
            </a:xfrm>
            <a:custGeom>
              <a:avLst/>
              <a:gdLst/>
              <a:ahLst/>
              <a:cxnLst/>
              <a:rect l="l" t="t" r="r" b="b"/>
              <a:pathLst>
                <a:path w="146685" h="255270">
                  <a:moveTo>
                    <a:pt x="27527" y="240035"/>
                  </a:moveTo>
                  <a:lnTo>
                    <a:pt x="27527" y="169449"/>
                  </a:lnTo>
                  <a:lnTo>
                    <a:pt x="27789" y="176981"/>
                  </a:lnTo>
                  <a:lnTo>
                    <a:pt x="28479" y="183630"/>
                  </a:lnTo>
                  <a:lnTo>
                    <a:pt x="29456" y="189688"/>
                  </a:lnTo>
                  <a:lnTo>
                    <a:pt x="30575" y="195453"/>
                  </a:lnTo>
                  <a:lnTo>
                    <a:pt x="36671" y="210693"/>
                  </a:lnTo>
                  <a:lnTo>
                    <a:pt x="41243" y="215265"/>
                  </a:lnTo>
                  <a:lnTo>
                    <a:pt x="44291" y="221456"/>
                  </a:lnTo>
                  <a:lnTo>
                    <a:pt x="48863" y="224504"/>
                  </a:lnTo>
                  <a:lnTo>
                    <a:pt x="54959" y="227552"/>
                  </a:lnTo>
                  <a:lnTo>
                    <a:pt x="61150" y="230600"/>
                  </a:lnTo>
                  <a:lnTo>
                    <a:pt x="68770" y="232124"/>
                  </a:lnTo>
                  <a:lnTo>
                    <a:pt x="87058" y="232124"/>
                  </a:lnTo>
                  <a:lnTo>
                    <a:pt x="96202" y="229076"/>
                  </a:lnTo>
                  <a:lnTo>
                    <a:pt x="100774" y="226028"/>
                  </a:lnTo>
                  <a:lnTo>
                    <a:pt x="103822" y="224504"/>
                  </a:lnTo>
                  <a:lnTo>
                    <a:pt x="106870" y="221456"/>
                  </a:lnTo>
                  <a:lnTo>
                    <a:pt x="109918" y="219932"/>
                  </a:lnTo>
                  <a:lnTo>
                    <a:pt x="112966" y="216884"/>
                  </a:lnTo>
                  <a:lnTo>
                    <a:pt x="116014" y="213741"/>
                  </a:lnTo>
                  <a:lnTo>
                    <a:pt x="117538" y="212217"/>
                  </a:lnTo>
                  <a:lnTo>
                    <a:pt x="119157" y="209169"/>
                  </a:lnTo>
                  <a:lnTo>
                    <a:pt x="119157" y="0"/>
                  </a:lnTo>
                  <a:lnTo>
                    <a:pt x="146589" y="0"/>
                  </a:lnTo>
                  <a:lnTo>
                    <a:pt x="146589" y="250412"/>
                  </a:lnTo>
                  <a:lnTo>
                    <a:pt x="125253" y="250412"/>
                  </a:lnTo>
                  <a:lnTo>
                    <a:pt x="120681" y="232124"/>
                  </a:lnTo>
                  <a:lnTo>
                    <a:pt x="119157" y="232124"/>
                  </a:lnTo>
                  <a:lnTo>
                    <a:pt x="117538" y="235172"/>
                  </a:lnTo>
                  <a:lnTo>
                    <a:pt x="106870" y="245840"/>
                  </a:lnTo>
                  <a:lnTo>
                    <a:pt x="102298" y="247364"/>
                  </a:lnTo>
                  <a:lnTo>
                    <a:pt x="99250" y="250412"/>
                  </a:lnTo>
                  <a:lnTo>
                    <a:pt x="90106" y="253460"/>
                  </a:lnTo>
                  <a:lnTo>
                    <a:pt x="84010" y="254984"/>
                  </a:lnTo>
                  <a:lnTo>
                    <a:pt x="71818" y="254984"/>
                  </a:lnTo>
                  <a:lnTo>
                    <a:pt x="33242" y="244506"/>
                  </a:lnTo>
                  <a:lnTo>
                    <a:pt x="27789" y="240314"/>
                  </a:lnTo>
                  <a:lnTo>
                    <a:pt x="27527" y="240035"/>
                  </a:lnTo>
                  <a:close/>
                </a:path>
                <a:path w="146685" h="255270">
                  <a:moveTo>
                    <a:pt x="0" y="170973"/>
                  </a:moveTo>
                  <a:lnTo>
                    <a:pt x="7715" y="127682"/>
                  </a:lnTo>
                  <a:lnTo>
                    <a:pt x="26003" y="100774"/>
                  </a:lnTo>
                  <a:lnTo>
                    <a:pt x="35147" y="91630"/>
                  </a:lnTo>
                  <a:lnTo>
                    <a:pt x="41243" y="88582"/>
                  </a:lnTo>
                  <a:lnTo>
                    <a:pt x="45815" y="87058"/>
                  </a:lnTo>
                  <a:lnTo>
                    <a:pt x="51911" y="83915"/>
                  </a:lnTo>
                  <a:lnTo>
                    <a:pt x="56483" y="83915"/>
                  </a:lnTo>
                  <a:lnTo>
                    <a:pt x="62674" y="82391"/>
                  </a:lnTo>
                  <a:lnTo>
                    <a:pt x="67246" y="80867"/>
                  </a:lnTo>
                  <a:lnTo>
                    <a:pt x="71818" y="80867"/>
                  </a:lnTo>
                  <a:lnTo>
                    <a:pt x="79533" y="81178"/>
                  </a:lnTo>
                  <a:lnTo>
                    <a:pt x="86677" y="82212"/>
                  </a:lnTo>
                  <a:lnTo>
                    <a:pt x="93249" y="84122"/>
                  </a:lnTo>
                  <a:lnTo>
                    <a:pt x="99250" y="87058"/>
                  </a:lnTo>
                  <a:lnTo>
                    <a:pt x="106870" y="90106"/>
                  </a:lnTo>
                  <a:lnTo>
                    <a:pt x="112966" y="94678"/>
                  </a:lnTo>
                  <a:lnTo>
                    <a:pt x="119157" y="100774"/>
                  </a:lnTo>
                  <a:lnTo>
                    <a:pt x="119157" y="123634"/>
                  </a:lnTo>
                  <a:lnTo>
                    <a:pt x="112966" y="117538"/>
                  </a:lnTo>
                  <a:lnTo>
                    <a:pt x="106870" y="112966"/>
                  </a:lnTo>
                  <a:lnTo>
                    <a:pt x="99250" y="109918"/>
                  </a:lnTo>
                  <a:lnTo>
                    <a:pt x="93154" y="106870"/>
                  </a:lnTo>
                  <a:lnTo>
                    <a:pt x="85534" y="103822"/>
                  </a:lnTo>
                  <a:lnTo>
                    <a:pt x="71818" y="103822"/>
                  </a:lnTo>
                  <a:lnTo>
                    <a:pt x="59531" y="106870"/>
                  </a:lnTo>
                  <a:lnTo>
                    <a:pt x="54959" y="109918"/>
                  </a:lnTo>
                  <a:lnTo>
                    <a:pt x="48863" y="112966"/>
                  </a:lnTo>
                  <a:lnTo>
                    <a:pt x="28670" y="152304"/>
                  </a:lnTo>
                  <a:lnTo>
                    <a:pt x="27527" y="169449"/>
                  </a:lnTo>
                  <a:lnTo>
                    <a:pt x="27527" y="240035"/>
                  </a:lnTo>
                  <a:lnTo>
                    <a:pt x="22955" y="235172"/>
                  </a:lnTo>
                  <a:lnTo>
                    <a:pt x="3295" y="200856"/>
                  </a:lnTo>
                  <a:lnTo>
                    <a:pt x="324" y="181911"/>
                  </a:lnTo>
                  <a:lnTo>
                    <a:pt x="0" y="170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22462" y="3758660"/>
              <a:ext cx="155638" cy="174117"/>
            </a:xfrm>
            <a:prstGeom prst="rect">
              <a:avLst/>
            </a:prstGeom>
          </p:spPr>
        </p:pic>
      </p:grpSp>
      <p:pic>
        <p:nvPicPr>
          <p:cNvPr id="130" name="object 13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608606" y="3758660"/>
            <a:ext cx="157257" cy="174117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993320" y="3677792"/>
            <a:ext cx="1349311" cy="254984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7568660" y="3696080"/>
            <a:ext cx="429259" cy="236854"/>
            <a:chOff x="7568660" y="3696080"/>
            <a:chExt cx="429259" cy="236854"/>
          </a:xfrm>
        </p:grpSpPr>
        <p:pic>
          <p:nvPicPr>
            <p:cNvPr id="133" name="object 13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568660" y="3696080"/>
              <a:ext cx="114490" cy="8553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712107" y="3758660"/>
              <a:ext cx="112966" cy="17411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855648" y="3758699"/>
              <a:ext cx="141922" cy="174040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8043386" y="3758660"/>
            <a:ext cx="549910" cy="174625"/>
            <a:chOff x="8043386" y="3758660"/>
            <a:chExt cx="549910" cy="174625"/>
          </a:xfrm>
        </p:grpSpPr>
        <p:pic>
          <p:nvPicPr>
            <p:cNvPr id="137" name="object 13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043386" y="3758660"/>
              <a:ext cx="251841" cy="16954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316563" y="3758660"/>
              <a:ext cx="140493" cy="17399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501348" y="3758660"/>
              <a:ext cx="91535" cy="169545"/>
            </a:xfrm>
            <a:prstGeom prst="rect">
              <a:avLst/>
            </a:prstGeom>
          </p:spPr>
        </p:pic>
      </p:grpSp>
      <p:sp>
        <p:nvSpPr>
          <p:cNvPr id="140" name="object 140"/>
          <p:cNvSpPr/>
          <p:nvPr/>
        </p:nvSpPr>
        <p:spPr>
          <a:xfrm>
            <a:off x="1258150" y="4079468"/>
            <a:ext cx="27940" cy="233679"/>
          </a:xfrm>
          <a:custGeom>
            <a:avLst/>
            <a:gdLst/>
            <a:ahLst/>
            <a:cxnLst/>
            <a:rect l="l" t="t" r="r" b="b"/>
            <a:pathLst>
              <a:path w="27940" h="233679">
                <a:moveTo>
                  <a:pt x="27432" y="68668"/>
                </a:moveTo>
                <a:lnTo>
                  <a:pt x="0" y="68668"/>
                </a:lnTo>
                <a:lnTo>
                  <a:pt x="0" y="233641"/>
                </a:lnTo>
                <a:lnTo>
                  <a:pt x="27432" y="233641"/>
                </a:lnTo>
                <a:lnTo>
                  <a:pt x="27432" y="68668"/>
                </a:lnTo>
                <a:close/>
              </a:path>
              <a:path w="27940" h="233679">
                <a:moveTo>
                  <a:pt x="27432" y="0"/>
                </a:moveTo>
                <a:lnTo>
                  <a:pt x="0" y="0"/>
                </a:lnTo>
                <a:lnTo>
                  <a:pt x="0" y="30480"/>
                </a:lnTo>
                <a:lnTo>
                  <a:pt x="27432" y="30480"/>
                </a:lnTo>
                <a:lnTo>
                  <a:pt x="27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1339120" y="4061079"/>
            <a:ext cx="2761615" cy="333375"/>
            <a:chOff x="1339120" y="4061079"/>
            <a:chExt cx="2761615" cy="333375"/>
          </a:xfrm>
        </p:grpSpPr>
        <p:sp>
          <p:nvSpPr>
            <p:cNvPr id="142" name="object 142"/>
            <p:cNvSpPr/>
            <p:nvPr/>
          </p:nvSpPr>
          <p:spPr>
            <a:xfrm>
              <a:off x="1339113" y="4143565"/>
              <a:ext cx="509905" cy="250825"/>
            </a:xfrm>
            <a:custGeom>
              <a:avLst/>
              <a:gdLst/>
              <a:ahLst/>
              <a:cxnLst/>
              <a:rect l="l" t="t" r="r" b="b"/>
              <a:pathLst>
                <a:path w="509905" h="250825">
                  <a:moveTo>
                    <a:pt x="146596" y="85534"/>
                  </a:moveTo>
                  <a:lnTo>
                    <a:pt x="140500" y="45821"/>
                  </a:lnTo>
                  <a:lnTo>
                    <a:pt x="119062" y="15113"/>
                  </a:lnTo>
                  <a:lnTo>
                    <a:pt x="119062" y="85534"/>
                  </a:lnTo>
                  <a:lnTo>
                    <a:pt x="118757" y="95313"/>
                  </a:lnTo>
                  <a:lnTo>
                    <a:pt x="117729" y="103911"/>
                  </a:lnTo>
                  <a:lnTo>
                    <a:pt x="115849" y="111353"/>
                  </a:lnTo>
                  <a:lnTo>
                    <a:pt x="112966" y="117640"/>
                  </a:lnTo>
                  <a:lnTo>
                    <a:pt x="109918" y="126784"/>
                  </a:lnTo>
                  <a:lnTo>
                    <a:pt x="85534" y="148209"/>
                  </a:lnTo>
                  <a:lnTo>
                    <a:pt x="80962" y="149733"/>
                  </a:lnTo>
                  <a:lnTo>
                    <a:pt x="74866" y="151257"/>
                  </a:lnTo>
                  <a:lnTo>
                    <a:pt x="61061" y="151257"/>
                  </a:lnTo>
                  <a:lnTo>
                    <a:pt x="53441" y="149733"/>
                  </a:lnTo>
                  <a:lnTo>
                    <a:pt x="47345" y="146685"/>
                  </a:lnTo>
                  <a:lnTo>
                    <a:pt x="39725" y="143637"/>
                  </a:lnTo>
                  <a:lnTo>
                    <a:pt x="33629" y="139065"/>
                  </a:lnTo>
                  <a:lnTo>
                    <a:pt x="27533" y="132880"/>
                  </a:lnTo>
                  <a:lnTo>
                    <a:pt x="27533" y="45821"/>
                  </a:lnTo>
                  <a:lnTo>
                    <a:pt x="29057" y="44297"/>
                  </a:lnTo>
                  <a:lnTo>
                    <a:pt x="30581" y="41249"/>
                  </a:lnTo>
                  <a:lnTo>
                    <a:pt x="33629" y="39725"/>
                  </a:lnTo>
                  <a:lnTo>
                    <a:pt x="39725" y="33629"/>
                  </a:lnTo>
                  <a:lnTo>
                    <a:pt x="42773" y="32105"/>
                  </a:lnTo>
                  <a:lnTo>
                    <a:pt x="47345" y="29057"/>
                  </a:lnTo>
                  <a:lnTo>
                    <a:pt x="50393" y="27533"/>
                  </a:lnTo>
                  <a:lnTo>
                    <a:pt x="59537" y="24485"/>
                  </a:lnTo>
                  <a:lnTo>
                    <a:pt x="65633" y="22961"/>
                  </a:lnTo>
                  <a:lnTo>
                    <a:pt x="77914" y="22961"/>
                  </a:lnTo>
                  <a:lnTo>
                    <a:pt x="112966" y="52006"/>
                  </a:lnTo>
                  <a:lnTo>
                    <a:pt x="119062" y="85534"/>
                  </a:lnTo>
                  <a:lnTo>
                    <a:pt x="119062" y="15113"/>
                  </a:lnTo>
                  <a:lnTo>
                    <a:pt x="81724" y="292"/>
                  </a:lnTo>
                  <a:lnTo>
                    <a:pt x="74866" y="0"/>
                  </a:lnTo>
                  <a:lnTo>
                    <a:pt x="68681" y="0"/>
                  </a:lnTo>
                  <a:lnTo>
                    <a:pt x="56489" y="3048"/>
                  </a:lnTo>
                  <a:lnTo>
                    <a:pt x="50393" y="4673"/>
                  </a:lnTo>
                  <a:lnTo>
                    <a:pt x="45821" y="7721"/>
                  </a:lnTo>
                  <a:lnTo>
                    <a:pt x="42773" y="9245"/>
                  </a:lnTo>
                  <a:lnTo>
                    <a:pt x="38201" y="12293"/>
                  </a:lnTo>
                  <a:lnTo>
                    <a:pt x="35153" y="15341"/>
                  </a:lnTo>
                  <a:lnTo>
                    <a:pt x="32105" y="16865"/>
                  </a:lnTo>
                  <a:lnTo>
                    <a:pt x="30581" y="18389"/>
                  </a:lnTo>
                  <a:lnTo>
                    <a:pt x="29057" y="21437"/>
                  </a:lnTo>
                  <a:lnTo>
                    <a:pt x="27533" y="22961"/>
                  </a:lnTo>
                  <a:lnTo>
                    <a:pt x="26009" y="22961"/>
                  </a:lnTo>
                  <a:lnTo>
                    <a:pt x="21437" y="4673"/>
                  </a:lnTo>
                  <a:lnTo>
                    <a:pt x="0" y="4673"/>
                  </a:lnTo>
                  <a:lnTo>
                    <a:pt x="0" y="250507"/>
                  </a:lnTo>
                  <a:lnTo>
                    <a:pt x="27533" y="250507"/>
                  </a:lnTo>
                  <a:lnTo>
                    <a:pt x="27533" y="154305"/>
                  </a:lnTo>
                  <a:lnTo>
                    <a:pt x="39725" y="166497"/>
                  </a:lnTo>
                  <a:lnTo>
                    <a:pt x="73342" y="174117"/>
                  </a:lnTo>
                  <a:lnTo>
                    <a:pt x="84010" y="174117"/>
                  </a:lnTo>
                  <a:lnTo>
                    <a:pt x="90106" y="172593"/>
                  </a:lnTo>
                  <a:lnTo>
                    <a:pt x="94678" y="171069"/>
                  </a:lnTo>
                  <a:lnTo>
                    <a:pt x="100774" y="169545"/>
                  </a:lnTo>
                  <a:lnTo>
                    <a:pt x="105346" y="166497"/>
                  </a:lnTo>
                  <a:lnTo>
                    <a:pt x="111442" y="163449"/>
                  </a:lnTo>
                  <a:lnTo>
                    <a:pt x="116014" y="160401"/>
                  </a:lnTo>
                  <a:lnTo>
                    <a:pt x="119062" y="157353"/>
                  </a:lnTo>
                  <a:lnTo>
                    <a:pt x="120586" y="155829"/>
                  </a:lnTo>
                  <a:lnTo>
                    <a:pt x="126682" y="151257"/>
                  </a:lnTo>
                  <a:lnTo>
                    <a:pt x="143548" y="116116"/>
                  </a:lnTo>
                  <a:lnTo>
                    <a:pt x="146329" y="93573"/>
                  </a:lnTo>
                  <a:lnTo>
                    <a:pt x="146596" y="85534"/>
                  </a:lnTo>
                  <a:close/>
                </a:path>
                <a:path w="509905" h="250825">
                  <a:moveTo>
                    <a:pt x="337286" y="193738"/>
                  </a:moveTo>
                  <a:lnTo>
                    <a:pt x="163550" y="193738"/>
                  </a:lnTo>
                  <a:lnTo>
                    <a:pt x="163550" y="218135"/>
                  </a:lnTo>
                  <a:lnTo>
                    <a:pt x="337286" y="218135"/>
                  </a:lnTo>
                  <a:lnTo>
                    <a:pt x="337286" y="193738"/>
                  </a:lnTo>
                  <a:close/>
                </a:path>
                <a:path w="509905" h="250825">
                  <a:moveTo>
                    <a:pt x="509778" y="87058"/>
                  </a:moveTo>
                  <a:lnTo>
                    <a:pt x="501091" y="44196"/>
                  </a:lnTo>
                  <a:lnTo>
                    <a:pt x="482346" y="17983"/>
                  </a:lnTo>
                  <a:lnTo>
                    <a:pt x="482346" y="87058"/>
                  </a:lnTo>
                  <a:lnTo>
                    <a:pt x="482066" y="94792"/>
                  </a:lnTo>
                  <a:lnTo>
                    <a:pt x="467106" y="134404"/>
                  </a:lnTo>
                  <a:lnTo>
                    <a:pt x="462445" y="140500"/>
                  </a:lnTo>
                  <a:lnTo>
                    <a:pt x="457873" y="143548"/>
                  </a:lnTo>
                  <a:lnTo>
                    <a:pt x="451777" y="146596"/>
                  </a:lnTo>
                  <a:lnTo>
                    <a:pt x="445681" y="149733"/>
                  </a:lnTo>
                  <a:lnTo>
                    <a:pt x="439585" y="151257"/>
                  </a:lnTo>
                  <a:lnTo>
                    <a:pt x="424345" y="151257"/>
                  </a:lnTo>
                  <a:lnTo>
                    <a:pt x="418249" y="149733"/>
                  </a:lnTo>
                  <a:lnTo>
                    <a:pt x="412153" y="146596"/>
                  </a:lnTo>
                  <a:lnTo>
                    <a:pt x="405955" y="143548"/>
                  </a:lnTo>
                  <a:lnTo>
                    <a:pt x="399859" y="140500"/>
                  </a:lnTo>
                  <a:lnTo>
                    <a:pt x="395287" y="134404"/>
                  </a:lnTo>
                  <a:lnTo>
                    <a:pt x="390715" y="129832"/>
                  </a:lnTo>
                  <a:lnTo>
                    <a:pt x="381571" y="87058"/>
                  </a:lnTo>
                  <a:lnTo>
                    <a:pt x="381838" y="80225"/>
                  </a:lnTo>
                  <a:lnTo>
                    <a:pt x="395287" y="39725"/>
                  </a:lnTo>
                  <a:lnTo>
                    <a:pt x="424345" y="22961"/>
                  </a:lnTo>
                  <a:lnTo>
                    <a:pt x="438061" y="22961"/>
                  </a:lnTo>
                  <a:lnTo>
                    <a:pt x="445681" y="24485"/>
                  </a:lnTo>
                  <a:lnTo>
                    <a:pt x="457873" y="30581"/>
                  </a:lnTo>
                  <a:lnTo>
                    <a:pt x="462445" y="35153"/>
                  </a:lnTo>
                  <a:lnTo>
                    <a:pt x="467106" y="39725"/>
                  </a:lnTo>
                  <a:lnTo>
                    <a:pt x="476250" y="51917"/>
                  </a:lnTo>
                  <a:lnTo>
                    <a:pt x="477774" y="61150"/>
                  </a:lnTo>
                  <a:lnTo>
                    <a:pt x="479780" y="67132"/>
                  </a:lnTo>
                  <a:lnTo>
                    <a:pt x="481203" y="73533"/>
                  </a:lnTo>
                  <a:lnTo>
                    <a:pt x="482066" y="80225"/>
                  </a:lnTo>
                  <a:lnTo>
                    <a:pt x="482346" y="87058"/>
                  </a:lnTo>
                  <a:lnTo>
                    <a:pt x="482346" y="17983"/>
                  </a:lnTo>
                  <a:lnTo>
                    <a:pt x="440817" y="533"/>
                  </a:lnTo>
                  <a:lnTo>
                    <a:pt x="431965" y="0"/>
                  </a:lnTo>
                  <a:lnTo>
                    <a:pt x="423075" y="533"/>
                  </a:lnTo>
                  <a:lnTo>
                    <a:pt x="385572" y="14147"/>
                  </a:lnTo>
                  <a:lnTo>
                    <a:pt x="361518" y="44196"/>
                  </a:lnTo>
                  <a:lnTo>
                    <a:pt x="352615" y="87058"/>
                  </a:lnTo>
                  <a:lnTo>
                    <a:pt x="353136" y="97078"/>
                  </a:lnTo>
                  <a:lnTo>
                    <a:pt x="365188" y="137845"/>
                  </a:lnTo>
                  <a:lnTo>
                    <a:pt x="381571" y="156718"/>
                  </a:lnTo>
                  <a:lnTo>
                    <a:pt x="385572" y="160020"/>
                  </a:lnTo>
                  <a:lnTo>
                    <a:pt x="423075" y="173812"/>
                  </a:lnTo>
                  <a:lnTo>
                    <a:pt x="431965" y="174117"/>
                  </a:lnTo>
                  <a:lnTo>
                    <a:pt x="440817" y="173812"/>
                  </a:lnTo>
                  <a:lnTo>
                    <a:pt x="477380" y="160020"/>
                  </a:lnTo>
                  <a:lnTo>
                    <a:pt x="482346" y="155981"/>
                  </a:lnTo>
                  <a:lnTo>
                    <a:pt x="483349" y="155168"/>
                  </a:lnTo>
                  <a:lnTo>
                    <a:pt x="506564" y="115430"/>
                  </a:lnTo>
                  <a:lnTo>
                    <a:pt x="509473" y="97078"/>
                  </a:lnTo>
                  <a:lnTo>
                    <a:pt x="509778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890141" y="4148137"/>
              <a:ext cx="134302" cy="169544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2048256" y="4337304"/>
              <a:ext cx="175260" cy="24765"/>
            </a:xfrm>
            <a:custGeom>
              <a:avLst/>
              <a:gdLst/>
              <a:ahLst/>
              <a:cxnLst/>
              <a:rect l="l" t="t" r="r" b="b"/>
              <a:pathLst>
                <a:path w="175260" h="24764">
                  <a:moveTo>
                    <a:pt x="0" y="24384"/>
                  </a:moveTo>
                  <a:lnTo>
                    <a:pt x="0" y="0"/>
                  </a:lnTo>
                  <a:lnTo>
                    <a:pt x="175260" y="0"/>
                  </a:lnTo>
                  <a:lnTo>
                    <a:pt x="175260" y="24384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250376" y="4143565"/>
              <a:ext cx="135826" cy="16954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27446" y="4143565"/>
              <a:ext cx="157257" cy="17411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625852" y="4143565"/>
              <a:ext cx="242792" cy="16954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11316" y="4143639"/>
              <a:ext cx="140493" cy="173995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070860" y="4061079"/>
              <a:ext cx="337185" cy="300990"/>
            </a:xfrm>
            <a:custGeom>
              <a:avLst/>
              <a:gdLst/>
              <a:ahLst/>
              <a:cxnLst/>
              <a:rect l="l" t="t" r="r" b="b"/>
              <a:pathLst>
                <a:path w="337185" h="300989">
                  <a:moveTo>
                    <a:pt x="175260" y="276225"/>
                  </a:moveTo>
                  <a:lnTo>
                    <a:pt x="0" y="276225"/>
                  </a:lnTo>
                  <a:lnTo>
                    <a:pt x="0" y="300621"/>
                  </a:lnTo>
                  <a:lnTo>
                    <a:pt x="175260" y="300621"/>
                  </a:lnTo>
                  <a:lnTo>
                    <a:pt x="175260" y="276225"/>
                  </a:lnTo>
                  <a:close/>
                </a:path>
                <a:path w="337185" h="300989">
                  <a:moveTo>
                    <a:pt x="336613" y="0"/>
                  </a:moveTo>
                  <a:lnTo>
                    <a:pt x="310603" y="0"/>
                  </a:lnTo>
                  <a:lnTo>
                    <a:pt x="310603" y="102400"/>
                  </a:lnTo>
                  <a:lnTo>
                    <a:pt x="310603" y="125260"/>
                  </a:lnTo>
                  <a:lnTo>
                    <a:pt x="310603" y="210794"/>
                  </a:lnTo>
                  <a:lnTo>
                    <a:pt x="309079" y="213842"/>
                  </a:lnTo>
                  <a:lnTo>
                    <a:pt x="306031" y="215366"/>
                  </a:lnTo>
                  <a:lnTo>
                    <a:pt x="304507" y="218414"/>
                  </a:lnTo>
                  <a:lnTo>
                    <a:pt x="301459" y="221462"/>
                  </a:lnTo>
                  <a:lnTo>
                    <a:pt x="298411" y="222986"/>
                  </a:lnTo>
                  <a:lnTo>
                    <a:pt x="293839" y="226034"/>
                  </a:lnTo>
                  <a:lnTo>
                    <a:pt x="290791" y="227558"/>
                  </a:lnTo>
                  <a:lnTo>
                    <a:pt x="286219" y="230695"/>
                  </a:lnTo>
                  <a:lnTo>
                    <a:pt x="277456" y="233616"/>
                  </a:lnTo>
                  <a:lnTo>
                    <a:pt x="258699" y="233743"/>
                  </a:lnTo>
                  <a:lnTo>
                    <a:pt x="252603" y="232219"/>
                  </a:lnTo>
                  <a:lnTo>
                    <a:pt x="246507" y="229082"/>
                  </a:lnTo>
                  <a:lnTo>
                    <a:pt x="240411" y="226034"/>
                  </a:lnTo>
                  <a:lnTo>
                    <a:pt x="235839" y="222986"/>
                  </a:lnTo>
                  <a:lnTo>
                    <a:pt x="231267" y="216890"/>
                  </a:lnTo>
                  <a:lnTo>
                    <a:pt x="226695" y="212318"/>
                  </a:lnTo>
                  <a:lnTo>
                    <a:pt x="219075" y="171069"/>
                  </a:lnTo>
                  <a:lnTo>
                    <a:pt x="219354" y="162217"/>
                  </a:lnTo>
                  <a:lnTo>
                    <a:pt x="231267" y="123736"/>
                  </a:lnTo>
                  <a:lnTo>
                    <a:pt x="257175" y="106972"/>
                  </a:lnTo>
                  <a:lnTo>
                    <a:pt x="261835" y="105448"/>
                  </a:lnTo>
                  <a:lnTo>
                    <a:pt x="275551" y="105448"/>
                  </a:lnTo>
                  <a:lnTo>
                    <a:pt x="298411" y="114592"/>
                  </a:lnTo>
                  <a:lnTo>
                    <a:pt x="304507" y="119164"/>
                  </a:lnTo>
                  <a:lnTo>
                    <a:pt x="310603" y="125260"/>
                  </a:lnTo>
                  <a:lnTo>
                    <a:pt x="310603" y="102400"/>
                  </a:lnTo>
                  <a:lnTo>
                    <a:pt x="309079" y="102400"/>
                  </a:lnTo>
                  <a:lnTo>
                    <a:pt x="302983" y="96202"/>
                  </a:lnTo>
                  <a:lnTo>
                    <a:pt x="296887" y="91630"/>
                  </a:lnTo>
                  <a:lnTo>
                    <a:pt x="289267" y="88582"/>
                  </a:lnTo>
                  <a:lnTo>
                    <a:pt x="283502" y="85712"/>
                  </a:lnTo>
                  <a:lnTo>
                    <a:pt x="277456" y="83820"/>
                  </a:lnTo>
                  <a:lnTo>
                    <a:pt x="270840" y="82804"/>
                  </a:lnTo>
                  <a:lnTo>
                    <a:pt x="263359" y="82486"/>
                  </a:lnTo>
                  <a:lnTo>
                    <a:pt x="258699" y="82486"/>
                  </a:lnTo>
                  <a:lnTo>
                    <a:pt x="252603" y="84010"/>
                  </a:lnTo>
                  <a:lnTo>
                    <a:pt x="248031" y="85534"/>
                  </a:lnTo>
                  <a:lnTo>
                    <a:pt x="241935" y="85534"/>
                  </a:lnTo>
                  <a:lnTo>
                    <a:pt x="237363" y="88582"/>
                  </a:lnTo>
                  <a:lnTo>
                    <a:pt x="231267" y="90106"/>
                  </a:lnTo>
                  <a:lnTo>
                    <a:pt x="226695" y="93154"/>
                  </a:lnTo>
                  <a:lnTo>
                    <a:pt x="220599" y="97828"/>
                  </a:lnTo>
                  <a:lnTo>
                    <a:pt x="216027" y="102400"/>
                  </a:lnTo>
                  <a:lnTo>
                    <a:pt x="211455" y="105448"/>
                  </a:lnTo>
                  <a:lnTo>
                    <a:pt x="206883" y="111544"/>
                  </a:lnTo>
                  <a:lnTo>
                    <a:pt x="203835" y="117640"/>
                  </a:lnTo>
                  <a:lnTo>
                    <a:pt x="200634" y="123380"/>
                  </a:lnTo>
                  <a:lnTo>
                    <a:pt x="198031" y="129273"/>
                  </a:lnTo>
                  <a:lnTo>
                    <a:pt x="196024" y="135470"/>
                  </a:lnTo>
                  <a:lnTo>
                    <a:pt x="194589" y="142113"/>
                  </a:lnTo>
                  <a:lnTo>
                    <a:pt x="192824" y="148386"/>
                  </a:lnTo>
                  <a:lnTo>
                    <a:pt x="191922" y="155638"/>
                  </a:lnTo>
                  <a:lnTo>
                    <a:pt x="191592" y="163766"/>
                  </a:lnTo>
                  <a:lnTo>
                    <a:pt x="191541" y="172593"/>
                  </a:lnTo>
                  <a:lnTo>
                    <a:pt x="191846" y="183540"/>
                  </a:lnTo>
                  <a:lnTo>
                    <a:pt x="204165" y="225513"/>
                  </a:lnTo>
                  <a:lnTo>
                    <a:pt x="219075" y="242214"/>
                  </a:lnTo>
                  <a:lnTo>
                    <a:pt x="224599" y="246126"/>
                  </a:lnTo>
                  <a:lnTo>
                    <a:pt x="261835" y="256552"/>
                  </a:lnTo>
                  <a:lnTo>
                    <a:pt x="275551" y="256603"/>
                  </a:lnTo>
                  <a:lnTo>
                    <a:pt x="289267" y="252031"/>
                  </a:lnTo>
                  <a:lnTo>
                    <a:pt x="293839" y="248983"/>
                  </a:lnTo>
                  <a:lnTo>
                    <a:pt x="296887" y="247459"/>
                  </a:lnTo>
                  <a:lnTo>
                    <a:pt x="302983" y="241363"/>
                  </a:lnTo>
                  <a:lnTo>
                    <a:pt x="306031" y="239839"/>
                  </a:lnTo>
                  <a:lnTo>
                    <a:pt x="309079" y="236791"/>
                  </a:lnTo>
                  <a:lnTo>
                    <a:pt x="310603" y="233743"/>
                  </a:lnTo>
                  <a:lnTo>
                    <a:pt x="316699" y="252031"/>
                  </a:lnTo>
                  <a:lnTo>
                    <a:pt x="336613" y="252031"/>
                  </a:lnTo>
                  <a:lnTo>
                    <a:pt x="3366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451765" y="4143565"/>
              <a:ext cx="157162" cy="174117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625596" y="4337304"/>
              <a:ext cx="173990" cy="24765"/>
            </a:xfrm>
            <a:custGeom>
              <a:avLst/>
              <a:gdLst/>
              <a:ahLst/>
              <a:cxnLst/>
              <a:rect l="l" t="t" r="r" b="b"/>
              <a:pathLst>
                <a:path w="173989" h="24764">
                  <a:moveTo>
                    <a:pt x="0" y="24384"/>
                  </a:moveTo>
                  <a:lnTo>
                    <a:pt x="0" y="0"/>
                  </a:lnTo>
                  <a:lnTo>
                    <a:pt x="173735" y="0"/>
                  </a:lnTo>
                  <a:lnTo>
                    <a:pt x="173735" y="24384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815048" y="4143565"/>
              <a:ext cx="112966" cy="17411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958495" y="4143607"/>
              <a:ext cx="142017" cy="174038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4146233" y="4061079"/>
            <a:ext cx="1056640" cy="257175"/>
            <a:chOff x="4146233" y="4061079"/>
            <a:chExt cx="1056640" cy="257175"/>
          </a:xfrm>
        </p:grpSpPr>
        <p:pic>
          <p:nvPicPr>
            <p:cNvPr id="155" name="object 15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146233" y="4143565"/>
              <a:ext cx="251935" cy="169545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4430166" y="4061079"/>
              <a:ext cx="218440" cy="257175"/>
            </a:xfrm>
            <a:custGeom>
              <a:avLst/>
              <a:gdLst/>
              <a:ahLst/>
              <a:cxnLst/>
              <a:rect l="l" t="t" r="r" b="b"/>
              <a:pathLst>
                <a:path w="218439" h="257175">
                  <a:moveTo>
                    <a:pt x="27533" y="87058"/>
                  </a:moveTo>
                  <a:lnTo>
                    <a:pt x="0" y="87058"/>
                  </a:lnTo>
                  <a:lnTo>
                    <a:pt x="0" y="252031"/>
                  </a:lnTo>
                  <a:lnTo>
                    <a:pt x="27533" y="252031"/>
                  </a:lnTo>
                  <a:lnTo>
                    <a:pt x="27533" y="87058"/>
                  </a:lnTo>
                  <a:close/>
                </a:path>
                <a:path w="218439" h="257175">
                  <a:moveTo>
                    <a:pt x="29057" y="18389"/>
                  </a:moveTo>
                  <a:lnTo>
                    <a:pt x="0" y="18389"/>
                  </a:lnTo>
                  <a:lnTo>
                    <a:pt x="0" y="48869"/>
                  </a:lnTo>
                  <a:lnTo>
                    <a:pt x="29057" y="48869"/>
                  </a:lnTo>
                  <a:lnTo>
                    <a:pt x="29057" y="18389"/>
                  </a:lnTo>
                  <a:close/>
                </a:path>
                <a:path w="218439" h="257175">
                  <a:moveTo>
                    <a:pt x="218313" y="0"/>
                  </a:moveTo>
                  <a:lnTo>
                    <a:pt x="190792" y="0"/>
                  </a:lnTo>
                  <a:lnTo>
                    <a:pt x="190792" y="102400"/>
                  </a:lnTo>
                  <a:lnTo>
                    <a:pt x="190792" y="125260"/>
                  </a:lnTo>
                  <a:lnTo>
                    <a:pt x="190792" y="210794"/>
                  </a:lnTo>
                  <a:lnTo>
                    <a:pt x="189268" y="213842"/>
                  </a:lnTo>
                  <a:lnTo>
                    <a:pt x="184696" y="218414"/>
                  </a:lnTo>
                  <a:lnTo>
                    <a:pt x="183172" y="221462"/>
                  </a:lnTo>
                  <a:lnTo>
                    <a:pt x="180124" y="222986"/>
                  </a:lnTo>
                  <a:lnTo>
                    <a:pt x="175552" y="226034"/>
                  </a:lnTo>
                  <a:lnTo>
                    <a:pt x="172504" y="227558"/>
                  </a:lnTo>
                  <a:lnTo>
                    <a:pt x="167932" y="230695"/>
                  </a:lnTo>
                  <a:lnTo>
                    <a:pt x="158788" y="233743"/>
                  </a:lnTo>
                  <a:lnTo>
                    <a:pt x="140500" y="233743"/>
                  </a:lnTo>
                  <a:lnTo>
                    <a:pt x="132778" y="232219"/>
                  </a:lnTo>
                  <a:lnTo>
                    <a:pt x="128206" y="229082"/>
                  </a:lnTo>
                  <a:lnTo>
                    <a:pt x="116014" y="222986"/>
                  </a:lnTo>
                  <a:lnTo>
                    <a:pt x="112966" y="216890"/>
                  </a:lnTo>
                  <a:lnTo>
                    <a:pt x="108394" y="212318"/>
                  </a:lnTo>
                  <a:lnTo>
                    <a:pt x="105346" y="204698"/>
                  </a:lnTo>
                  <a:lnTo>
                    <a:pt x="103822" y="197078"/>
                  </a:lnTo>
                  <a:lnTo>
                    <a:pt x="102057" y="191300"/>
                  </a:lnTo>
                  <a:lnTo>
                    <a:pt x="101155" y="185216"/>
                  </a:lnTo>
                  <a:lnTo>
                    <a:pt x="100825" y="178562"/>
                  </a:lnTo>
                  <a:lnTo>
                    <a:pt x="100774" y="171069"/>
                  </a:lnTo>
                  <a:lnTo>
                    <a:pt x="101066" y="162217"/>
                  </a:lnTo>
                  <a:lnTo>
                    <a:pt x="111442" y="123736"/>
                  </a:lnTo>
                  <a:lnTo>
                    <a:pt x="143548" y="105448"/>
                  </a:lnTo>
                  <a:lnTo>
                    <a:pt x="157264" y="105448"/>
                  </a:lnTo>
                  <a:lnTo>
                    <a:pt x="172504" y="111544"/>
                  </a:lnTo>
                  <a:lnTo>
                    <a:pt x="178600" y="114592"/>
                  </a:lnTo>
                  <a:lnTo>
                    <a:pt x="186220" y="119164"/>
                  </a:lnTo>
                  <a:lnTo>
                    <a:pt x="190792" y="125260"/>
                  </a:lnTo>
                  <a:lnTo>
                    <a:pt x="190792" y="102400"/>
                  </a:lnTo>
                  <a:lnTo>
                    <a:pt x="184696" y="96202"/>
                  </a:lnTo>
                  <a:lnTo>
                    <a:pt x="178600" y="91630"/>
                  </a:lnTo>
                  <a:lnTo>
                    <a:pt x="170980" y="88582"/>
                  </a:lnTo>
                  <a:lnTo>
                    <a:pt x="164998" y="85712"/>
                  </a:lnTo>
                  <a:lnTo>
                    <a:pt x="158597" y="83820"/>
                  </a:lnTo>
                  <a:lnTo>
                    <a:pt x="151904" y="82804"/>
                  </a:lnTo>
                  <a:lnTo>
                    <a:pt x="145072" y="82486"/>
                  </a:lnTo>
                  <a:lnTo>
                    <a:pt x="140500" y="82486"/>
                  </a:lnTo>
                  <a:lnTo>
                    <a:pt x="134404" y="84010"/>
                  </a:lnTo>
                  <a:lnTo>
                    <a:pt x="129730" y="85534"/>
                  </a:lnTo>
                  <a:lnTo>
                    <a:pt x="123634" y="85534"/>
                  </a:lnTo>
                  <a:lnTo>
                    <a:pt x="117538" y="88582"/>
                  </a:lnTo>
                  <a:lnTo>
                    <a:pt x="112966" y="90106"/>
                  </a:lnTo>
                  <a:lnTo>
                    <a:pt x="106870" y="93154"/>
                  </a:lnTo>
                  <a:lnTo>
                    <a:pt x="102298" y="97828"/>
                  </a:lnTo>
                  <a:lnTo>
                    <a:pt x="97726" y="102400"/>
                  </a:lnTo>
                  <a:lnTo>
                    <a:pt x="91630" y="105448"/>
                  </a:lnTo>
                  <a:lnTo>
                    <a:pt x="88582" y="111544"/>
                  </a:lnTo>
                  <a:lnTo>
                    <a:pt x="73698" y="148386"/>
                  </a:lnTo>
                  <a:lnTo>
                    <a:pt x="71729" y="172593"/>
                  </a:lnTo>
                  <a:lnTo>
                    <a:pt x="72263" y="183540"/>
                  </a:lnTo>
                  <a:lnTo>
                    <a:pt x="85725" y="225513"/>
                  </a:lnTo>
                  <a:lnTo>
                    <a:pt x="117538" y="252031"/>
                  </a:lnTo>
                  <a:lnTo>
                    <a:pt x="157264" y="256603"/>
                  </a:lnTo>
                  <a:lnTo>
                    <a:pt x="170980" y="252031"/>
                  </a:lnTo>
                  <a:lnTo>
                    <a:pt x="174028" y="248983"/>
                  </a:lnTo>
                  <a:lnTo>
                    <a:pt x="178600" y="247459"/>
                  </a:lnTo>
                  <a:lnTo>
                    <a:pt x="184696" y="241363"/>
                  </a:lnTo>
                  <a:lnTo>
                    <a:pt x="187744" y="239839"/>
                  </a:lnTo>
                  <a:lnTo>
                    <a:pt x="189268" y="236791"/>
                  </a:lnTo>
                  <a:lnTo>
                    <a:pt x="192405" y="233743"/>
                  </a:lnTo>
                  <a:lnTo>
                    <a:pt x="198501" y="252031"/>
                  </a:lnTo>
                  <a:lnTo>
                    <a:pt x="218313" y="252031"/>
                  </a:lnTo>
                  <a:lnTo>
                    <a:pt x="21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692777" y="4143565"/>
              <a:ext cx="157162" cy="174117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891183" y="4143565"/>
              <a:ext cx="91630" cy="16954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014818" y="4080986"/>
              <a:ext cx="187737" cy="232124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252942" y="4080986"/>
            <a:ext cx="189261" cy="232124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5492591" y="4076413"/>
            <a:ext cx="297815" cy="241300"/>
            <a:chOff x="5492591" y="4076413"/>
            <a:chExt cx="297815" cy="241300"/>
          </a:xfrm>
        </p:grpSpPr>
        <p:pic>
          <p:nvPicPr>
            <p:cNvPr id="162" name="object 16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492591" y="4076413"/>
              <a:ext cx="154209" cy="24126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672709" y="4080986"/>
              <a:ext cx="117538" cy="85534"/>
            </a:xfrm>
            <a:prstGeom prst="rect">
              <a:avLst/>
            </a:prstGeom>
          </p:spPr>
        </p:pic>
      </p:grpSp>
      <p:grpSp>
        <p:nvGrpSpPr>
          <p:cNvPr id="164" name="object 164"/>
          <p:cNvGrpSpPr/>
          <p:nvPr/>
        </p:nvGrpSpPr>
        <p:grpSpPr>
          <a:xfrm>
            <a:off x="6275737" y="4143565"/>
            <a:ext cx="309880" cy="174625"/>
            <a:chOff x="6275737" y="4143565"/>
            <a:chExt cx="309880" cy="174625"/>
          </a:xfrm>
        </p:grpSpPr>
        <p:pic>
          <p:nvPicPr>
            <p:cNvPr id="165" name="object 16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275737" y="4143565"/>
              <a:ext cx="135826" cy="16954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454331" y="4143565"/>
              <a:ext cx="131254" cy="174117"/>
            </a:xfrm>
            <a:prstGeom prst="rect">
              <a:avLst/>
            </a:prstGeom>
          </p:spPr>
        </p:pic>
      </p:grpSp>
      <p:sp>
        <p:nvSpPr>
          <p:cNvPr id="167" name="object 167"/>
          <p:cNvSpPr/>
          <p:nvPr/>
        </p:nvSpPr>
        <p:spPr>
          <a:xfrm>
            <a:off x="7088124" y="4061459"/>
            <a:ext cx="27940" cy="251460"/>
          </a:xfrm>
          <a:custGeom>
            <a:avLst/>
            <a:gdLst/>
            <a:ahLst/>
            <a:cxnLst/>
            <a:rect l="l" t="t" r="r" b="b"/>
            <a:pathLst>
              <a:path w="27940" h="251460">
                <a:moveTo>
                  <a:pt x="0" y="251459"/>
                </a:moveTo>
                <a:lnTo>
                  <a:pt x="0" y="0"/>
                </a:lnTo>
                <a:lnTo>
                  <a:pt x="27432" y="0"/>
                </a:lnTo>
                <a:lnTo>
                  <a:pt x="27432" y="251459"/>
                </a:lnTo>
                <a:lnTo>
                  <a:pt x="0" y="251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170229" y="4079468"/>
            <a:ext cx="29209" cy="233679"/>
          </a:xfrm>
          <a:custGeom>
            <a:avLst/>
            <a:gdLst/>
            <a:ahLst/>
            <a:cxnLst/>
            <a:rect l="l" t="t" r="r" b="b"/>
            <a:pathLst>
              <a:path w="29209" h="233679">
                <a:moveTo>
                  <a:pt x="27520" y="68668"/>
                </a:moveTo>
                <a:lnTo>
                  <a:pt x="1524" y="68668"/>
                </a:lnTo>
                <a:lnTo>
                  <a:pt x="1524" y="233641"/>
                </a:lnTo>
                <a:lnTo>
                  <a:pt x="27520" y="233641"/>
                </a:lnTo>
                <a:lnTo>
                  <a:pt x="27520" y="68668"/>
                </a:lnTo>
                <a:close/>
              </a:path>
              <a:path w="29209" h="233679">
                <a:moveTo>
                  <a:pt x="29044" y="0"/>
                </a:moveTo>
                <a:lnTo>
                  <a:pt x="0" y="0"/>
                </a:lnTo>
                <a:lnTo>
                  <a:pt x="0" y="30480"/>
                </a:lnTo>
                <a:lnTo>
                  <a:pt x="29044" y="30480"/>
                </a:lnTo>
                <a:lnTo>
                  <a:pt x="29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9" name="object 169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7252621" y="4143565"/>
            <a:ext cx="134397" cy="169545"/>
          </a:xfrm>
          <a:prstGeom prst="rect">
            <a:avLst/>
          </a:prstGeom>
        </p:spPr>
      </p:pic>
      <p:grpSp>
        <p:nvGrpSpPr>
          <p:cNvPr id="170" name="object 170"/>
          <p:cNvGrpSpPr/>
          <p:nvPr/>
        </p:nvGrpSpPr>
        <p:grpSpPr>
          <a:xfrm>
            <a:off x="7440454" y="4061078"/>
            <a:ext cx="309880" cy="257175"/>
            <a:chOff x="7440454" y="4061078"/>
            <a:chExt cx="309880" cy="257175"/>
          </a:xfrm>
        </p:grpSpPr>
        <p:pic>
          <p:nvPicPr>
            <p:cNvPr id="171" name="object 17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440454" y="4061078"/>
              <a:ext cx="135826" cy="252031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619047" y="4143565"/>
              <a:ext cx="131254" cy="174117"/>
            </a:xfrm>
            <a:prstGeom prst="rect">
              <a:avLst/>
            </a:prstGeom>
          </p:spPr>
        </p:pic>
      </p:grpSp>
      <p:grpSp>
        <p:nvGrpSpPr>
          <p:cNvPr id="173" name="object 173"/>
          <p:cNvGrpSpPr/>
          <p:nvPr/>
        </p:nvGrpSpPr>
        <p:grpSpPr>
          <a:xfrm>
            <a:off x="8241792" y="4061079"/>
            <a:ext cx="333375" cy="257175"/>
            <a:chOff x="8241792" y="4061079"/>
            <a:chExt cx="333375" cy="257175"/>
          </a:xfrm>
        </p:grpSpPr>
        <p:sp>
          <p:nvSpPr>
            <p:cNvPr id="174" name="object 174"/>
            <p:cNvSpPr/>
            <p:nvPr/>
          </p:nvSpPr>
          <p:spPr>
            <a:xfrm>
              <a:off x="8241792" y="4061079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9051" y="242909"/>
                  </a:moveTo>
                  <a:lnTo>
                    <a:pt x="29051" y="171068"/>
                  </a:lnTo>
                  <a:lnTo>
                    <a:pt x="29098" y="178561"/>
                  </a:lnTo>
                  <a:lnTo>
                    <a:pt x="29432" y="185213"/>
                  </a:lnTo>
                  <a:lnTo>
                    <a:pt x="30337" y="191294"/>
                  </a:lnTo>
                  <a:lnTo>
                    <a:pt x="32099" y="197072"/>
                  </a:lnTo>
                  <a:lnTo>
                    <a:pt x="33623" y="204692"/>
                  </a:lnTo>
                  <a:lnTo>
                    <a:pt x="36671" y="212312"/>
                  </a:lnTo>
                  <a:lnTo>
                    <a:pt x="41243" y="216884"/>
                  </a:lnTo>
                  <a:lnTo>
                    <a:pt x="44291" y="222980"/>
                  </a:lnTo>
                  <a:lnTo>
                    <a:pt x="56483" y="229076"/>
                  </a:lnTo>
                  <a:lnTo>
                    <a:pt x="61055" y="232219"/>
                  </a:lnTo>
                  <a:lnTo>
                    <a:pt x="68675" y="233743"/>
                  </a:lnTo>
                  <a:lnTo>
                    <a:pt x="87058" y="233743"/>
                  </a:lnTo>
                  <a:lnTo>
                    <a:pt x="96202" y="230695"/>
                  </a:lnTo>
                  <a:lnTo>
                    <a:pt x="100774" y="227552"/>
                  </a:lnTo>
                  <a:lnTo>
                    <a:pt x="103822" y="226028"/>
                  </a:lnTo>
                  <a:lnTo>
                    <a:pt x="106870" y="222980"/>
                  </a:lnTo>
                  <a:lnTo>
                    <a:pt x="111442" y="221456"/>
                  </a:lnTo>
                  <a:lnTo>
                    <a:pt x="112966" y="218408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589" y="0"/>
                  </a:lnTo>
                  <a:lnTo>
                    <a:pt x="146589" y="252031"/>
                  </a:lnTo>
                  <a:lnTo>
                    <a:pt x="126682" y="252031"/>
                  </a:lnTo>
                  <a:lnTo>
                    <a:pt x="120586" y="233743"/>
                  </a:lnTo>
                  <a:lnTo>
                    <a:pt x="117538" y="236791"/>
                  </a:lnTo>
                  <a:lnTo>
                    <a:pt x="116014" y="239839"/>
                  </a:lnTo>
                  <a:lnTo>
                    <a:pt x="112966" y="241363"/>
                  </a:lnTo>
                  <a:lnTo>
                    <a:pt x="106870" y="247459"/>
                  </a:lnTo>
                  <a:lnTo>
                    <a:pt x="102298" y="248983"/>
                  </a:lnTo>
                  <a:lnTo>
                    <a:pt x="99250" y="252031"/>
                  </a:lnTo>
                  <a:lnTo>
                    <a:pt x="85534" y="256603"/>
                  </a:lnTo>
                  <a:lnTo>
                    <a:pt x="45815" y="252031"/>
                  </a:lnTo>
                  <a:lnTo>
                    <a:pt x="33242" y="246125"/>
                  </a:lnTo>
                  <a:lnTo>
                    <a:pt x="29051" y="242909"/>
                  </a:lnTo>
                  <a:close/>
                </a:path>
                <a:path w="146684" h="257175">
                  <a:moveTo>
                    <a:pt x="0" y="172592"/>
                  </a:moveTo>
                  <a:lnTo>
                    <a:pt x="7620" y="129266"/>
                  </a:lnTo>
                  <a:lnTo>
                    <a:pt x="16764" y="111537"/>
                  </a:lnTo>
                  <a:lnTo>
                    <a:pt x="19907" y="105441"/>
                  </a:lnTo>
                  <a:lnTo>
                    <a:pt x="26003" y="102393"/>
                  </a:lnTo>
                  <a:lnTo>
                    <a:pt x="30575" y="97821"/>
                  </a:lnTo>
                  <a:lnTo>
                    <a:pt x="35147" y="93154"/>
                  </a:lnTo>
                  <a:lnTo>
                    <a:pt x="41243" y="90106"/>
                  </a:lnTo>
                  <a:lnTo>
                    <a:pt x="45815" y="88582"/>
                  </a:lnTo>
                  <a:lnTo>
                    <a:pt x="51911" y="85534"/>
                  </a:lnTo>
                  <a:lnTo>
                    <a:pt x="56483" y="85534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3247" y="82486"/>
                  </a:lnTo>
                  <a:lnTo>
                    <a:pt x="80136" y="82796"/>
                  </a:lnTo>
                  <a:lnTo>
                    <a:pt x="86856" y="83819"/>
                  </a:lnTo>
                  <a:lnTo>
                    <a:pt x="93272" y="85701"/>
                  </a:lnTo>
                  <a:lnTo>
                    <a:pt x="99250" y="88582"/>
                  </a:lnTo>
                  <a:lnTo>
                    <a:pt x="106870" y="91630"/>
                  </a:lnTo>
                  <a:lnTo>
                    <a:pt x="112966" y="96202"/>
                  </a:lnTo>
                  <a:lnTo>
                    <a:pt x="119062" y="102393"/>
                  </a:lnTo>
                  <a:lnTo>
                    <a:pt x="119062" y="125253"/>
                  </a:lnTo>
                  <a:lnTo>
                    <a:pt x="114490" y="119157"/>
                  </a:lnTo>
                  <a:lnTo>
                    <a:pt x="106870" y="114585"/>
                  </a:lnTo>
                  <a:lnTo>
                    <a:pt x="100774" y="111537"/>
                  </a:lnTo>
                  <a:lnTo>
                    <a:pt x="85534" y="105441"/>
                  </a:lnTo>
                  <a:lnTo>
                    <a:pt x="71723" y="105441"/>
                  </a:lnTo>
                  <a:lnTo>
                    <a:pt x="33623" y="138969"/>
                  </a:lnTo>
                  <a:lnTo>
                    <a:pt x="29051" y="171068"/>
                  </a:lnTo>
                  <a:lnTo>
                    <a:pt x="29051" y="242909"/>
                  </a:lnTo>
                  <a:lnTo>
                    <a:pt x="27813" y="241958"/>
                  </a:lnTo>
                  <a:lnTo>
                    <a:pt x="3214" y="202476"/>
                  </a:lnTo>
                  <a:lnTo>
                    <a:pt x="309" y="183530"/>
                  </a:lnTo>
                  <a:lnTo>
                    <a:pt x="0" y="172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432577" y="4143565"/>
              <a:ext cx="142017" cy="173997"/>
            </a:xfrm>
            <a:prstGeom prst="rect">
              <a:avLst/>
            </a:prstGeom>
          </p:spPr>
        </p:pic>
      </p:grpSp>
      <p:pic>
        <p:nvPicPr>
          <p:cNvPr id="176" name="object 176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1247490" y="4445984"/>
            <a:ext cx="1349406" cy="256603"/>
          </a:xfrm>
          <a:prstGeom prst="rect">
            <a:avLst/>
          </a:prstGeom>
        </p:spPr>
      </p:pic>
      <p:grpSp>
        <p:nvGrpSpPr>
          <p:cNvPr id="177" name="object 177"/>
          <p:cNvGrpSpPr/>
          <p:nvPr/>
        </p:nvGrpSpPr>
        <p:grpSpPr>
          <a:xfrm>
            <a:off x="2702243" y="4445984"/>
            <a:ext cx="348615" cy="257175"/>
            <a:chOff x="2702243" y="4445984"/>
            <a:chExt cx="348615" cy="257175"/>
          </a:xfrm>
        </p:grpSpPr>
        <p:sp>
          <p:nvSpPr>
            <p:cNvPr id="178" name="object 178"/>
            <p:cNvSpPr/>
            <p:nvPr/>
          </p:nvSpPr>
          <p:spPr>
            <a:xfrm>
              <a:off x="2702243" y="4445984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7432" y="241609"/>
                  </a:moveTo>
                  <a:lnTo>
                    <a:pt x="27432" y="171068"/>
                  </a:lnTo>
                  <a:lnTo>
                    <a:pt x="27693" y="178547"/>
                  </a:lnTo>
                  <a:lnTo>
                    <a:pt x="28384" y="185177"/>
                  </a:lnTo>
                  <a:lnTo>
                    <a:pt x="44291" y="222980"/>
                  </a:lnTo>
                  <a:lnTo>
                    <a:pt x="68675" y="233648"/>
                  </a:lnTo>
                  <a:lnTo>
                    <a:pt x="86963" y="233648"/>
                  </a:lnTo>
                  <a:lnTo>
                    <a:pt x="96107" y="230600"/>
                  </a:lnTo>
                  <a:lnTo>
                    <a:pt x="99155" y="227552"/>
                  </a:lnTo>
                  <a:lnTo>
                    <a:pt x="103822" y="226028"/>
                  </a:lnTo>
                  <a:lnTo>
                    <a:pt x="106870" y="222980"/>
                  </a:lnTo>
                  <a:lnTo>
                    <a:pt x="109918" y="221456"/>
                  </a:lnTo>
                  <a:lnTo>
                    <a:pt x="117538" y="213836"/>
                  </a:lnTo>
                  <a:lnTo>
                    <a:pt x="119062" y="210788"/>
                  </a:lnTo>
                  <a:lnTo>
                    <a:pt x="119062" y="0"/>
                  </a:lnTo>
                  <a:lnTo>
                    <a:pt x="146494" y="0"/>
                  </a:lnTo>
                  <a:lnTo>
                    <a:pt x="146494" y="252031"/>
                  </a:lnTo>
                  <a:lnTo>
                    <a:pt x="125158" y="252031"/>
                  </a:lnTo>
                  <a:lnTo>
                    <a:pt x="120586" y="233648"/>
                  </a:lnTo>
                  <a:lnTo>
                    <a:pt x="119062" y="233648"/>
                  </a:lnTo>
                  <a:lnTo>
                    <a:pt x="117538" y="236696"/>
                  </a:lnTo>
                  <a:lnTo>
                    <a:pt x="114490" y="239744"/>
                  </a:lnTo>
                  <a:lnTo>
                    <a:pt x="111442" y="241363"/>
                  </a:lnTo>
                  <a:lnTo>
                    <a:pt x="109918" y="244411"/>
                  </a:lnTo>
                  <a:lnTo>
                    <a:pt x="105346" y="247459"/>
                  </a:lnTo>
                  <a:lnTo>
                    <a:pt x="102298" y="248983"/>
                  </a:lnTo>
                  <a:lnTo>
                    <a:pt x="99155" y="252031"/>
                  </a:lnTo>
                  <a:lnTo>
                    <a:pt x="94583" y="253555"/>
                  </a:lnTo>
                  <a:lnTo>
                    <a:pt x="88487" y="255079"/>
                  </a:lnTo>
                  <a:lnTo>
                    <a:pt x="83915" y="256603"/>
                  </a:lnTo>
                  <a:lnTo>
                    <a:pt x="71723" y="256603"/>
                  </a:lnTo>
                  <a:lnTo>
                    <a:pt x="65103" y="256317"/>
                  </a:lnTo>
                  <a:lnTo>
                    <a:pt x="27693" y="241891"/>
                  </a:lnTo>
                  <a:lnTo>
                    <a:pt x="27432" y="241609"/>
                  </a:lnTo>
                  <a:close/>
                </a:path>
                <a:path w="146685" h="257175">
                  <a:moveTo>
                    <a:pt x="0" y="172592"/>
                  </a:moveTo>
                  <a:lnTo>
                    <a:pt x="7048" y="129254"/>
                  </a:lnTo>
                  <a:lnTo>
                    <a:pt x="12192" y="117633"/>
                  </a:lnTo>
                  <a:lnTo>
                    <a:pt x="15240" y="111537"/>
                  </a:lnTo>
                  <a:lnTo>
                    <a:pt x="19812" y="105346"/>
                  </a:lnTo>
                  <a:lnTo>
                    <a:pt x="24384" y="102298"/>
                  </a:lnTo>
                  <a:lnTo>
                    <a:pt x="30480" y="97726"/>
                  </a:lnTo>
                  <a:lnTo>
                    <a:pt x="35052" y="93154"/>
                  </a:lnTo>
                  <a:lnTo>
                    <a:pt x="41148" y="90106"/>
                  </a:lnTo>
                  <a:lnTo>
                    <a:pt x="45815" y="88582"/>
                  </a:lnTo>
                  <a:lnTo>
                    <a:pt x="51911" y="85534"/>
                  </a:lnTo>
                  <a:lnTo>
                    <a:pt x="56483" y="84010"/>
                  </a:lnTo>
                  <a:lnTo>
                    <a:pt x="62579" y="84010"/>
                  </a:lnTo>
                  <a:lnTo>
                    <a:pt x="67151" y="82486"/>
                  </a:lnTo>
                  <a:lnTo>
                    <a:pt x="71723" y="82486"/>
                  </a:lnTo>
                  <a:lnTo>
                    <a:pt x="79438" y="82796"/>
                  </a:lnTo>
                  <a:lnTo>
                    <a:pt x="119062" y="102298"/>
                  </a:lnTo>
                  <a:lnTo>
                    <a:pt x="119062" y="125253"/>
                  </a:lnTo>
                  <a:lnTo>
                    <a:pt x="112966" y="119157"/>
                  </a:lnTo>
                  <a:lnTo>
                    <a:pt x="106870" y="114585"/>
                  </a:lnTo>
                  <a:lnTo>
                    <a:pt x="99155" y="111537"/>
                  </a:lnTo>
                  <a:lnTo>
                    <a:pt x="93059" y="108489"/>
                  </a:lnTo>
                  <a:lnTo>
                    <a:pt x="83915" y="105346"/>
                  </a:lnTo>
                  <a:lnTo>
                    <a:pt x="71723" y="105346"/>
                  </a:lnTo>
                  <a:lnTo>
                    <a:pt x="65627" y="106870"/>
                  </a:lnTo>
                  <a:lnTo>
                    <a:pt x="59531" y="108489"/>
                  </a:lnTo>
                  <a:lnTo>
                    <a:pt x="54959" y="111537"/>
                  </a:lnTo>
                  <a:lnTo>
                    <a:pt x="48863" y="114585"/>
                  </a:lnTo>
                  <a:lnTo>
                    <a:pt x="44291" y="119157"/>
                  </a:lnTo>
                  <a:lnTo>
                    <a:pt x="39624" y="123729"/>
                  </a:lnTo>
                  <a:lnTo>
                    <a:pt x="35052" y="131349"/>
                  </a:lnTo>
                  <a:lnTo>
                    <a:pt x="27432" y="171068"/>
                  </a:lnTo>
                  <a:lnTo>
                    <a:pt x="27432" y="241609"/>
                  </a:lnTo>
                  <a:lnTo>
                    <a:pt x="22860" y="236696"/>
                  </a:lnTo>
                  <a:lnTo>
                    <a:pt x="3214" y="202462"/>
                  </a:lnTo>
                  <a:lnTo>
                    <a:pt x="309" y="183490"/>
                  </a:lnTo>
                  <a:lnTo>
                    <a:pt x="0" y="172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893028" y="4528470"/>
              <a:ext cx="157257" cy="174117"/>
            </a:xfrm>
            <a:prstGeom prst="rect">
              <a:avLst/>
            </a:prstGeom>
          </p:spPr>
        </p:pic>
      </p:grpSp>
      <p:grpSp>
        <p:nvGrpSpPr>
          <p:cNvPr id="180" name="object 180"/>
          <p:cNvGrpSpPr/>
          <p:nvPr/>
        </p:nvGrpSpPr>
        <p:grpSpPr>
          <a:xfrm>
            <a:off x="3163253" y="4445508"/>
            <a:ext cx="1099185" cy="257175"/>
            <a:chOff x="3163253" y="4445508"/>
            <a:chExt cx="1099185" cy="257175"/>
          </a:xfrm>
        </p:grpSpPr>
        <p:pic>
          <p:nvPicPr>
            <p:cNvPr id="181" name="object 18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163253" y="4528470"/>
              <a:ext cx="135826" cy="169544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341846" y="4528470"/>
              <a:ext cx="112966" cy="174117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3496056" y="4445508"/>
              <a:ext cx="27940" cy="253365"/>
            </a:xfrm>
            <a:custGeom>
              <a:avLst/>
              <a:gdLst/>
              <a:ahLst/>
              <a:cxnLst/>
              <a:rect l="l" t="t" r="r" b="b"/>
              <a:pathLst>
                <a:path w="27939" h="253364">
                  <a:moveTo>
                    <a:pt x="0" y="252983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52983"/>
                  </a:lnTo>
                  <a:lnTo>
                    <a:pt x="0" y="2529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567779" y="4528470"/>
              <a:ext cx="157257" cy="174117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757041" y="4528470"/>
              <a:ext cx="157162" cy="174117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958495" y="4445984"/>
              <a:ext cx="140493" cy="252031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126421" y="4533042"/>
              <a:ext cx="135826" cy="169544"/>
            </a:xfrm>
            <a:prstGeom prst="rect">
              <a:avLst/>
            </a:prstGeom>
          </p:spPr>
        </p:pic>
      </p:grpSp>
      <p:pic>
        <p:nvPicPr>
          <p:cNvPr id="188" name="object 188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4312634" y="4528470"/>
            <a:ext cx="146589" cy="250507"/>
          </a:xfrm>
          <a:prstGeom prst="rect">
            <a:avLst/>
          </a:prstGeom>
        </p:spPr>
      </p:pic>
      <p:sp>
        <p:nvSpPr>
          <p:cNvPr id="189" name="object 189"/>
          <p:cNvSpPr/>
          <p:nvPr/>
        </p:nvSpPr>
        <p:spPr>
          <a:xfrm>
            <a:off x="4506468" y="466496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0" y="35051"/>
                </a:moveTo>
                <a:lnTo>
                  <a:pt x="0" y="0"/>
                </a:lnTo>
                <a:lnTo>
                  <a:pt x="33528" y="0"/>
                </a:lnTo>
                <a:lnTo>
                  <a:pt x="33528" y="35051"/>
                </a:lnTo>
                <a:lnTo>
                  <a:pt x="0" y="35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82980" y="5006339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401762" y="5142452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349" y="0"/>
                </a:moveTo>
                <a:lnTo>
                  <a:pt x="6349" y="25907"/>
                </a:lnTo>
                <a:lnTo>
                  <a:pt x="0" y="25907"/>
                </a:lnTo>
                <a:lnTo>
                  <a:pt x="0" y="0"/>
                </a:lnTo>
                <a:lnTo>
                  <a:pt x="6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89062" y="4936236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12699" y="0"/>
                </a:moveTo>
                <a:lnTo>
                  <a:pt x="12699" y="26003"/>
                </a:lnTo>
                <a:lnTo>
                  <a:pt x="0" y="26003"/>
                </a:lnTo>
                <a:lnTo>
                  <a:pt x="0" y="0"/>
                </a:lnTo>
                <a:lnTo>
                  <a:pt x="1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89062" y="5142452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12699" y="0"/>
                </a:moveTo>
                <a:lnTo>
                  <a:pt x="12699" y="25907"/>
                </a:lnTo>
                <a:lnTo>
                  <a:pt x="0" y="25907"/>
                </a:lnTo>
                <a:lnTo>
                  <a:pt x="0" y="0"/>
                </a:lnTo>
                <a:lnTo>
                  <a:pt x="1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288732" y="4936236"/>
            <a:ext cx="100330" cy="26034"/>
          </a:xfrm>
          <a:custGeom>
            <a:avLst/>
            <a:gdLst/>
            <a:ahLst/>
            <a:cxnLst/>
            <a:rect l="l" t="t" r="r" b="b"/>
            <a:pathLst>
              <a:path w="100330" h="26035">
                <a:moveTo>
                  <a:pt x="100330" y="0"/>
                </a:moveTo>
                <a:lnTo>
                  <a:pt x="100330" y="26003"/>
                </a:lnTo>
                <a:lnTo>
                  <a:pt x="0" y="26003"/>
                </a:lnTo>
                <a:lnTo>
                  <a:pt x="0" y="0"/>
                </a:lnTo>
                <a:lnTo>
                  <a:pt x="100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288732" y="5037010"/>
            <a:ext cx="100330" cy="26034"/>
          </a:xfrm>
          <a:custGeom>
            <a:avLst/>
            <a:gdLst/>
            <a:ahLst/>
            <a:cxnLst/>
            <a:rect l="l" t="t" r="r" b="b"/>
            <a:pathLst>
              <a:path w="100330" h="26035">
                <a:moveTo>
                  <a:pt x="100330" y="0"/>
                </a:moveTo>
                <a:lnTo>
                  <a:pt x="100330" y="26003"/>
                </a:lnTo>
                <a:lnTo>
                  <a:pt x="0" y="26003"/>
                </a:lnTo>
                <a:lnTo>
                  <a:pt x="0" y="0"/>
                </a:lnTo>
                <a:lnTo>
                  <a:pt x="100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259522" y="4936248"/>
            <a:ext cx="129539" cy="232410"/>
          </a:xfrm>
          <a:custGeom>
            <a:avLst/>
            <a:gdLst/>
            <a:ahLst/>
            <a:cxnLst/>
            <a:rect l="l" t="t" r="r" b="b"/>
            <a:pathLst>
              <a:path w="129540" h="232410">
                <a:moveTo>
                  <a:pt x="129540" y="206209"/>
                </a:moveTo>
                <a:lnTo>
                  <a:pt x="29210" y="206209"/>
                </a:lnTo>
                <a:lnTo>
                  <a:pt x="29210" y="0"/>
                </a:lnTo>
                <a:lnTo>
                  <a:pt x="0" y="0"/>
                </a:lnTo>
                <a:lnTo>
                  <a:pt x="0" y="232117"/>
                </a:lnTo>
                <a:lnTo>
                  <a:pt x="29210" y="232117"/>
                </a:lnTo>
                <a:lnTo>
                  <a:pt x="129540" y="232117"/>
                </a:lnTo>
                <a:lnTo>
                  <a:pt x="129540" y="206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7" name="object 197"/>
          <p:cNvGrpSpPr/>
          <p:nvPr/>
        </p:nvGrpSpPr>
        <p:grpSpPr>
          <a:xfrm>
            <a:off x="1430655" y="4998910"/>
            <a:ext cx="603250" cy="174625"/>
            <a:chOff x="1430655" y="4998910"/>
            <a:chExt cx="603250" cy="174625"/>
          </a:xfrm>
        </p:grpSpPr>
        <p:pic>
          <p:nvPicPr>
            <p:cNvPr id="198" name="object 19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606201" y="4998971"/>
              <a:ext cx="140398" cy="173946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430655" y="5003482"/>
              <a:ext cx="154209" cy="16487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790890" y="4998910"/>
              <a:ext cx="242696" cy="169449"/>
            </a:xfrm>
            <a:prstGeom prst="rect">
              <a:avLst/>
            </a:prstGeom>
          </p:spPr>
        </p:pic>
      </p:grpSp>
      <p:pic>
        <p:nvPicPr>
          <p:cNvPr id="201" name="object 201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087023" y="4998910"/>
            <a:ext cx="145065" cy="250412"/>
          </a:xfrm>
          <a:prstGeom prst="rect">
            <a:avLst/>
          </a:prstGeom>
        </p:spPr>
      </p:pic>
      <p:grpSp>
        <p:nvGrpSpPr>
          <p:cNvPr id="202" name="object 202"/>
          <p:cNvGrpSpPr/>
          <p:nvPr/>
        </p:nvGrpSpPr>
        <p:grpSpPr>
          <a:xfrm>
            <a:off x="2276856" y="4916423"/>
            <a:ext cx="228600" cy="257175"/>
            <a:chOff x="2276856" y="4916423"/>
            <a:chExt cx="228600" cy="257175"/>
          </a:xfrm>
        </p:grpSpPr>
        <p:sp>
          <p:nvSpPr>
            <p:cNvPr id="203" name="object 203"/>
            <p:cNvSpPr/>
            <p:nvPr/>
          </p:nvSpPr>
          <p:spPr>
            <a:xfrm>
              <a:off x="2276856" y="4916423"/>
              <a:ext cx="27940" cy="251460"/>
            </a:xfrm>
            <a:custGeom>
              <a:avLst/>
              <a:gdLst/>
              <a:ahLst/>
              <a:cxnLst/>
              <a:rect l="l" t="t" r="r" b="b"/>
              <a:pathLst>
                <a:path w="27939" h="251460">
                  <a:moveTo>
                    <a:pt x="0" y="251460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25146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348103" y="4998910"/>
              <a:ext cx="157162" cy="174117"/>
            </a:xfrm>
            <a:prstGeom prst="rect">
              <a:avLst/>
            </a:prstGeom>
          </p:spPr>
        </p:pic>
      </p:grpSp>
      <p:sp>
        <p:nvSpPr>
          <p:cNvPr id="205" name="object 205"/>
          <p:cNvSpPr/>
          <p:nvPr/>
        </p:nvSpPr>
        <p:spPr>
          <a:xfrm>
            <a:off x="2551081" y="513483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0" y="33528"/>
                </a:moveTo>
                <a:lnTo>
                  <a:pt x="0" y="0"/>
                </a:lnTo>
                <a:lnTo>
                  <a:pt x="33623" y="0"/>
                </a:lnTo>
                <a:lnTo>
                  <a:pt x="33623" y="33528"/>
                </a:lnTo>
                <a:lnTo>
                  <a:pt x="0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551081" y="5027866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5" h="35560">
                <a:moveTo>
                  <a:pt x="0" y="35147"/>
                </a:moveTo>
                <a:lnTo>
                  <a:pt x="0" y="0"/>
                </a:lnTo>
                <a:lnTo>
                  <a:pt x="33623" y="0"/>
                </a:lnTo>
                <a:lnTo>
                  <a:pt x="33623" y="35147"/>
                </a:lnTo>
                <a:lnTo>
                  <a:pt x="0" y="35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286256" y="5449823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4"/>
                </a:moveTo>
                <a:lnTo>
                  <a:pt x="0" y="0"/>
                </a:lnTo>
                <a:lnTo>
                  <a:pt x="70104" y="0"/>
                </a:lnTo>
                <a:lnTo>
                  <a:pt x="70104" y="70104"/>
                </a:lnTo>
                <a:lnTo>
                  <a:pt x="0" y="70104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8" name="object 208"/>
          <p:cNvGrpSpPr/>
          <p:nvPr/>
        </p:nvGrpSpPr>
        <p:grpSpPr>
          <a:xfrm>
            <a:off x="1513142" y="5435727"/>
            <a:ext cx="911860" cy="154305"/>
            <a:chOff x="1513142" y="5435727"/>
            <a:chExt cx="911860" cy="154305"/>
          </a:xfrm>
        </p:grpSpPr>
        <p:pic>
          <p:nvPicPr>
            <p:cNvPr id="209" name="object 20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513142" y="5435727"/>
              <a:ext cx="122110" cy="142017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667256" y="5440298"/>
              <a:ext cx="97726" cy="14963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790891" y="5440298"/>
              <a:ext cx="122110" cy="149637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951196" y="5440298"/>
              <a:ext cx="216788" cy="145065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187797" y="5440298"/>
              <a:ext cx="120586" cy="149637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346579" y="5440298"/>
              <a:ext cx="77819" cy="145065"/>
            </a:xfrm>
            <a:prstGeom prst="rect">
              <a:avLst/>
            </a:prstGeom>
          </p:spPr>
        </p:pic>
      </p:grpSp>
      <p:grpSp>
        <p:nvGrpSpPr>
          <p:cNvPr id="215" name="object 215"/>
          <p:cNvGrpSpPr/>
          <p:nvPr/>
        </p:nvGrpSpPr>
        <p:grpSpPr>
          <a:xfrm>
            <a:off x="2570988" y="5385244"/>
            <a:ext cx="735965" cy="205104"/>
            <a:chOff x="2570988" y="5385244"/>
            <a:chExt cx="735965" cy="205104"/>
          </a:xfrm>
        </p:grpSpPr>
        <p:pic>
          <p:nvPicPr>
            <p:cNvPr id="216" name="object 216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570988" y="5440298"/>
              <a:ext cx="116014" cy="145065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722055" y="5440298"/>
              <a:ext cx="97726" cy="149637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845689" y="5444871"/>
              <a:ext cx="116014" cy="140493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2994660" y="5556503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0" y="30480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047238" y="5444870"/>
              <a:ext cx="206025" cy="140493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3282315" y="5385257"/>
              <a:ext cx="24765" cy="200660"/>
            </a:xfrm>
            <a:custGeom>
              <a:avLst/>
              <a:gdLst/>
              <a:ahLst/>
              <a:cxnLst/>
              <a:rect l="l" t="t" r="r" b="b"/>
              <a:pathLst>
                <a:path w="24764" h="200660">
                  <a:moveTo>
                    <a:pt x="22948" y="59626"/>
                  </a:moveTo>
                  <a:lnTo>
                    <a:pt x="0" y="59626"/>
                  </a:lnTo>
                  <a:lnTo>
                    <a:pt x="0" y="200113"/>
                  </a:lnTo>
                  <a:lnTo>
                    <a:pt x="22948" y="200113"/>
                  </a:lnTo>
                  <a:lnTo>
                    <a:pt x="22948" y="59626"/>
                  </a:lnTo>
                  <a:close/>
                </a:path>
                <a:path w="24764" h="200660">
                  <a:moveTo>
                    <a:pt x="24472" y="0"/>
                  </a:moveTo>
                  <a:lnTo>
                    <a:pt x="0" y="0"/>
                  </a:lnTo>
                  <a:lnTo>
                    <a:pt x="0" y="25996"/>
                  </a:lnTo>
                  <a:lnTo>
                    <a:pt x="24472" y="25996"/>
                  </a:lnTo>
                  <a:lnTo>
                    <a:pt x="2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2" name="object 222"/>
          <p:cNvGrpSpPr/>
          <p:nvPr/>
        </p:nvGrpSpPr>
        <p:grpSpPr>
          <a:xfrm>
            <a:off x="3352514" y="5370004"/>
            <a:ext cx="739140" cy="220345"/>
            <a:chOff x="3352514" y="5370004"/>
            <a:chExt cx="739140" cy="220345"/>
          </a:xfrm>
        </p:grpSpPr>
        <p:pic>
          <p:nvPicPr>
            <p:cNvPr id="223" name="object 22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352514" y="5370004"/>
              <a:ext cx="120586" cy="215360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3500526" y="5385257"/>
              <a:ext cx="24765" cy="200660"/>
            </a:xfrm>
            <a:custGeom>
              <a:avLst/>
              <a:gdLst/>
              <a:ahLst/>
              <a:cxnLst/>
              <a:rect l="l" t="t" r="r" b="b"/>
              <a:pathLst>
                <a:path w="24764" h="200660">
                  <a:moveTo>
                    <a:pt x="22961" y="59626"/>
                  </a:moveTo>
                  <a:lnTo>
                    <a:pt x="0" y="59626"/>
                  </a:lnTo>
                  <a:lnTo>
                    <a:pt x="0" y="200113"/>
                  </a:lnTo>
                  <a:lnTo>
                    <a:pt x="22961" y="200113"/>
                  </a:lnTo>
                  <a:lnTo>
                    <a:pt x="22961" y="59626"/>
                  </a:lnTo>
                  <a:close/>
                </a:path>
                <a:path w="24764" h="200660">
                  <a:moveTo>
                    <a:pt x="24485" y="0"/>
                  </a:moveTo>
                  <a:lnTo>
                    <a:pt x="0" y="0"/>
                  </a:lnTo>
                  <a:lnTo>
                    <a:pt x="0" y="25996"/>
                  </a:lnTo>
                  <a:lnTo>
                    <a:pt x="24485" y="25996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569303" y="5440299"/>
              <a:ext cx="207549" cy="145065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813524" y="5440298"/>
              <a:ext cx="122110" cy="14963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966115" y="5370004"/>
              <a:ext cx="125158" cy="219932"/>
            </a:xfrm>
            <a:prstGeom prst="rect">
              <a:avLst/>
            </a:prstGeom>
          </p:spPr>
        </p:pic>
      </p:grpSp>
      <p:grpSp>
        <p:nvGrpSpPr>
          <p:cNvPr id="228" name="object 228"/>
          <p:cNvGrpSpPr/>
          <p:nvPr/>
        </p:nvGrpSpPr>
        <p:grpSpPr>
          <a:xfrm>
            <a:off x="4138612" y="5385244"/>
            <a:ext cx="174625" cy="205104"/>
            <a:chOff x="4138612" y="5385244"/>
            <a:chExt cx="174625" cy="205104"/>
          </a:xfrm>
        </p:grpSpPr>
        <p:sp>
          <p:nvSpPr>
            <p:cNvPr id="229" name="object 229"/>
            <p:cNvSpPr/>
            <p:nvPr/>
          </p:nvSpPr>
          <p:spPr>
            <a:xfrm>
              <a:off x="4138612" y="5385257"/>
              <a:ext cx="24765" cy="200660"/>
            </a:xfrm>
            <a:custGeom>
              <a:avLst/>
              <a:gdLst/>
              <a:ahLst/>
              <a:cxnLst/>
              <a:rect l="l" t="t" r="r" b="b"/>
              <a:pathLst>
                <a:path w="24764" h="200660">
                  <a:moveTo>
                    <a:pt x="24472" y="59626"/>
                  </a:moveTo>
                  <a:lnTo>
                    <a:pt x="0" y="59626"/>
                  </a:lnTo>
                  <a:lnTo>
                    <a:pt x="0" y="200113"/>
                  </a:lnTo>
                  <a:lnTo>
                    <a:pt x="24472" y="200113"/>
                  </a:lnTo>
                  <a:lnTo>
                    <a:pt x="24472" y="59626"/>
                  </a:lnTo>
                  <a:close/>
                </a:path>
                <a:path w="24764" h="200660">
                  <a:moveTo>
                    <a:pt x="24472" y="0"/>
                  </a:moveTo>
                  <a:lnTo>
                    <a:pt x="0" y="0"/>
                  </a:lnTo>
                  <a:lnTo>
                    <a:pt x="0" y="25996"/>
                  </a:lnTo>
                  <a:lnTo>
                    <a:pt x="24472" y="25996"/>
                  </a:lnTo>
                  <a:lnTo>
                    <a:pt x="2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199667" y="5440298"/>
              <a:ext cx="112966" cy="149637"/>
            </a:xfrm>
            <a:prstGeom prst="rect">
              <a:avLst/>
            </a:prstGeom>
          </p:spPr>
        </p:pic>
      </p:grpSp>
      <p:grpSp>
        <p:nvGrpSpPr>
          <p:cNvPr id="231" name="object 231"/>
          <p:cNvGrpSpPr/>
          <p:nvPr/>
        </p:nvGrpSpPr>
        <p:grpSpPr>
          <a:xfrm>
            <a:off x="4361688" y="5440298"/>
            <a:ext cx="459740" cy="218440"/>
            <a:chOff x="4361688" y="5440298"/>
            <a:chExt cx="459740" cy="218440"/>
          </a:xfrm>
        </p:grpSpPr>
        <p:sp>
          <p:nvSpPr>
            <p:cNvPr id="232" name="object 232"/>
            <p:cNvSpPr/>
            <p:nvPr/>
          </p:nvSpPr>
          <p:spPr>
            <a:xfrm>
              <a:off x="4361688" y="5556503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0" y="30480"/>
                  </a:moveTo>
                  <a:lnTo>
                    <a:pt x="0" y="0"/>
                  </a:lnTo>
                  <a:lnTo>
                    <a:pt x="28956" y="0"/>
                  </a:lnTo>
                  <a:lnTo>
                    <a:pt x="28956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430173" y="5440299"/>
              <a:ext cx="134397" cy="149637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601146" y="5440298"/>
              <a:ext cx="219837" cy="218308"/>
            </a:xfrm>
            <a:prstGeom prst="rect">
              <a:avLst/>
            </a:prstGeom>
          </p:spPr>
        </p:pic>
      </p:grpSp>
      <p:pic>
        <p:nvPicPr>
          <p:cNvPr id="235" name="object 235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4910995" y="5386768"/>
            <a:ext cx="293084" cy="236791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248656" y="5370576"/>
            <a:ext cx="988885" cy="288131"/>
          </a:xfrm>
          <a:prstGeom prst="rect">
            <a:avLst/>
          </a:prstGeom>
        </p:spPr>
      </p:pic>
      <p:grpSp>
        <p:nvGrpSpPr>
          <p:cNvPr id="237" name="object 237"/>
          <p:cNvGrpSpPr/>
          <p:nvPr/>
        </p:nvGrpSpPr>
        <p:grpSpPr>
          <a:xfrm>
            <a:off x="6327648" y="5370004"/>
            <a:ext cx="299720" cy="220345"/>
            <a:chOff x="6327648" y="5370004"/>
            <a:chExt cx="299720" cy="220345"/>
          </a:xfrm>
        </p:grpSpPr>
        <p:pic>
          <p:nvPicPr>
            <p:cNvPr id="238" name="object 23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6327648" y="5370004"/>
              <a:ext cx="126682" cy="219932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490907" y="5440299"/>
              <a:ext cx="135921" cy="149637"/>
            </a:xfrm>
            <a:prstGeom prst="rect">
              <a:avLst/>
            </a:prstGeom>
          </p:spPr>
        </p:pic>
      </p:grpSp>
      <p:grpSp>
        <p:nvGrpSpPr>
          <p:cNvPr id="240" name="object 240"/>
          <p:cNvGrpSpPr/>
          <p:nvPr/>
        </p:nvGrpSpPr>
        <p:grpSpPr>
          <a:xfrm>
            <a:off x="6715315" y="5370004"/>
            <a:ext cx="1000125" cy="220345"/>
            <a:chOff x="6715315" y="5370004"/>
            <a:chExt cx="1000125" cy="220345"/>
          </a:xfrm>
        </p:grpSpPr>
        <p:pic>
          <p:nvPicPr>
            <p:cNvPr id="241" name="object 241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715315" y="5440298"/>
              <a:ext cx="96202" cy="149637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837426" y="5440298"/>
              <a:ext cx="122110" cy="149637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997731" y="5440299"/>
              <a:ext cx="218313" cy="145065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7243470" y="5385257"/>
              <a:ext cx="24765" cy="200660"/>
            </a:xfrm>
            <a:custGeom>
              <a:avLst/>
              <a:gdLst/>
              <a:ahLst/>
              <a:cxnLst/>
              <a:rect l="l" t="t" r="r" b="b"/>
              <a:pathLst>
                <a:path w="24765" h="200660">
                  <a:moveTo>
                    <a:pt x="22961" y="59626"/>
                  </a:moveTo>
                  <a:lnTo>
                    <a:pt x="0" y="59626"/>
                  </a:lnTo>
                  <a:lnTo>
                    <a:pt x="0" y="200113"/>
                  </a:lnTo>
                  <a:lnTo>
                    <a:pt x="22961" y="200113"/>
                  </a:lnTo>
                  <a:lnTo>
                    <a:pt x="22961" y="59626"/>
                  </a:lnTo>
                  <a:close/>
                </a:path>
                <a:path w="24765" h="200660">
                  <a:moveTo>
                    <a:pt x="24485" y="0"/>
                  </a:moveTo>
                  <a:lnTo>
                    <a:pt x="0" y="0"/>
                  </a:lnTo>
                  <a:lnTo>
                    <a:pt x="0" y="25996"/>
                  </a:lnTo>
                  <a:lnTo>
                    <a:pt x="24485" y="25996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303008" y="5370004"/>
              <a:ext cx="126682" cy="219932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467886" y="5440299"/>
              <a:ext cx="134302" cy="149637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638859" y="5440299"/>
              <a:ext cx="76295" cy="145065"/>
            </a:xfrm>
            <a:prstGeom prst="rect">
              <a:avLst/>
            </a:prstGeom>
          </p:spPr>
        </p:pic>
      </p:grpSp>
      <p:grpSp>
        <p:nvGrpSpPr>
          <p:cNvPr id="248" name="object 248"/>
          <p:cNvGrpSpPr/>
          <p:nvPr/>
        </p:nvGrpSpPr>
        <p:grpSpPr>
          <a:xfrm>
            <a:off x="7805261" y="5382196"/>
            <a:ext cx="542290" cy="208279"/>
            <a:chOff x="7805261" y="5382196"/>
            <a:chExt cx="542290" cy="208279"/>
          </a:xfrm>
        </p:grpSpPr>
        <p:pic>
          <p:nvPicPr>
            <p:cNvPr id="249" name="object 249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805261" y="5386768"/>
              <a:ext cx="161829" cy="198596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8009763" y="5386768"/>
              <a:ext cx="161829" cy="19859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215884" y="5382196"/>
              <a:ext cx="131254" cy="207740"/>
            </a:xfrm>
            <a:prstGeom prst="rect">
              <a:avLst/>
            </a:prstGeom>
          </p:spPr>
        </p:pic>
      </p:grpSp>
      <p:sp>
        <p:nvSpPr>
          <p:cNvPr id="252" name="object 252"/>
          <p:cNvSpPr/>
          <p:nvPr/>
        </p:nvSpPr>
        <p:spPr>
          <a:xfrm>
            <a:off x="1286256" y="5852160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0" y="70103"/>
                </a:moveTo>
                <a:lnTo>
                  <a:pt x="0" y="0"/>
                </a:lnTo>
                <a:lnTo>
                  <a:pt x="70104" y="0"/>
                </a:lnTo>
                <a:lnTo>
                  <a:pt x="70104" y="70103"/>
                </a:lnTo>
                <a:lnTo>
                  <a:pt x="0" y="70103"/>
                </a:lnTo>
                <a:close/>
              </a:path>
            </a:pathLst>
          </a:custGeom>
          <a:solidFill>
            <a:srgbClr val="E66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3" name="object 253"/>
          <p:cNvGrpSpPr/>
          <p:nvPr/>
        </p:nvGrpSpPr>
        <p:grpSpPr>
          <a:xfrm>
            <a:off x="1513142" y="5788532"/>
            <a:ext cx="404495" cy="200025"/>
            <a:chOff x="1513142" y="5788532"/>
            <a:chExt cx="404495" cy="200025"/>
          </a:xfrm>
        </p:grpSpPr>
        <p:pic>
          <p:nvPicPr>
            <p:cNvPr id="254" name="object 25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513142" y="5838920"/>
              <a:ext cx="122110" cy="142017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659636" y="5848064"/>
              <a:ext cx="204501" cy="140493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1893189" y="5788533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4" h="200025">
                  <a:moveTo>
                    <a:pt x="24384" y="59537"/>
                  </a:moveTo>
                  <a:lnTo>
                    <a:pt x="1524" y="59537"/>
                  </a:lnTo>
                  <a:lnTo>
                    <a:pt x="1524" y="200025"/>
                  </a:lnTo>
                  <a:lnTo>
                    <a:pt x="24384" y="200025"/>
                  </a:lnTo>
                  <a:lnTo>
                    <a:pt x="24384" y="59537"/>
                  </a:lnTo>
                  <a:close/>
                </a:path>
                <a:path w="24764" h="200025">
                  <a:moveTo>
                    <a:pt x="24384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4384" y="25908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7" name="object 257"/>
          <p:cNvGrpSpPr/>
          <p:nvPr/>
        </p:nvGrpSpPr>
        <p:grpSpPr>
          <a:xfrm>
            <a:off x="1965008" y="5773197"/>
            <a:ext cx="171450" cy="215900"/>
            <a:chOff x="1965008" y="5773197"/>
            <a:chExt cx="171450" cy="215900"/>
          </a:xfrm>
        </p:grpSpPr>
        <p:pic>
          <p:nvPicPr>
            <p:cNvPr id="258" name="object 258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965008" y="5773197"/>
              <a:ext cx="120586" cy="215360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2111502" y="5788533"/>
              <a:ext cx="24765" cy="200025"/>
            </a:xfrm>
            <a:custGeom>
              <a:avLst/>
              <a:gdLst/>
              <a:ahLst/>
              <a:cxnLst/>
              <a:rect l="l" t="t" r="r" b="b"/>
              <a:pathLst>
                <a:path w="24764" h="200025">
                  <a:moveTo>
                    <a:pt x="24384" y="59537"/>
                  </a:moveTo>
                  <a:lnTo>
                    <a:pt x="1524" y="59537"/>
                  </a:lnTo>
                  <a:lnTo>
                    <a:pt x="1524" y="200025"/>
                  </a:lnTo>
                  <a:lnTo>
                    <a:pt x="24384" y="200025"/>
                  </a:lnTo>
                  <a:lnTo>
                    <a:pt x="24384" y="59537"/>
                  </a:lnTo>
                  <a:close/>
                </a:path>
                <a:path w="24764" h="200025">
                  <a:moveTo>
                    <a:pt x="24384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4384" y="25908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0" name="object 260"/>
          <p:cNvGrpSpPr/>
          <p:nvPr/>
        </p:nvGrpSpPr>
        <p:grpSpPr>
          <a:xfrm>
            <a:off x="2181701" y="5773197"/>
            <a:ext cx="430530" cy="285750"/>
            <a:chOff x="2181701" y="5773197"/>
            <a:chExt cx="430530" cy="285750"/>
          </a:xfrm>
        </p:grpSpPr>
        <p:pic>
          <p:nvPicPr>
            <p:cNvPr id="261" name="object 26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181701" y="5843492"/>
              <a:ext cx="125158" cy="215360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2334387" y="5843492"/>
              <a:ext cx="122110" cy="149637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486977" y="5773197"/>
              <a:ext cx="125158" cy="219932"/>
            </a:xfrm>
            <a:prstGeom prst="rect">
              <a:avLst/>
            </a:prstGeom>
          </p:spPr>
        </p:pic>
      </p:grpSp>
      <p:grpSp>
        <p:nvGrpSpPr>
          <p:cNvPr id="264" name="object 264"/>
          <p:cNvGrpSpPr/>
          <p:nvPr/>
        </p:nvGrpSpPr>
        <p:grpSpPr>
          <a:xfrm>
            <a:off x="2659476" y="5788437"/>
            <a:ext cx="174625" cy="205104"/>
            <a:chOff x="2659476" y="5788437"/>
            <a:chExt cx="174625" cy="205104"/>
          </a:xfrm>
        </p:grpSpPr>
        <p:sp>
          <p:nvSpPr>
            <p:cNvPr id="265" name="object 265"/>
            <p:cNvSpPr/>
            <p:nvPr/>
          </p:nvSpPr>
          <p:spPr>
            <a:xfrm>
              <a:off x="2659469" y="5788444"/>
              <a:ext cx="24765" cy="200660"/>
            </a:xfrm>
            <a:custGeom>
              <a:avLst/>
              <a:gdLst/>
              <a:ahLst/>
              <a:cxnLst/>
              <a:rect l="l" t="t" r="r" b="b"/>
              <a:pathLst>
                <a:path w="24764" h="200660">
                  <a:moveTo>
                    <a:pt x="22961" y="59626"/>
                  </a:moveTo>
                  <a:lnTo>
                    <a:pt x="0" y="59626"/>
                  </a:lnTo>
                  <a:lnTo>
                    <a:pt x="0" y="200113"/>
                  </a:lnTo>
                  <a:lnTo>
                    <a:pt x="22961" y="200113"/>
                  </a:lnTo>
                  <a:lnTo>
                    <a:pt x="22961" y="59626"/>
                  </a:lnTo>
                  <a:close/>
                </a:path>
                <a:path w="24764" h="200660">
                  <a:moveTo>
                    <a:pt x="24485" y="0"/>
                  </a:moveTo>
                  <a:lnTo>
                    <a:pt x="0" y="0"/>
                  </a:lnTo>
                  <a:lnTo>
                    <a:pt x="0" y="25996"/>
                  </a:lnTo>
                  <a:lnTo>
                    <a:pt x="24485" y="25996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720530" y="5843492"/>
              <a:ext cx="112966" cy="149637"/>
            </a:xfrm>
            <a:prstGeom prst="rect">
              <a:avLst/>
            </a:prstGeom>
          </p:spPr>
        </p:pic>
      </p:grpSp>
      <p:grpSp>
        <p:nvGrpSpPr>
          <p:cNvPr id="267" name="object 267"/>
          <p:cNvGrpSpPr/>
          <p:nvPr/>
        </p:nvGrpSpPr>
        <p:grpSpPr>
          <a:xfrm>
            <a:off x="2881884" y="5843492"/>
            <a:ext cx="460375" cy="218440"/>
            <a:chOff x="2881884" y="5843492"/>
            <a:chExt cx="460375" cy="218440"/>
          </a:xfrm>
        </p:grpSpPr>
        <p:sp>
          <p:nvSpPr>
            <p:cNvPr id="268" name="object 268"/>
            <p:cNvSpPr/>
            <p:nvPr/>
          </p:nvSpPr>
          <p:spPr>
            <a:xfrm>
              <a:off x="2881884" y="5958839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0" y="32004"/>
                  </a:moveTo>
                  <a:lnTo>
                    <a:pt x="0" y="0"/>
                  </a:lnTo>
                  <a:lnTo>
                    <a:pt x="28955" y="0"/>
                  </a:lnTo>
                  <a:lnTo>
                    <a:pt x="28955" y="32004"/>
                  </a:lnTo>
                  <a:lnTo>
                    <a:pt x="0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9" name="object 26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952560" y="5843492"/>
              <a:ext cx="134302" cy="149637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122009" y="5843492"/>
              <a:ext cx="219837" cy="218358"/>
            </a:xfrm>
            <a:prstGeom prst="rect">
              <a:avLst/>
            </a:prstGeom>
          </p:spPr>
        </p:pic>
      </p:grpSp>
      <p:grpSp>
        <p:nvGrpSpPr>
          <p:cNvPr id="271" name="object 271"/>
          <p:cNvGrpSpPr/>
          <p:nvPr/>
        </p:nvGrpSpPr>
        <p:grpSpPr>
          <a:xfrm>
            <a:off x="3491389" y="5772911"/>
            <a:ext cx="1207770" cy="254000"/>
            <a:chOff x="3491389" y="5772911"/>
            <a:chExt cx="1207770" cy="254000"/>
          </a:xfrm>
        </p:grpSpPr>
        <p:pic>
          <p:nvPicPr>
            <p:cNvPr id="272" name="object 27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491389" y="5790056"/>
              <a:ext cx="286988" cy="236696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804380" y="5843492"/>
              <a:ext cx="134302" cy="149637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976783" y="5843492"/>
              <a:ext cx="116014" cy="145065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4129469" y="5843492"/>
              <a:ext cx="96202" cy="149637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259199" y="5848064"/>
              <a:ext cx="116014" cy="145065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4419600" y="5772911"/>
              <a:ext cx="24765" cy="218440"/>
            </a:xfrm>
            <a:custGeom>
              <a:avLst/>
              <a:gdLst/>
              <a:ahLst/>
              <a:cxnLst/>
              <a:rect l="l" t="t" r="r" b="b"/>
              <a:pathLst>
                <a:path w="24764" h="218439">
                  <a:moveTo>
                    <a:pt x="0" y="217932"/>
                  </a:moveTo>
                  <a:lnTo>
                    <a:pt x="0" y="0"/>
                  </a:lnTo>
                  <a:lnTo>
                    <a:pt x="24383" y="0"/>
                  </a:lnTo>
                  <a:lnTo>
                    <a:pt x="24383" y="217932"/>
                  </a:lnTo>
                  <a:lnTo>
                    <a:pt x="0" y="217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4469892" y="5808344"/>
              <a:ext cx="94678" cy="184784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585907" y="5843492"/>
              <a:ext cx="112966" cy="149637"/>
            </a:xfrm>
            <a:prstGeom prst="rect">
              <a:avLst/>
            </a:prstGeom>
          </p:spPr>
        </p:pic>
      </p:grpSp>
      <p:grpSp>
        <p:nvGrpSpPr>
          <p:cNvPr id="280" name="object 280"/>
          <p:cNvGrpSpPr/>
          <p:nvPr/>
        </p:nvGrpSpPr>
        <p:grpSpPr>
          <a:xfrm>
            <a:off x="4744688" y="5773197"/>
            <a:ext cx="448945" cy="220345"/>
            <a:chOff x="4744688" y="5773197"/>
            <a:chExt cx="448945" cy="220345"/>
          </a:xfrm>
        </p:grpSpPr>
        <p:pic>
          <p:nvPicPr>
            <p:cNvPr id="281" name="object 281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744688" y="5843492"/>
              <a:ext cx="116014" cy="145065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4897279" y="5773197"/>
              <a:ext cx="125158" cy="21993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059108" y="5843492"/>
              <a:ext cx="134302" cy="149637"/>
            </a:xfrm>
            <a:prstGeom prst="rect">
              <a:avLst/>
            </a:prstGeom>
          </p:spPr>
        </p:pic>
      </p:grpSp>
      <p:grpSp>
        <p:nvGrpSpPr>
          <p:cNvPr id="284" name="object 284"/>
          <p:cNvGrpSpPr/>
          <p:nvPr/>
        </p:nvGrpSpPr>
        <p:grpSpPr>
          <a:xfrm>
            <a:off x="5291138" y="5843492"/>
            <a:ext cx="368300" cy="149860"/>
            <a:chOff x="5291138" y="5843492"/>
            <a:chExt cx="368300" cy="149860"/>
          </a:xfrm>
        </p:grpSpPr>
        <p:pic>
          <p:nvPicPr>
            <p:cNvPr id="285" name="object 28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5291138" y="5848064"/>
              <a:ext cx="116014" cy="145065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451443" y="5843492"/>
              <a:ext cx="207549" cy="145065"/>
            </a:xfrm>
            <a:prstGeom prst="rect">
              <a:avLst/>
            </a:prstGeom>
          </p:spPr>
        </p:pic>
      </p:grpSp>
      <p:grpSp>
        <p:nvGrpSpPr>
          <p:cNvPr id="287" name="object 287"/>
          <p:cNvGrpSpPr/>
          <p:nvPr/>
        </p:nvGrpSpPr>
        <p:grpSpPr>
          <a:xfrm>
            <a:off x="5755195" y="5773197"/>
            <a:ext cx="891540" cy="220345"/>
            <a:chOff x="5755195" y="5773197"/>
            <a:chExt cx="891540" cy="220345"/>
          </a:xfrm>
        </p:grpSpPr>
        <p:pic>
          <p:nvPicPr>
            <p:cNvPr id="288" name="object 288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5755195" y="5773197"/>
              <a:ext cx="125158" cy="219932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5918549" y="5808345"/>
              <a:ext cx="235076" cy="184785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176486" y="5843492"/>
              <a:ext cx="120586" cy="149637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6336792" y="5843492"/>
              <a:ext cx="77819" cy="145065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6438995" y="5843492"/>
              <a:ext cx="207645" cy="145065"/>
            </a:xfrm>
            <a:prstGeom prst="rect">
              <a:avLst/>
            </a:prstGeom>
          </p:spPr>
        </p:pic>
      </p:grpSp>
      <p:sp>
        <p:nvSpPr>
          <p:cNvPr id="293" name="object 293"/>
          <p:cNvSpPr/>
          <p:nvPr/>
        </p:nvSpPr>
        <p:spPr>
          <a:xfrm>
            <a:off x="6692455" y="5788443"/>
            <a:ext cx="24765" cy="200660"/>
          </a:xfrm>
          <a:custGeom>
            <a:avLst/>
            <a:gdLst/>
            <a:ahLst/>
            <a:cxnLst/>
            <a:rect l="l" t="t" r="r" b="b"/>
            <a:pathLst>
              <a:path w="24765" h="200660">
                <a:moveTo>
                  <a:pt x="22948" y="59626"/>
                </a:moveTo>
                <a:lnTo>
                  <a:pt x="0" y="59626"/>
                </a:lnTo>
                <a:lnTo>
                  <a:pt x="0" y="200113"/>
                </a:lnTo>
                <a:lnTo>
                  <a:pt x="22948" y="200113"/>
                </a:lnTo>
                <a:lnTo>
                  <a:pt x="22948" y="59626"/>
                </a:lnTo>
                <a:close/>
              </a:path>
              <a:path w="24765" h="200660">
                <a:moveTo>
                  <a:pt x="24472" y="0"/>
                </a:moveTo>
                <a:lnTo>
                  <a:pt x="0" y="0"/>
                </a:lnTo>
                <a:lnTo>
                  <a:pt x="0" y="25996"/>
                </a:lnTo>
                <a:lnTo>
                  <a:pt x="24472" y="25996"/>
                </a:lnTo>
                <a:lnTo>
                  <a:pt x="244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4" name="object 294"/>
          <p:cNvGrpSpPr/>
          <p:nvPr/>
        </p:nvGrpSpPr>
        <p:grpSpPr>
          <a:xfrm>
            <a:off x="6762655" y="5773197"/>
            <a:ext cx="598805" cy="220345"/>
            <a:chOff x="6762655" y="5773197"/>
            <a:chExt cx="598805" cy="220345"/>
          </a:xfrm>
        </p:grpSpPr>
        <p:pic>
          <p:nvPicPr>
            <p:cNvPr id="295" name="object 295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6762655" y="5843492"/>
              <a:ext cx="116014" cy="145065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915341" y="5843492"/>
              <a:ext cx="112966" cy="149637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7064883" y="5773197"/>
              <a:ext cx="125158" cy="219932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7226713" y="5843492"/>
              <a:ext cx="134397" cy="149637"/>
            </a:xfrm>
            <a:prstGeom prst="rect">
              <a:avLst/>
            </a:prstGeom>
          </p:spPr>
        </p:pic>
      </p:grpSp>
      <p:grpSp>
        <p:nvGrpSpPr>
          <p:cNvPr id="299" name="object 299"/>
          <p:cNvGrpSpPr/>
          <p:nvPr/>
        </p:nvGrpSpPr>
        <p:grpSpPr>
          <a:xfrm>
            <a:off x="7454170" y="5773197"/>
            <a:ext cx="542290" cy="220345"/>
            <a:chOff x="7454170" y="5773197"/>
            <a:chExt cx="542290" cy="220345"/>
          </a:xfrm>
        </p:grpSpPr>
        <p:pic>
          <p:nvPicPr>
            <p:cNvPr id="300" name="object 300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454170" y="5773197"/>
              <a:ext cx="125158" cy="219932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7617524" y="5843492"/>
              <a:ext cx="134302" cy="149637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7788402" y="5843492"/>
              <a:ext cx="207549" cy="145065"/>
            </a:xfrm>
            <a:prstGeom prst="rect">
              <a:avLst/>
            </a:prstGeom>
          </p:spPr>
        </p:pic>
      </p:grpSp>
      <p:grpSp>
        <p:nvGrpSpPr>
          <p:cNvPr id="303" name="object 303"/>
          <p:cNvGrpSpPr/>
          <p:nvPr/>
        </p:nvGrpSpPr>
        <p:grpSpPr>
          <a:xfrm>
            <a:off x="8043387" y="5768625"/>
            <a:ext cx="184785" cy="220345"/>
            <a:chOff x="8043387" y="5768625"/>
            <a:chExt cx="184785" cy="220345"/>
          </a:xfrm>
        </p:grpSpPr>
        <p:sp>
          <p:nvSpPr>
            <p:cNvPr id="304" name="object 304"/>
            <p:cNvSpPr/>
            <p:nvPr/>
          </p:nvSpPr>
          <p:spPr>
            <a:xfrm>
              <a:off x="8043387" y="5768625"/>
              <a:ext cx="46355" cy="220345"/>
            </a:xfrm>
            <a:custGeom>
              <a:avLst/>
              <a:gdLst/>
              <a:ahLst/>
              <a:cxnLst/>
              <a:rect l="l" t="t" r="r" b="b"/>
              <a:pathLst>
                <a:path w="46354" h="220345">
                  <a:moveTo>
                    <a:pt x="0" y="219932"/>
                  </a:moveTo>
                  <a:lnTo>
                    <a:pt x="0" y="79438"/>
                  </a:lnTo>
                  <a:lnTo>
                    <a:pt x="22860" y="79438"/>
                  </a:lnTo>
                  <a:lnTo>
                    <a:pt x="22860" y="219932"/>
                  </a:lnTo>
                  <a:lnTo>
                    <a:pt x="0" y="219932"/>
                  </a:lnTo>
                  <a:close/>
                </a:path>
                <a:path w="46354" h="220345">
                  <a:moveTo>
                    <a:pt x="1524" y="53435"/>
                  </a:moveTo>
                  <a:lnTo>
                    <a:pt x="19812" y="0"/>
                  </a:lnTo>
                  <a:lnTo>
                    <a:pt x="45815" y="0"/>
                  </a:lnTo>
                  <a:lnTo>
                    <a:pt x="21336" y="53435"/>
                  </a:lnTo>
                  <a:lnTo>
                    <a:pt x="1524" y="53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5" name="object 305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8112062" y="5843492"/>
              <a:ext cx="116014" cy="145065"/>
            </a:xfrm>
            <a:prstGeom prst="rect">
              <a:avLst/>
            </a:prstGeom>
          </p:spPr>
        </p:pic>
      </p:grpSp>
      <p:grpSp>
        <p:nvGrpSpPr>
          <p:cNvPr id="306" name="object 306"/>
          <p:cNvGrpSpPr/>
          <p:nvPr/>
        </p:nvGrpSpPr>
        <p:grpSpPr>
          <a:xfrm>
            <a:off x="8273891" y="5788437"/>
            <a:ext cx="195580" cy="205104"/>
            <a:chOff x="8273891" y="5788437"/>
            <a:chExt cx="195580" cy="205104"/>
          </a:xfrm>
        </p:grpSpPr>
        <p:sp>
          <p:nvSpPr>
            <p:cNvPr id="307" name="object 307"/>
            <p:cNvSpPr/>
            <p:nvPr/>
          </p:nvSpPr>
          <p:spPr>
            <a:xfrm>
              <a:off x="8273885" y="5788444"/>
              <a:ext cx="24765" cy="200660"/>
            </a:xfrm>
            <a:custGeom>
              <a:avLst/>
              <a:gdLst/>
              <a:ahLst/>
              <a:cxnLst/>
              <a:rect l="l" t="t" r="r" b="b"/>
              <a:pathLst>
                <a:path w="24765" h="200660">
                  <a:moveTo>
                    <a:pt x="22961" y="59626"/>
                  </a:moveTo>
                  <a:lnTo>
                    <a:pt x="0" y="59626"/>
                  </a:lnTo>
                  <a:lnTo>
                    <a:pt x="0" y="200113"/>
                  </a:lnTo>
                  <a:lnTo>
                    <a:pt x="22961" y="200113"/>
                  </a:lnTo>
                  <a:lnTo>
                    <a:pt x="22961" y="59626"/>
                  </a:lnTo>
                  <a:close/>
                </a:path>
                <a:path w="24765" h="200660">
                  <a:moveTo>
                    <a:pt x="24485" y="0"/>
                  </a:moveTo>
                  <a:lnTo>
                    <a:pt x="0" y="0"/>
                  </a:lnTo>
                  <a:lnTo>
                    <a:pt x="0" y="25996"/>
                  </a:lnTo>
                  <a:lnTo>
                    <a:pt x="24485" y="25996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" name="object 308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8334947" y="5843492"/>
              <a:ext cx="134302" cy="149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08" y="294131"/>
            <a:ext cx="6961631" cy="99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3128" y="20741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2025" y="1982438"/>
            <a:ext cx="250825" cy="276860"/>
          </a:xfrm>
          <a:custGeom>
            <a:avLst/>
            <a:gdLst/>
            <a:ahLst/>
            <a:cxnLst/>
            <a:rect l="l" t="t" r="r" b="b"/>
            <a:pathLst>
              <a:path w="250825" h="276860">
                <a:moveTo>
                  <a:pt x="0" y="138969"/>
                </a:moveTo>
                <a:lnTo>
                  <a:pt x="5143" y="95598"/>
                </a:lnTo>
                <a:lnTo>
                  <a:pt x="19097" y="59388"/>
                </a:lnTo>
                <a:lnTo>
                  <a:pt x="51720" y="23479"/>
                </a:lnTo>
                <a:lnTo>
                  <a:pt x="97524" y="3048"/>
                </a:lnTo>
                <a:lnTo>
                  <a:pt x="125158" y="0"/>
                </a:lnTo>
                <a:lnTo>
                  <a:pt x="138881" y="809"/>
                </a:lnTo>
                <a:lnTo>
                  <a:pt x="177069" y="10668"/>
                </a:lnTo>
                <a:lnTo>
                  <a:pt x="216789" y="39719"/>
                </a:lnTo>
                <a:lnTo>
                  <a:pt x="241173" y="82486"/>
                </a:lnTo>
                <a:lnTo>
                  <a:pt x="249745" y="124143"/>
                </a:lnTo>
                <a:lnTo>
                  <a:pt x="250317" y="138969"/>
                </a:lnTo>
                <a:lnTo>
                  <a:pt x="249745" y="153598"/>
                </a:lnTo>
                <a:lnTo>
                  <a:pt x="241173" y="193929"/>
                </a:lnTo>
                <a:lnTo>
                  <a:pt x="223599" y="228527"/>
                </a:lnTo>
                <a:lnTo>
                  <a:pt x="215265" y="238220"/>
                </a:lnTo>
                <a:lnTo>
                  <a:pt x="215265" y="138969"/>
                </a:lnTo>
                <a:lnTo>
                  <a:pt x="214955" y="125786"/>
                </a:lnTo>
                <a:lnTo>
                  <a:pt x="205201" y="81889"/>
                </a:lnTo>
                <a:lnTo>
                  <a:pt x="175926" y="45624"/>
                </a:lnTo>
                <a:lnTo>
                  <a:pt x="134293" y="29598"/>
                </a:lnTo>
                <a:lnTo>
                  <a:pt x="125158" y="29051"/>
                </a:lnTo>
                <a:lnTo>
                  <a:pt x="115371" y="29598"/>
                </a:lnTo>
                <a:lnTo>
                  <a:pt x="73449" y="45624"/>
                </a:lnTo>
                <a:lnTo>
                  <a:pt x="44957" y="81889"/>
                </a:lnTo>
                <a:lnTo>
                  <a:pt x="34170" y="125786"/>
                </a:lnTo>
                <a:lnTo>
                  <a:pt x="33623" y="138969"/>
                </a:lnTo>
                <a:lnTo>
                  <a:pt x="33623" y="238220"/>
                </a:lnTo>
                <a:lnTo>
                  <a:pt x="25916" y="228527"/>
                </a:lnTo>
                <a:lnTo>
                  <a:pt x="7620" y="193929"/>
                </a:lnTo>
                <a:lnTo>
                  <a:pt x="547" y="153598"/>
                </a:lnTo>
                <a:lnTo>
                  <a:pt x="0" y="138969"/>
                </a:lnTo>
                <a:close/>
              </a:path>
              <a:path w="250825" h="276860">
                <a:moveTo>
                  <a:pt x="33623" y="238220"/>
                </a:moveTo>
                <a:lnTo>
                  <a:pt x="33623" y="138969"/>
                </a:lnTo>
                <a:lnTo>
                  <a:pt x="34170" y="152193"/>
                </a:lnTo>
                <a:lnTo>
                  <a:pt x="35718" y="164389"/>
                </a:lnTo>
                <a:lnTo>
                  <a:pt x="49244" y="204870"/>
                </a:lnTo>
                <a:lnTo>
                  <a:pt x="80788" y="237331"/>
                </a:lnTo>
                <a:lnTo>
                  <a:pt x="125158" y="247459"/>
                </a:lnTo>
                <a:lnTo>
                  <a:pt x="134293" y="247149"/>
                </a:lnTo>
                <a:lnTo>
                  <a:pt x="175926" y="232326"/>
                </a:lnTo>
                <a:lnTo>
                  <a:pt x="204558" y="196103"/>
                </a:lnTo>
                <a:lnTo>
                  <a:pt x="214955" y="152193"/>
                </a:lnTo>
                <a:lnTo>
                  <a:pt x="215265" y="138969"/>
                </a:lnTo>
                <a:lnTo>
                  <a:pt x="215265" y="238220"/>
                </a:lnTo>
                <a:lnTo>
                  <a:pt x="177069" y="267271"/>
                </a:lnTo>
                <a:lnTo>
                  <a:pt x="138881" y="275844"/>
                </a:lnTo>
                <a:lnTo>
                  <a:pt x="125158" y="276415"/>
                </a:lnTo>
                <a:lnTo>
                  <a:pt x="110821" y="275844"/>
                </a:lnTo>
                <a:lnTo>
                  <a:pt x="71723" y="267271"/>
                </a:lnTo>
                <a:lnTo>
                  <a:pt x="41933" y="246871"/>
                </a:lnTo>
                <a:lnTo>
                  <a:pt x="33623" y="238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3891" y="2013013"/>
            <a:ext cx="1274635" cy="33442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38628" y="1965960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6"/>
                </a:moveTo>
                <a:lnTo>
                  <a:pt x="0" y="0"/>
                </a:lnTo>
                <a:lnTo>
                  <a:pt x="32003" y="0"/>
                </a:lnTo>
                <a:lnTo>
                  <a:pt x="32003" y="288036"/>
                </a:lnTo>
                <a:lnTo>
                  <a:pt x="0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1305" y="2060352"/>
            <a:ext cx="180117" cy="1985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201352" y="1988534"/>
            <a:ext cx="217170" cy="266065"/>
          </a:xfrm>
          <a:custGeom>
            <a:avLst/>
            <a:gdLst/>
            <a:ahLst/>
            <a:cxnLst/>
            <a:rect l="l" t="t" r="r" b="b"/>
            <a:pathLst>
              <a:path w="217170" h="266064">
                <a:moveTo>
                  <a:pt x="0" y="265747"/>
                </a:moveTo>
                <a:lnTo>
                  <a:pt x="0" y="0"/>
                </a:lnTo>
                <a:lnTo>
                  <a:pt x="75199" y="117"/>
                </a:lnTo>
                <a:lnTo>
                  <a:pt x="79045" y="190"/>
                </a:lnTo>
                <a:lnTo>
                  <a:pt x="87295" y="642"/>
                </a:lnTo>
                <a:lnTo>
                  <a:pt x="94678" y="1524"/>
                </a:lnTo>
                <a:lnTo>
                  <a:pt x="102417" y="1809"/>
                </a:lnTo>
                <a:lnTo>
                  <a:pt x="145434" y="14144"/>
                </a:lnTo>
                <a:lnTo>
                  <a:pt x="180510" y="37052"/>
                </a:lnTo>
                <a:lnTo>
                  <a:pt x="203454" y="69139"/>
                </a:lnTo>
                <a:lnTo>
                  <a:pt x="214884" y="109430"/>
                </a:lnTo>
                <a:lnTo>
                  <a:pt x="216789" y="131349"/>
                </a:lnTo>
                <a:lnTo>
                  <a:pt x="216265" y="142811"/>
                </a:lnTo>
                <a:lnTo>
                  <a:pt x="207216" y="185657"/>
                </a:lnTo>
                <a:lnTo>
                  <a:pt x="186968" y="220052"/>
                </a:lnTo>
                <a:lnTo>
                  <a:pt x="181641" y="225454"/>
                </a:lnTo>
                <a:lnTo>
                  <a:pt x="181641" y="131349"/>
                </a:lnTo>
                <a:lnTo>
                  <a:pt x="180736" y="112999"/>
                </a:lnTo>
                <a:lnTo>
                  <a:pt x="164877" y="68770"/>
                </a:lnTo>
                <a:lnTo>
                  <a:pt x="132476" y="40816"/>
                </a:lnTo>
                <a:lnTo>
                  <a:pt x="90106" y="30575"/>
                </a:lnTo>
                <a:lnTo>
                  <a:pt x="82947" y="29694"/>
                </a:lnTo>
                <a:lnTo>
                  <a:pt x="75199" y="29241"/>
                </a:lnTo>
                <a:lnTo>
                  <a:pt x="69992" y="29137"/>
                </a:lnTo>
                <a:lnTo>
                  <a:pt x="33623" y="29051"/>
                </a:lnTo>
                <a:lnTo>
                  <a:pt x="33623" y="265747"/>
                </a:lnTo>
                <a:lnTo>
                  <a:pt x="0" y="265747"/>
                </a:lnTo>
                <a:close/>
              </a:path>
              <a:path w="217170" h="266064">
                <a:moveTo>
                  <a:pt x="33623" y="265747"/>
                </a:moveTo>
                <a:lnTo>
                  <a:pt x="33623" y="236791"/>
                </a:lnTo>
                <a:lnTo>
                  <a:pt x="69992" y="236705"/>
                </a:lnTo>
                <a:lnTo>
                  <a:pt x="75199" y="236601"/>
                </a:lnTo>
                <a:lnTo>
                  <a:pt x="117538" y="230600"/>
                </a:lnTo>
                <a:lnTo>
                  <a:pt x="155994" y="207025"/>
                </a:lnTo>
                <a:lnTo>
                  <a:pt x="177831" y="166878"/>
                </a:lnTo>
                <a:lnTo>
                  <a:pt x="181641" y="131349"/>
                </a:lnTo>
                <a:lnTo>
                  <a:pt x="181641" y="225454"/>
                </a:lnTo>
                <a:lnTo>
                  <a:pt x="145244" y="251650"/>
                </a:lnTo>
                <a:lnTo>
                  <a:pt x="102417" y="263080"/>
                </a:lnTo>
                <a:lnTo>
                  <a:pt x="75199" y="265621"/>
                </a:lnTo>
                <a:lnTo>
                  <a:pt x="33623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76149" y="1988534"/>
            <a:ext cx="215265" cy="266065"/>
          </a:xfrm>
          <a:custGeom>
            <a:avLst/>
            <a:gdLst/>
            <a:ahLst/>
            <a:cxnLst/>
            <a:rect l="l" t="t" r="r" b="b"/>
            <a:pathLst>
              <a:path w="215264" h="266064">
                <a:moveTo>
                  <a:pt x="0" y="265747"/>
                </a:moveTo>
                <a:lnTo>
                  <a:pt x="0" y="0"/>
                </a:lnTo>
                <a:lnTo>
                  <a:pt x="32099" y="0"/>
                </a:lnTo>
                <a:lnTo>
                  <a:pt x="135826" y="148209"/>
                </a:lnTo>
                <a:lnTo>
                  <a:pt x="148216" y="165630"/>
                </a:lnTo>
                <a:lnTo>
                  <a:pt x="184689" y="219932"/>
                </a:lnTo>
                <a:lnTo>
                  <a:pt x="186213" y="219932"/>
                </a:lnTo>
                <a:lnTo>
                  <a:pt x="184451" y="200461"/>
                </a:lnTo>
                <a:lnTo>
                  <a:pt x="183546" y="180820"/>
                </a:lnTo>
                <a:lnTo>
                  <a:pt x="183213" y="160875"/>
                </a:lnTo>
                <a:lnTo>
                  <a:pt x="183165" y="0"/>
                </a:lnTo>
                <a:lnTo>
                  <a:pt x="215264" y="0"/>
                </a:lnTo>
                <a:lnTo>
                  <a:pt x="215264" y="265747"/>
                </a:lnTo>
                <a:lnTo>
                  <a:pt x="183165" y="265747"/>
                </a:lnTo>
                <a:lnTo>
                  <a:pt x="65935" y="98431"/>
                </a:lnTo>
                <a:lnTo>
                  <a:pt x="53232" y="79819"/>
                </a:lnTo>
                <a:lnTo>
                  <a:pt x="41369" y="61778"/>
                </a:lnTo>
                <a:lnTo>
                  <a:pt x="30479" y="44291"/>
                </a:lnTo>
                <a:lnTo>
                  <a:pt x="28955" y="44291"/>
                </a:lnTo>
                <a:lnTo>
                  <a:pt x="30090" y="63469"/>
                </a:lnTo>
                <a:lnTo>
                  <a:pt x="31099" y="84201"/>
                </a:lnTo>
                <a:lnTo>
                  <a:pt x="31822" y="106361"/>
                </a:lnTo>
                <a:lnTo>
                  <a:pt x="32099" y="129825"/>
                </a:lnTo>
                <a:lnTo>
                  <a:pt x="32099" y="265747"/>
                </a:lnTo>
                <a:lnTo>
                  <a:pt x="0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0945" y="1982438"/>
            <a:ext cx="175895" cy="276860"/>
          </a:xfrm>
          <a:custGeom>
            <a:avLst/>
            <a:gdLst/>
            <a:ahLst/>
            <a:cxnLst/>
            <a:rect l="l" t="t" r="r" b="b"/>
            <a:pathLst>
              <a:path w="175895" h="276860">
                <a:moveTo>
                  <a:pt x="0" y="261175"/>
                </a:moveTo>
                <a:lnTo>
                  <a:pt x="0" y="232124"/>
                </a:lnTo>
                <a:lnTo>
                  <a:pt x="4571" y="233648"/>
                </a:lnTo>
                <a:lnTo>
                  <a:pt x="10667" y="236696"/>
                </a:lnTo>
                <a:lnTo>
                  <a:pt x="15239" y="238220"/>
                </a:lnTo>
                <a:lnTo>
                  <a:pt x="21335" y="239839"/>
                </a:lnTo>
                <a:lnTo>
                  <a:pt x="27431" y="242887"/>
                </a:lnTo>
                <a:lnTo>
                  <a:pt x="35051" y="242887"/>
                </a:lnTo>
                <a:lnTo>
                  <a:pt x="53435" y="247459"/>
                </a:lnTo>
                <a:lnTo>
                  <a:pt x="78581" y="247435"/>
                </a:lnTo>
                <a:lnTo>
                  <a:pt x="85439" y="247268"/>
                </a:lnTo>
                <a:lnTo>
                  <a:pt x="132778" y="229076"/>
                </a:lnTo>
                <a:lnTo>
                  <a:pt x="141922" y="207740"/>
                </a:lnTo>
                <a:lnTo>
                  <a:pt x="141922" y="190880"/>
                </a:lnTo>
                <a:lnTo>
                  <a:pt x="140398" y="183260"/>
                </a:lnTo>
                <a:lnTo>
                  <a:pt x="135826" y="178688"/>
                </a:lnTo>
                <a:lnTo>
                  <a:pt x="129730" y="169544"/>
                </a:lnTo>
                <a:lnTo>
                  <a:pt x="123634" y="166496"/>
                </a:lnTo>
                <a:lnTo>
                  <a:pt x="117538" y="161924"/>
                </a:lnTo>
                <a:lnTo>
                  <a:pt x="111442" y="160400"/>
                </a:lnTo>
                <a:lnTo>
                  <a:pt x="105251" y="157352"/>
                </a:lnTo>
                <a:lnTo>
                  <a:pt x="97631" y="155828"/>
                </a:lnTo>
                <a:lnTo>
                  <a:pt x="90011" y="152780"/>
                </a:lnTo>
                <a:lnTo>
                  <a:pt x="82391" y="151161"/>
                </a:lnTo>
                <a:lnTo>
                  <a:pt x="74628" y="149756"/>
                </a:lnTo>
                <a:lnTo>
                  <a:pt x="67151" y="147923"/>
                </a:lnTo>
                <a:lnTo>
                  <a:pt x="25907" y="131349"/>
                </a:lnTo>
                <a:lnTo>
                  <a:pt x="1333" y="96214"/>
                </a:lnTo>
                <a:lnTo>
                  <a:pt x="0" y="77914"/>
                </a:lnTo>
                <a:lnTo>
                  <a:pt x="333" y="68136"/>
                </a:lnTo>
                <a:lnTo>
                  <a:pt x="15620" y="30194"/>
                </a:lnTo>
                <a:lnTo>
                  <a:pt x="47165" y="7169"/>
                </a:lnTo>
                <a:lnTo>
                  <a:pt x="90011" y="0"/>
                </a:lnTo>
                <a:lnTo>
                  <a:pt x="100932" y="285"/>
                </a:lnTo>
                <a:lnTo>
                  <a:pt x="138826" y="6881"/>
                </a:lnTo>
                <a:lnTo>
                  <a:pt x="163258" y="15239"/>
                </a:lnTo>
                <a:lnTo>
                  <a:pt x="163258" y="45815"/>
                </a:lnTo>
                <a:lnTo>
                  <a:pt x="147065" y="39147"/>
                </a:lnTo>
                <a:lnTo>
                  <a:pt x="138612" y="36171"/>
                </a:lnTo>
                <a:lnTo>
                  <a:pt x="91535" y="29051"/>
                </a:lnTo>
                <a:lnTo>
                  <a:pt x="84701" y="29313"/>
                </a:lnTo>
                <a:lnTo>
                  <a:pt x="47243" y="42767"/>
                </a:lnTo>
                <a:lnTo>
                  <a:pt x="42671" y="45815"/>
                </a:lnTo>
                <a:lnTo>
                  <a:pt x="38099" y="50387"/>
                </a:lnTo>
                <a:lnTo>
                  <a:pt x="36575" y="56483"/>
                </a:lnTo>
                <a:lnTo>
                  <a:pt x="33527" y="62579"/>
                </a:lnTo>
                <a:lnTo>
                  <a:pt x="32003" y="68770"/>
                </a:lnTo>
                <a:lnTo>
                  <a:pt x="32003" y="76390"/>
                </a:lnTo>
                <a:lnTo>
                  <a:pt x="32003" y="84010"/>
                </a:lnTo>
                <a:lnTo>
                  <a:pt x="62579" y="114585"/>
                </a:lnTo>
                <a:lnTo>
                  <a:pt x="76295" y="117633"/>
                </a:lnTo>
                <a:lnTo>
                  <a:pt x="83915" y="120681"/>
                </a:lnTo>
                <a:lnTo>
                  <a:pt x="91535" y="122205"/>
                </a:lnTo>
                <a:lnTo>
                  <a:pt x="106822" y="126206"/>
                </a:lnTo>
                <a:lnTo>
                  <a:pt x="114332" y="128420"/>
                </a:lnTo>
                <a:lnTo>
                  <a:pt x="122110" y="131349"/>
                </a:lnTo>
                <a:lnTo>
                  <a:pt x="128944" y="133040"/>
                </a:lnTo>
                <a:lnTo>
                  <a:pt x="163917" y="158409"/>
                </a:lnTo>
                <a:lnTo>
                  <a:pt x="175545" y="197072"/>
                </a:lnTo>
                <a:lnTo>
                  <a:pt x="174998" y="207073"/>
                </a:lnTo>
                <a:lnTo>
                  <a:pt x="158317" y="247066"/>
                </a:lnTo>
                <a:lnTo>
                  <a:pt x="122705" y="269271"/>
                </a:lnTo>
                <a:lnTo>
                  <a:pt x="82868" y="276129"/>
                </a:lnTo>
                <a:lnTo>
                  <a:pt x="71723" y="276415"/>
                </a:lnTo>
                <a:lnTo>
                  <a:pt x="58007" y="276415"/>
                </a:lnTo>
                <a:lnTo>
                  <a:pt x="50387" y="274891"/>
                </a:lnTo>
                <a:lnTo>
                  <a:pt x="44195" y="274891"/>
                </a:lnTo>
                <a:lnTo>
                  <a:pt x="36575" y="273367"/>
                </a:lnTo>
                <a:lnTo>
                  <a:pt x="30479" y="271843"/>
                </a:lnTo>
                <a:lnTo>
                  <a:pt x="22859" y="270319"/>
                </a:lnTo>
                <a:lnTo>
                  <a:pt x="18287" y="268795"/>
                </a:lnTo>
                <a:lnTo>
                  <a:pt x="12191" y="267271"/>
                </a:lnTo>
                <a:lnTo>
                  <a:pt x="3047" y="264223"/>
                </a:lnTo>
                <a:lnTo>
                  <a:pt x="0" y="261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124897" y="1987010"/>
            <a:ext cx="389890" cy="272415"/>
            <a:chOff x="4124897" y="1987010"/>
            <a:chExt cx="389890" cy="2724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4897" y="2064924"/>
              <a:ext cx="155733" cy="1939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1110" y="2013013"/>
              <a:ext cx="126682" cy="24584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80560" y="1987016"/>
              <a:ext cx="33655" cy="267335"/>
            </a:xfrm>
            <a:custGeom>
              <a:avLst/>
              <a:gdLst/>
              <a:ahLst/>
              <a:cxnLst/>
              <a:rect l="l" t="t" r="r" b="b"/>
              <a:pathLst>
                <a:path w="33654" h="267335">
                  <a:moveTo>
                    <a:pt x="32092" y="77914"/>
                  </a:moveTo>
                  <a:lnTo>
                    <a:pt x="1524" y="77914"/>
                  </a:lnTo>
                  <a:lnTo>
                    <a:pt x="1524" y="267271"/>
                  </a:lnTo>
                  <a:lnTo>
                    <a:pt x="32092" y="267271"/>
                  </a:lnTo>
                  <a:lnTo>
                    <a:pt x="32092" y="77914"/>
                  </a:lnTo>
                  <a:close/>
                </a:path>
                <a:path w="33654" h="267335">
                  <a:moveTo>
                    <a:pt x="33616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33616" y="33616"/>
                  </a:lnTo>
                  <a:lnTo>
                    <a:pt x="33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575048" y="1965960"/>
            <a:ext cx="32384" cy="288290"/>
          </a:xfrm>
          <a:custGeom>
            <a:avLst/>
            <a:gdLst/>
            <a:ahLst/>
            <a:cxnLst/>
            <a:rect l="l" t="t" r="r" b="b"/>
            <a:pathLst>
              <a:path w="32385" h="288289">
                <a:moveTo>
                  <a:pt x="0" y="288036"/>
                </a:moveTo>
                <a:lnTo>
                  <a:pt x="0" y="0"/>
                </a:lnTo>
                <a:lnTo>
                  <a:pt x="32003" y="0"/>
                </a:lnTo>
                <a:lnTo>
                  <a:pt x="32003" y="288036"/>
                </a:lnTo>
                <a:lnTo>
                  <a:pt x="0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669822" y="1987010"/>
            <a:ext cx="414020" cy="272415"/>
            <a:chOff x="4669822" y="1987010"/>
            <a:chExt cx="414020" cy="272415"/>
          </a:xfrm>
        </p:grpSpPr>
        <p:sp>
          <p:nvSpPr>
            <p:cNvPr id="17" name="object 17"/>
            <p:cNvSpPr/>
            <p:nvPr/>
          </p:nvSpPr>
          <p:spPr>
            <a:xfrm>
              <a:off x="4669815" y="1987016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30581" y="77914"/>
                  </a:moveTo>
                  <a:lnTo>
                    <a:pt x="0" y="77914"/>
                  </a:lnTo>
                  <a:lnTo>
                    <a:pt x="0" y="267271"/>
                  </a:lnTo>
                  <a:lnTo>
                    <a:pt x="30581" y="267271"/>
                  </a:lnTo>
                  <a:lnTo>
                    <a:pt x="30581" y="77914"/>
                  </a:lnTo>
                  <a:close/>
                </a:path>
                <a:path w="32385" h="267335">
                  <a:moveTo>
                    <a:pt x="32105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32105" y="33616"/>
                  </a:lnTo>
                  <a:lnTo>
                    <a:pt x="321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6213" y="2064924"/>
              <a:ext cx="154114" cy="18935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2426" y="2060417"/>
              <a:ext cx="151066" cy="198436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5289613" y="1988534"/>
            <a:ext cx="224790" cy="270510"/>
          </a:xfrm>
          <a:custGeom>
            <a:avLst/>
            <a:gdLst/>
            <a:ahLst/>
            <a:cxnLst/>
            <a:rect l="l" t="t" r="r" b="b"/>
            <a:pathLst>
              <a:path w="224789" h="270510">
                <a:moveTo>
                  <a:pt x="0" y="155828"/>
                </a:moveTo>
                <a:lnTo>
                  <a:pt x="0" y="0"/>
                </a:lnTo>
                <a:lnTo>
                  <a:pt x="48863" y="0"/>
                </a:lnTo>
                <a:lnTo>
                  <a:pt x="48863" y="152780"/>
                </a:lnTo>
                <a:lnTo>
                  <a:pt x="49410" y="165665"/>
                </a:lnTo>
                <a:lnTo>
                  <a:pt x="60459" y="204096"/>
                </a:lnTo>
                <a:lnTo>
                  <a:pt x="94249" y="227552"/>
                </a:lnTo>
                <a:lnTo>
                  <a:pt x="112966" y="229076"/>
                </a:lnTo>
                <a:lnTo>
                  <a:pt x="122062" y="228742"/>
                </a:lnTo>
                <a:lnTo>
                  <a:pt x="159150" y="211359"/>
                </a:lnTo>
                <a:lnTo>
                  <a:pt x="175236" y="165879"/>
                </a:lnTo>
                <a:lnTo>
                  <a:pt x="175545" y="152780"/>
                </a:lnTo>
                <a:lnTo>
                  <a:pt x="175545" y="0"/>
                </a:lnTo>
                <a:lnTo>
                  <a:pt x="224408" y="0"/>
                </a:lnTo>
                <a:lnTo>
                  <a:pt x="224385" y="164449"/>
                </a:lnTo>
                <a:lnTo>
                  <a:pt x="219836" y="203168"/>
                </a:lnTo>
                <a:lnTo>
                  <a:pt x="201453" y="236791"/>
                </a:lnTo>
                <a:lnTo>
                  <a:pt x="166008" y="261746"/>
                </a:lnTo>
                <a:lnTo>
                  <a:pt x="121681" y="270057"/>
                </a:lnTo>
                <a:lnTo>
                  <a:pt x="111442" y="270319"/>
                </a:lnTo>
                <a:lnTo>
                  <a:pt x="101426" y="270057"/>
                </a:lnTo>
                <a:lnTo>
                  <a:pt x="58388" y="261746"/>
                </a:lnTo>
                <a:lnTo>
                  <a:pt x="22859" y="236791"/>
                </a:lnTo>
                <a:lnTo>
                  <a:pt x="9143" y="210788"/>
                </a:lnTo>
                <a:lnTo>
                  <a:pt x="6095" y="204692"/>
                </a:lnTo>
                <a:lnTo>
                  <a:pt x="1928" y="179403"/>
                </a:lnTo>
                <a:lnTo>
                  <a:pt x="952" y="172211"/>
                </a:lnTo>
                <a:lnTo>
                  <a:pt x="261" y="164449"/>
                </a:lnTo>
                <a:lnTo>
                  <a:pt x="0" y="155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76601" y="1988534"/>
            <a:ext cx="229235" cy="266065"/>
          </a:xfrm>
          <a:custGeom>
            <a:avLst/>
            <a:gdLst/>
            <a:ahLst/>
            <a:cxnLst/>
            <a:rect l="l" t="t" r="r" b="b"/>
            <a:pathLst>
              <a:path w="229235" h="266064">
                <a:moveTo>
                  <a:pt x="0" y="265747"/>
                </a:moveTo>
                <a:lnTo>
                  <a:pt x="0" y="0"/>
                </a:lnTo>
                <a:lnTo>
                  <a:pt x="96107" y="0"/>
                </a:lnTo>
                <a:lnTo>
                  <a:pt x="102298" y="1524"/>
                </a:lnTo>
                <a:lnTo>
                  <a:pt x="108394" y="1524"/>
                </a:lnTo>
                <a:lnTo>
                  <a:pt x="114490" y="3048"/>
                </a:lnTo>
                <a:lnTo>
                  <a:pt x="120586" y="3048"/>
                </a:lnTo>
                <a:lnTo>
                  <a:pt x="126682" y="4572"/>
                </a:lnTo>
                <a:lnTo>
                  <a:pt x="131254" y="6096"/>
                </a:lnTo>
                <a:lnTo>
                  <a:pt x="137350" y="7620"/>
                </a:lnTo>
                <a:lnTo>
                  <a:pt x="141922" y="9143"/>
                </a:lnTo>
                <a:lnTo>
                  <a:pt x="180117" y="27527"/>
                </a:lnTo>
                <a:lnTo>
                  <a:pt x="206025" y="54959"/>
                </a:lnTo>
                <a:lnTo>
                  <a:pt x="211446" y="62420"/>
                </a:lnTo>
                <a:lnTo>
                  <a:pt x="216169" y="70854"/>
                </a:lnTo>
                <a:lnTo>
                  <a:pt x="220036" y="80127"/>
                </a:lnTo>
                <a:lnTo>
                  <a:pt x="222885" y="90106"/>
                </a:lnTo>
                <a:lnTo>
                  <a:pt x="225766" y="99591"/>
                </a:lnTo>
                <a:lnTo>
                  <a:pt x="227647" y="109620"/>
                </a:lnTo>
                <a:lnTo>
                  <a:pt x="228671" y="120204"/>
                </a:lnTo>
                <a:lnTo>
                  <a:pt x="228981" y="131349"/>
                </a:lnTo>
                <a:lnTo>
                  <a:pt x="228695" y="142334"/>
                </a:lnTo>
                <a:lnTo>
                  <a:pt x="221798" y="181489"/>
                </a:lnTo>
                <a:lnTo>
                  <a:pt x="209073" y="206216"/>
                </a:lnTo>
                <a:lnTo>
                  <a:pt x="204192" y="213932"/>
                </a:lnTo>
                <a:lnTo>
                  <a:pt x="198596" y="221087"/>
                </a:lnTo>
                <a:lnTo>
                  <a:pt x="192143" y="227687"/>
                </a:lnTo>
                <a:lnTo>
                  <a:pt x="184689" y="233743"/>
                </a:lnTo>
                <a:lnTo>
                  <a:pt x="178593" y="238231"/>
                </a:lnTo>
                <a:lnTo>
                  <a:pt x="178593" y="131349"/>
                </a:lnTo>
                <a:lnTo>
                  <a:pt x="178546" y="123396"/>
                </a:lnTo>
                <a:lnTo>
                  <a:pt x="168044" y="83654"/>
                </a:lnTo>
                <a:lnTo>
                  <a:pt x="160210" y="71818"/>
                </a:lnTo>
                <a:lnTo>
                  <a:pt x="155638" y="65722"/>
                </a:lnTo>
                <a:lnTo>
                  <a:pt x="148018" y="61150"/>
                </a:lnTo>
                <a:lnTo>
                  <a:pt x="141922" y="56483"/>
                </a:lnTo>
                <a:lnTo>
                  <a:pt x="134302" y="51911"/>
                </a:lnTo>
                <a:lnTo>
                  <a:pt x="95099" y="41648"/>
                </a:lnTo>
                <a:lnTo>
                  <a:pt x="70199" y="39719"/>
                </a:lnTo>
                <a:lnTo>
                  <a:pt x="48863" y="39719"/>
                </a:lnTo>
                <a:lnTo>
                  <a:pt x="48863" y="265747"/>
                </a:lnTo>
                <a:lnTo>
                  <a:pt x="0" y="265747"/>
                </a:lnTo>
                <a:close/>
              </a:path>
              <a:path w="229235" h="266064">
                <a:moveTo>
                  <a:pt x="48863" y="265747"/>
                </a:moveTo>
                <a:lnTo>
                  <a:pt x="48863" y="224504"/>
                </a:lnTo>
                <a:lnTo>
                  <a:pt x="70199" y="224459"/>
                </a:lnTo>
                <a:lnTo>
                  <a:pt x="89026" y="223908"/>
                </a:lnTo>
                <a:lnTo>
                  <a:pt x="135826" y="213836"/>
                </a:lnTo>
                <a:lnTo>
                  <a:pt x="167925" y="183261"/>
                </a:lnTo>
                <a:lnTo>
                  <a:pt x="178593" y="131349"/>
                </a:lnTo>
                <a:lnTo>
                  <a:pt x="178593" y="238231"/>
                </a:lnTo>
                <a:lnTo>
                  <a:pt x="141231" y="256055"/>
                </a:lnTo>
                <a:lnTo>
                  <a:pt x="100576" y="263818"/>
                </a:lnTo>
                <a:lnTo>
                  <a:pt x="68675" y="265651"/>
                </a:lnTo>
                <a:lnTo>
                  <a:pt x="48863" y="26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7494" y="1988534"/>
            <a:ext cx="194310" cy="266065"/>
          </a:xfrm>
          <a:custGeom>
            <a:avLst/>
            <a:gdLst/>
            <a:ahLst/>
            <a:cxnLst/>
            <a:rect l="l" t="t" r="r" b="b"/>
            <a:pathLst>
              <a:path w="194310" h="266064">
                <a:moveTo>
                  <a:pt x="0" y="265747"/>
                </a:moveTo>
                <a:lnTo>
                  <a:pt x="0" y="0"/>
                </a:lnTo>
                <a:lnTo>
                  <a:pt x="90392" y="104"/>
                </a:lnTo>
                <a:lnTo>
                  <a:pt x="94964" y="190"/>
                </a:lnTo>
                <a:lnTo>
                  <a:pt x="103298" y="642"/>
                </a:lnTo>
                <a:lnTo>
                  <a:pt x="111347" y="1524"/>
                </a:lnTo>
                <a:lnTo>
                  <a:pt x="120586" y="1524"/>
                </a:lnTo>
                <a:lnTo>
                  <a:pt x="128206" y="4572"/>
                </a:lnTo>
                <a:lnTo>
                  <a:pt x="135826" y="6096"/>
                </a:lnTo>
                <a:lnTo>
                  <a:pt x="148710" y="11254"/>
                </a:lnTo>
                <a:lnTo>
                  <a:pt x="184832" y="42710"/>
                </a:lnTo>
                <a:lnTo>
                  <a:pt x="193833" y="79438"/>
                </a:lnTo>
                <a:lnTo>
                  <a:pt x="193262" y="88573"/>
                </a:lnTo>
                <a:lnTo>
                  <a:pt x="175498" y="128682"/>
                </a:lnTo>
                <a:lnTo>
                  <a:pt x="143446" y="150559"/>
                </a:lnTo>
                <a:lnTo>
                  <a:pt x="143446" y="70294"/>
                </a:lnTo>
                <a:lnTo>
                  <a:pt x="134302" y="51911"/>
                </a:lnTo>
                <a:lnTo>
                  <a:pt x="128206" y="47339"/>
                </a:lnTo>
                <a:lnTo>
                  <a:pt x="114490" y="42767"/>
                </a:lnTo>
                <a:lnTo>
                  <a:pt x="108299" y="42767"/>
                </a:lnTo>
                <a:lnTo>
                  <a:pt x="102203" y="41243"/>
                </a:lnTo>
                <a:lnTo>
                  <a:pt x="96440" y="41005"/>
                </a:lnTo>
                <a:lnTo>
                  <a:pt x="90392" y="40481"/>
                </a:lnTo>
                <a:lnTo>
                  <a:pt x="83772" y="39957"/>
                </a:lnTo>
                <a:lnTo>
                  <a:pt x="76295" y="39719"/>
                </a:lnTo>
                <a:lnTo>
                  <a:pt x="48768" y="39719"/>
                </a:lnTo>
                <a:lnTo>
                  <a:pt x="48768" y="265747"/>
                </a:lnTo>
                <a:lnTo>
                  <a:pt x="0" y="265747"/>
                </a:lnTo>
                <a:close/>
              </a:path>
              <a:path w="194310" h="266064">
                <a:moveTo>
                  <a:pt x="48768" y="161925"/>
                </a:moveTo>
                <a:lnTo>
                  <a:pt x="48768" y="120681"/>
                </a:lnTo>
                <a:lnTo>
                  <a:pt x="54864" y="120681"/>
                </a:lnTo>
                <a:lnTo>
                  <a:pt x="59531" y="122205"/>
                </a:lnTo>
                <a:lnTo>
                  <a:pt x="76295" y="122117"/>
                </a:lnTo>
                <a:lnTo>
                  <a:pt x="114490" y="116109"/>
                </a:lnTo>
                <a:lnTo>
                  <a:pt x="138874" y="96202"/>
                </a:lnTo>
                <a:lnTo>
                  <a:pt x="141922" y="90106"/>
                </a:lnTo>
                <a:lnTo>
                  <a:pt x="143446" y="85534"/>
                </a:lnTo>
                <a:lnTo>
                  <a:pt x="143446" y="150559"/>
                </a:lnTo>
                <a:lnTo>
                  <a:pt x="100881" y="161544"/>
                </a:lnTo>
                <a:lnTo>
                  <a:pt x="65627" y="163449"/>
                </a:lnTo>
                <a:lnTo>
                  <a:pt x="61055" y="161925"/>
                </a:lnTo>
                <a:lnTo>
                  <a:pt x="48768" y="161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36018" y="2060433"/>
            <a:ext cx="161829" cy="19837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96253" y="2064924"/>
            <a:ext cx="154209" cy="19392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6797802" y="2060352"/>
            <a:ext cx="316230" cy="198755"/>
            <a:chOff x="6797802" y="2060352"/>
            <a:chExt cx="316230" cy="19875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7802" y="2060352"/>
              <a:ext cx="129730" cy="198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2585" y="2060417"/>
              <a:ext cx="151161" cy="198436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10628" y="2060417"/>
            <a:ext cx="151161" cy="19843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7663243" y="2006917"/>
            <a:ext cx="905510" cy="340995"/>
            <a:chOff x="7663243" y="2006917"/>
            <a:chExt cx="905510" cy="340995"/>
          </a:xfrm>
        </p:grpSpPr>
        <p:sp>
          <p:nvSpPr>
            <p:cNvPr id="30" name="object 30"/>
            <p:cNvSpPr/>
            <p:nvPr/>
          </p:nvSpPr>
          <p:spPr>
            <a:xfrm>
              <a:off x="7663243" y="2057416"/>
              <a:ext cx="183515" cy="290195"/>
            </a:xfrm>
            <a:custGeom>
              <a:avLst/>
              <a:gdLst/>
              <a:ahLst/>
              <a:cxnLst/>
              <a:rect l="l" t="t" r="r" b="b"/>
              <a:pathLst>
                <a:path w="183515" h="290194">
                  <a:moveTo>
                    <a:pt x="0" y="290019"/>
                  </a:moveTo>
                  <a:lnTo>
                    <a:pt x="0" y="4459"/>
                  </a:lnTo>
                  <a:lnTo>
                    <a:pt x="41243" y="4459"/>
                  </a:lnTo>
                  <a:lnTo>
                    <a:pt x="44291" y="25795"/>
                  </a:lnTo>
                  <a:lnTo>
                    <a:pt x="49149" y="20366"/>
                  </a:lnTo>
                  <a:lnTo>
                    <a:pt x="90390" y="221"/>
                  </a:lnTo>
                  <a:lnTo>
                    <a:pt x="102298" y="0"/>
                  </a:lnTo>
                  <a:lnTo>
                    <a:pt x="107014" y="173"/>
                  </a:lnTo>
                  <a:lnTo>
                    <a:pt x="144684" y="12460"/>
                  </a:lnTo>
                  <a:lnTo>
                    <a:pt x="171831" y="44688"/>
                  </a:lnTo>
                  <a:lnTo>
                    <a:pt x="182618" y="85336"/>
                  </a:lnTo>
                  <a:lnTo>
                    <a:pt x="183165" y="97614"/>
                  </a:lnTo>
                  <a:lnTo>
                    <a:pt x="182618" y="110797"/>
                  </a:lnTo>
                  <a:lnTo>
                    <a:pt x="170949" y="153826"/>
                  </a:lnTo>
                  <a:lnTo>
                    <a:pt x="142017" y="187911"/>
                  </a:lnTo>
                  <a:lnTo>
                    <a:pt x="134397" y="192610"/>
                  </a:lnTo>
                  <a:lnTo>
                    <a:pt x="134397" y="99138"/>
                  </a:lnTo>
                  <a:lnTo>
                    <a:pt x="134135" y="92278"/>
                  </a:lnTo>
                  <a:lnTo>
                    <a:pt x="122110" y="53323"/>
                  </a:lnTo>
                  <a:lnTo>
                    <a:pt x="119062" y="47227"/>
                  </a:lnTo>
                  <a:lnTo>
                    <a:pt x="114490" y="44179"/>
                  </a:lnTo>
                  <a:lnTo>
                    <a:pt x="108394" y="41131"/>
                  </a:lnTo>
                  <a:lnTo>
                    <a:pt x="103822" y="38083"/>
                  </a:lnTo>
                  <a:lnTo>
                    <a:pt x="97726" y="36559"/>
                  </a:lnTo>
                  <a:lnTo>
                    <a:pt x="82486" y="36559"/>
                  </a:lnTo>
                  <a:lnTo>
                    <a:pt x="74866" y="39607"/>
                  </a:lnTo>
                  <a:lnTo>
                    <a:pt x="67151" y="42655"/>
                  </a:lnTo>
                  <a:lnTo>
                    <a:pt x="61698" y="46131"/>
                  </a:lnTo>
                  <a:lnTo>
                    <a:pt x="56673" y="49894"/>
                  </a:lnTo>
                  <a:lnTo>
                    <a:pt x="51911" y="54254"/>
                  </a:lnTo>
                  <a:lnTo>
                    <a:pt x="47339" y="59419"/>
                  </a:lnTo>
                  <a:lnTo>
                    <a:pt x="47339" y="290019"/>
                  </a:lnTo>
                  <a:lnTo>
                    <a:pt x="0" y="290019"/>
                  </a:lnTo>
                  <a:close/>
                </a:path>
                <a:path w="183515" h="290194">
                  <a:moveTo>
                    <a:pt x="47339" y="181624"/>
                  </a:moveTo>
                  <a:lnTo>
                    <a:pt x="47339" y="144953"/>
                  </a:lnTo>
                  <a:lnTo>
                    <a:pt x="50387" y="146477"/>
                  </a:lnTo>
                  <a:lnTo>
                    <a:pt x="51911" y="149525"/>
                  </a:lnTo>
                  <a:lnTo>
                    <a:pt x="54959" y="151049"/>
                  </a:lnTo>
                  <a:lnTo>
                    <a:pt x="58007" y="154097"/>
                  </a:lnTo>
                  <a:lnTo>
                    <a:pt x="61055" y="155621"/>
                  </a:lnTo>
                  <a:lnTo>
                    <a:pt x="64103" y="158669"/>
                  </a:lnTo>
                  <a:lnTo>
                    <a:pt x="67151" y="160193"/>
                  </a:lnTo>
                  <a:lnTo>
                    <a:pt x="71818" y="161717"/>
                  </a:lnTo>
                  <a:lnTo>
                    <a:pt x="76390" y="163241"/>
                  </a:lnTo>
                  <a:lnTo>
                    <a:pt x="79438" y="163241"/>
                  </a:lnTo>
                  <a:lnTo>
                    <a:pt x="84010" y="164860"/>
                  </a:lnTo>
                  <a:lnTo>
                    <a:pt x="96202" y="164860"/>
                  </a:lnTo>
                  <a:lnTo>
                    <a:pt x="102298" y="163241"/>
                  </a:lnTo>
                  <a:lnTo>
                    <a:pt x="114502" y="157133"/>
                  </a:lnTo>
                  <a:lnTo>
                    <a:pt x="119062" y="152573"/>
                  </a:lnTo>
                  <a:lnTo>
                    <a:pt x="122110" y="146477"/>
                  </a:lnTo>
                  <a:lnTo>
                    <a:pt x="126682" y="140381"/>
                  </a:lnTo>
                  <a:lnTo>
                    <a:pt x="134397" y="99138"/>
                  </a:lnTo>
                  <a:lnTo>
                    <a:pt x="134397" y="192610"/>
                  </a:lnTo>
                  <a:lnTo>
                    <a:pt x="96202" y="201380"/>
                  </a:lnTo>
                  <a:lnTo>
                    <a:pt x="89987" y="201151"/>
                  </a:lnTo>
                  <a:lnTo>
                    <a:pt x="52174" y="185934"/>
                  </a:lnTo>
                  <a:lnTo>
                    <a:pt x="47339" y="181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8508" y="2057304"/>
              <a:ext cx="193833" cy="2015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13585" y="2006917"/>
              <a:ext cx="260985" cy="2519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2098" y="2057347"/>
              <a:ext cx="166401" cy="201505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955929" y="2546032"/>
            <a:ext cx="476250" cy="280035"/>
          </a:xfrm>
          <a:custGeom>
            <a:avLst/>
            <a:gdLst/>
            <a:ahLst/>
            <a:cxnLst/>
            <a:rect l="l" t="t" r="r" b="b"/>
            <a:pathLst>
              <a:path w="476250" h="280035">
                <a:moveTo>
                  <a:pt x="161823" y="4572"/>
                </a:moveTo>
                <a:lnTo>
                  <a:pt x="27432" y="4572"/>
                </a:lnTo>
                <a:lnTo>
                  <a:pt x="6096" y="149644"/>
                </a:lnTo>
                <a:lnTo>
                  <a:pt x="15240" y="148120"/>
                </a:lnTo>
                <a:lnTo>
                  <a:pt x="22860" y="148120"/>
                </a:lnTo>
                <a:lnTo>
                  <a:pt x="29044" y="146596"/>
                </a:lnTo>
                <a:lnTo>
                  <a:pt x="57454" y="146646"/>
                </a:lnTo>
                <a:lnTo>
                  <a:pt x="65049" y="146977"/>
                </a:lnTo>
                <a:lnTo>
                  <a:pt x="71793" y="147878"/>
                </a:lnTo>
                <a:lnTo>
                  <a:pt x="77812" y="149644"/>
                </a:lnTo>
                <a:lnTo>
                  <a:pt x="86956" y="151168"/>
                </a:lnTo>
                <a:lnTo>
                  <a:pt x="99250" y="157264"/>
                </a:lnTo>
                <a:lnTo>
                  <a:pt x="108394" y="166497"/>
                </a:lnTo>
                <a:lnTo>
                  <a:pt x="109918" y="172593"/>
                </a:lnTo>
                <a:lnTo>
                  <a:pt x="112966" y="178689"/>
                </a:lnTo>
                <a:lnTo>
                  <a:pt x="112966" y="204698"/>
                </a:lnTo>
                <a:lnTo>
                  <a:pt x="109918" y="210794"/>
                </a:lnTo>
                <a:lnTo>
                  <a:pt x="108394" y="216890"/>
                </a:lnTo>
                <a:lnTo>
                  <a:pt x="105346" y="221462"/>
                </a:lnTo>
                <a:lnTo>
                  <a:pt x="99250" y="226034"/>
                </a:lnTo>
                <a:lnTo>
                  <a:pt x="94678" y="229082"/>
                </a:lnTo>
                <a:lnTo>
                  <a:pt x="88582" y="233654"/>
                </a:lnTo>
                <a:lnTo>
                  <a:pt x="80860" y="235178"/>
                </a:lnTo>
                <a:lnTo>
                  <a:pt x="75742" y="236943"/>
                </a:lnTo>
                <a:lnTo>
                  <a:pt x="69621" y="237845"/>
                </a:lnTo>
                <a:lnTo>
                  <a:pt x="62649" y="238175"/>
                </a:lnTo>
                <a:lnTo>
                  <a:pt x="54952" y="238226"/>
                </a:lnTo>
                <a:lnTo>
                  <a:pt x="41998" y="238036"/>
                </a:lnTo>
                <a:lnTo>
                  <a:pt x="0" y="226034"/>
                </a:lnTo>
                <a:lnTo>
                  <a:pt x="0" y="267271"/>
                </a:lnTo>
                <a:lnTo>
                  <a:pt x="41986" y="278511"/>
                </a:lnTo>
                <a:lnTo>
                  <a:pt x="58000" y="279463"/>
                </a:lnTo>
                <a:lnTo>
                  <a:pt x="70281" y="278917"/>
                </a:lnTo>
                <a:lnTo>
                  <a:pt x="112026" y="268135"/>
                </a:lnTo>
                <a:lnTo>
                  <a:pt x="147485" y="240906"/>
                </a:lnTo>
                <a:lnTo>
                  <a:pt x="161518" y="200025"/>
                </a:lnTo>
                <a:lnTo>
                  <a:pt x="161823" y="190881"/>
                </a:lnTo>
                <a:lnTo>
                  <a:pt x="161518" y="181787"/>
                </a:lnTo>
                <a:lnTo>
                  <a:pt x="149047" y="142595"/>
                </a:lnTo>
                <a:lnTo>
                  <a:pt x="117868" y="117386"/>
                </a:lnTo>
                <a:lnTo>
                  <a:pt x="79832" y="108712"/>
                </a:lnTo>
                <a:lnTo>
                  <a:pt x="68668" y="108394"/>
                </a:lnTo>
                <a:lnTo>
                  <a:pt x="58000" y="108394"/>
                </a:lnTo>
                <a:lnTo>
                  <a:pt x="67144" y="47345"/>
                </a:lnTo>
                <a:lnTo>
                  <a:pt x="161823" y="47345"/>
                </a:lnTo>
                <a:lnTo>
                  <a:pt x="161823" y="4572"/>
                </a:lnTo>
                <a:close/>
              </a:path>
              <a:path w="476250" h="280035">
                <a:moveTo>
                  <a:pt x="358711" y="186309"/>
                </a:moveTo>
                <a:lnTo>
                  <a:pt x="357187" y="178689"/>
                </a:lnTo>
                <a:lnTo>
                  <a:pt x="355663" y="172593"/>
                </a:lnTo>
                <a:lnTo>
                  <a:pt x="352615" y="166497"/>
                </a:lnTo>
                <a:lnTo>
                  <a:pt x="351091" y="160401"/>
                </a:lnTo>
                <a:lnTo>
                  <a:pt x="346519" y="154216"/>
                </a:lnTo>
                <a:lnTo>
                  <a:pt x="343471" y="149644"/>
                </a:lnTo>
                <a:lnTo>
                  <a:pt x="338899" y="145072"/>
                </a:lnTo>
                <a:lnTo>
                  <a:pt x="332803" y="142024"/>
                </a:lnTo>
                <a:lnTo>
                  <a:pt x="328231" y="137452"/>
                </a:lnTo>
                <a:lnTo>
                  <a:pt x="322135" y="135928"/>
                </a:lnTo>
                <a:lnTo>
                  <a:pt x="315937" y="132880"/>
                </a:lnTo>
                <a:lnTo>
                  <a:pt x="324777" y="127990"/>
                </a:lnTo>
                <a:lnTo>
                  <a:pt x="332600" y="122389"/>
                </a:lnTo>
                <a:lnTo>
                  <a:pt x="352044" y="81788"/>
                </a:lnTo>
                <a:lnTo>
                  <a:pt x="352615" y="71729"/>
                </a:lnTo>
                <a:lnTo>
                  <a:pt x="352298" y="64655"/>
                </a:lnTo>
                <a:lnTo>
                  <a:pt x="351282" y="57442"/>
                </a:lnTo>
                <a:lnTo>
                  <a:pt x="349389" y="50507"/>
                </a:lnTo>
                <a:lnTo>
                  <a:pt x="346519" y="44297"/>
                </a:lnTo>
                <a:lnTo>
                  <a:pt x="343674" y="37680"/>
                </a:lnTo>
                <a:lnTo>
                  <a:pt x="309956" y="8026"/>
                </a:lnTo>
                <a:lnTo>
                  <a:pt x="265645" y="0"/>
                </a:lnTo>
                <a:lnTo>
                  <a:pt x="255587" y="50"/>
                </a:lnTo>
                <a:lnTo>
                  <a:pt x="214680" y="6286"/>
                </a:lnTo>
                <a:lnTo>
                  <a:pt x="201447" y="10668"/>
                </a:lnTo>
                <a:lnTo>
                  <a:pt x="201447" y="51917"/>
                </a:lnTo>
                <a:lnTo>
                  <a:pt x="228981" y="42773"/>
                </a:lnTo>
                <a:lnTo>
                  <a:pt x="236093" y="41656"/>
                </a:lnTo>
                <a:lnTo>
                  <a:pt x="243649" y="40678"/>
                </a:lnTo>
                <a:lnTo>
                  <a:pt x="251472" y="39992"/>
                </a:lnTo>
                <a:lnTo>
                  <a:pt x="259461" y="39725"/>
                </a:lnTo>
                <a:lnTo>
                  <a:pt x="270217" y="39725"/>
                </a:lnTo>
                <a:lnTo>
                  <a:pt x="282409" y="42773"/>
                </a:lnTo>
                <a:lnTo>
                  <a:pt x="286981" y="44297"/>
                </a:lnTo>
                <a:lnTo>
                  <a:pt x="290029" y="47345"/>
                </a:lnTo>
                <a:lnTo>
                  <a:pt x="294601" y="50393"/>
                </a:lnTo>
                <a:lnTo>
                  <a:pt x="297649" y="53441"/>
                </a:lnTo>
                <a:lnTo>
                  <a:pt x="300697" y="58013"/>
                </a:lnTo>
                <a:lnTo>
                  <a:pt x="303745" y="67157"/>
                </a:lnTo>
                <a:lnTo>
                  <a:pt x="303745" y="82486"/>
                </a:lnTo>
                <a:lnTo>
                  <a:pt x="271741" y="114490"/>
                </a:lnTo>
                <a:lnTo>
                  <a:pt x="267169" y="114490"/>
                </a:lnTo>
                <a:lnTo>
                  <a:pt x="262509" y="116014"/>
                </a:lnTo>
                <a:lnTo>
                  <a:pt x="230505" y="116014"/>
                </a:lnTo>
                <a:lnTo>
                  <a:pt x="230505" y="155740"/>
                </a:lnTo>
                <a:lnTo>
                  <a:pt x="273265" y="155740"/>
                </a:lnTo>
                <a:lnTo>
                  <a:pt x="277837" y="157264"/>
                </a:lnTo>
                <a:lnTo>
                  <a:pt x="280885" y="157264"/>
                </a:lnTo>
                <a:lnTo>
                  <a:pt x="285457" y="158788"/>
                </a:lnTo>
                <a:lnTo>
                  <a:pt x="288505" y="160401"/>
                </a:lnTo>
                <a:lnTo>
                  <a:pt x="296125" y="161925"/>
                </a:lnTo>
                <a:lnTo>
                  <a:pt x="300697" y="166497"/>
                </a:lnTo>
                <a:lnTo>
                  <a:pt x="303745" y="172593"/>
                </a:lnTo>
                <a:lnTo>
                  <a:pt x="308317" y="178689"/>
                </a:lnTo>
                <a:lnTo>
                  <a:pt x="309841" y="186309"/>
                </a:lnTo>
                <a:lnTo>
                  <a:pt x="309841" y="200025"/>
                </a:lnTo>
                <a:lnTo>
                  <a:pt x="308317" y="206222"/>
                </a:lnTo>
                <a:lnTo>
                  <a:pt x="306793" y="210794"/>
                </a:lnTo>
                <a:lnTo>
                  <a:pt x="305269" y="216890"/>
                </a:lnTo>
                <a:lnTo>
                  <a:pt x="302221" y="221462"/>
                </a:lnTo>
                <a:lnTo>
                  <a:pt x="297649" y="226034"/>
                </a:lnTo>
                <a:lnTo>
                  <a:pt x="293077" y="229082"/>
                </a:lnTo>
                <a:lnTo>
                  <a:pt x="286981" y="233654"/>
                </a:lnTo>
                <a:lnTo>
                  <a:pt x="280885" y="235178"/>
                </a:lnTo>
                <a:lnTo>
                  <a:pt x="274904" y="236943"/>
                </a:lnTo>
                <a:lnTo>
                  <a:pt x="268490" y="237845"/>
                </a:lnTo>
                <a:lnTo>
                  <a:pt x="261772" y="238175"/>
                </a:lnTo>
                <a:lnTo>
                  <a:pt x="246024" y="238175"/>
                </a:lnTo>
                <a:lnTo>
                  <a:pt x="237744" y="237845"/>
                </a:lnTo>
                <a:lnTo>
                  <a:pt x="230022" y="236943"/>
                </a:lnTo>
                <a:lnTo>
                  <a:pt x="222885" y="235178"/>
                </a:lnTo>
                <a:lnTo>
                  <a:pt x="215392" y="233743"/>
                </a:lnTo>
                <a:lnTo>
                  <a:pt x="208737" y="231749"/>
                </a:lnTo>
                <a:lnTo>
                  <a:pt x="202653" y="229171"/>
                </a:lnTo>
                <a:lnTo>
                  <a:pt x="196875" y="226034"/>
                </a:lnTo>
                <a:lnTo>
                  <a:pt x="196875" y="267271"/>
                </a:lnTo>
                <a:lnTo>
                  <a:pt x="201447" y="268795"/>
                </a:lnTo>
                <a:lnTo>
                  <a:pt x="206121" y="271843"/>
                </a:lnTo>
                <a:lnTo>
                  <a:pt x="215265" y="274891"/>
                </a:lnTo>
                <a:lnTo>
                  <a:pt x="219837" y="274891"/>
                </a:lnTo>
                <a:lnTo>
                  <a:pt x="225933" y="276415"/>
                </a:lnTo>
                <a:lnTo>
                  <a:pt x="230505" y="277939"/>
                </a:lnTo>
                <a:lnTo>
                  <a:pt x="241173" y="277939"/>
                </a:lnTo>
                <a:lnTo>
                  <a:pt x="247269" y="279463"/>
                </a:lnTo>
                <a:lnTo>
                  <a:pt x="268744" y="279158"/>
                </a:lnTo>
                <a:lnTo>
                  <a:pt x="280492" y="278130"/>
                </a:lnTo>
                <a:lnTo>
                  <a:pt x="319227" y="266128"/>
                </a:lnTo>
                <a:lnTo>
                  <a:pt x="348869" y="236816"/>
                </a:lnTo>
                <a:lnTo>
                  <a:pt x="358711" y="193929"/>
                </a:lnTo>
                <a:lnTo>
                  <a:pt x="358711" y="186309"/>
                </a:lnTo>
                <a:close/>
              </a:path>
              <a:path w="476250" h="280035">
                <a:moveTo>
                  <a:pt x="476250" y="143548"/>
                </a:moveTo>
                <a:lnTo>
                  <a:pt x="419760" y="143548"/>
                </a:lnTo>
                <a:lnTo>
                  <a:pt x="381660" y="279476"/>
                </a:lnTo>
                <a:lnTo>
                  <a:pt x="431952" y="279476"/>
                </a:lnTo>
                <a:lnTo>
                  <a:pt x="476250" y="143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1641348" y="2546032"/>
            <a:ext cx="409575" cy="201930"/>
            <a:chOff x="1641348" y="2546032"/>
            <a:chExt cx="409575" cy="201930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1348" y="2546032"/>
              <a:ext cx="174021" cy="1969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56518" y="2546032"/>
              <a:ext cx="193929" cy="20154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2230564" y="2495550"/>
            <a:ext cx="757555" cy="252095"/>
            <a:chOff x="2230564" y="2495550"/>
            <a:chExt cx="757555" cy="252095"/>
          </a:xfrm>
        </p:grpSpPr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0564" y="2546081"/>
              <a:ext cx="175545" cy="2014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48783" y="2546032"/>
              <a:ext cx="174021" cy="1969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50236" y="2495550"/>
              <a:ext cx="142017" cy="252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19781" y="2546119"/>
              <a:ext cx="167925" cy="201462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3037999" y="2495550"/>
            <a:ext cx="565150" cy="252095"/>
            <a:chOff x="3037999" y="2495550"/>
            <a:chExt cx="565150" cy="252095"/>
          </a:xfrm>
        </p:grpSpPr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37999" y="2546032"/>
              <a:ext cx="174021" cy="1969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39453" y="2495550"/>
              <a:ext cx="142017" cy="25203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08998" y="2546032"/>
              <a:ext cx="193833" cy="201549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798189" y="2454402"/>
            <a:ext cx="589280" cy="382270"/>
            <a:chOff x="3798189" y="2454402"/>
            <a:chExt cx="589280" cy="382270"/>
          </a:xfrm>
        </p:grpSpPr>
        <p:sp>
          <p:nvSpPr>
            <p:cNvPr id="48" name="object 48"/>
            <p:cNvSpPr/>
            <p:nvPr/>
          </p:nvSpPr>
          <p:spPr>
            <a:xfrm>
              <a:off x="3798189" y="2549080"/>
              <a:ext cx="167005" cy="287655"/>
            </a:xfrm>
            <a:custGeom>
              <a:avLst/>
              <a:gdLst/>
              <a:ahLst/>
              <a:cxnLst/>
              <a:rect l="l" t="t" r="r" b="b"/>
              <a:pathLst>
                <a:path w="167004" h="287655">
                  <a:moveTo>
                    <a:pt x="0" y="287083"/>
                  </a:moveTo>
                  <a:lnTo>
                    <a:pt x="0" y="4572"/>
                  </a:lnTo>
                  <a:lnTo>
                    <a:pt x="22955" y="4572"/>
                  </a:lnTo>
                  <a:lnTo>
                    <a:pt x="29051" y="26003"/>
                  </a:lnTo>
                  <a:lnTo>
                    <a:pt x="30575" y="26003"/>
                  </a:lnTo>
                  <a:lnTo>
                    <a:pt x="32099" y="24384"/>
                  </a:lnTo>
                  <a:lnTo>
                    <a:pt x="33623" y="21336"/>
                  </a:lnTo>
                  <a:lnTo>
                    <a:pt x="36671" y="18288"/>
                  </a:lnTo>
                  <a:lnTo>
                    <a:pt x="39719" y="16764"/>
                  </a:lnTo>
                  <a:lnTo>
                    <a:pt x="42767" y="13716"/>
                  </a:lnTo>
                  <a:lnTo>
                    <a:pt x="51911" y="7620"/>
                  </a:lnTo>
                  <a:lnTo>
                    <a:pt x="58007" y="4572"/>
                  </a:lnTo>
                  <a:lnTo>
                    <a:pt x="70294" y="1524"/>
                  </a:lnTo>
                  <a:lnTo>
                    <a:pt x="77914" y="0"/>
                  </a:lnTo>
                  <a:lnTo>
                    <a:pt x="85534" y="0"/>
                  </a:lnTo>
                  <a:lnTo>
                    <a:pt x="122903" y="8286"/>
                  </a:lnTo>
                  <a:lnTo>
                    <a:pt x="152304" y="35706"/>
                  </a:lnTo>
                  <a:lnTo>
                    <a:pt x="165068" y="72532"/>
                  </a:lnTo>
                  <a:lnTo>
                    <a:pt x="166401" y="97726"/>
                  </a:lnTo>
                  <a:lnTo>
                    <a:pt x="166354" y="106861"/>
                  </a:lnTo>
                  <a:lnTo>
                    <a:pt x="158591" y="146411"/>
                  </a:lnTo>
                  <a:lnTo>
                    <a:pt x="152685" y="158877"/>
                  </a:lnTo>
                  <a:lnTo>
                    <a:pt x="149637" y="166497"/>
                  </a:lnTo>
                  <a:lnTo>
                    <a:pt x="143541" y="172593"/>
                  </a:lnTo>
                  <a:lnTo>
                    <a:pt x="137445" y="177165"/>
                  </a:lnTo>
                  <a:lnTo>
                    <a:pt x="134397" y="181229"/>
                  </a:lnTo>
                  <a:lnTo>
                    <a:pt x="134397" y="97726"/>
                  </a:lnTo>
                  <a:lnTo>
                    <a:pt x="134350" y="89771"/>
                  </a:lnTo>
                  <a:lnTo>
                    <a:pt x="134016" y="82093"/>
                  </a:lnTo>
                  <a:lnTo>
                    <a:pt x="133111" y="74969"/>
                  </a:lnTo>
                  <a:lnTo>
                    <a:pt x="131349" y="68675"/>
                  </a:lnTo>
                  <a:lnTo>
                    <a:pt x="129825" y="59531"/>
                  </a:lnTo>
                  <a:lnTo>
                    <a:pt x="103822" y="32099"/>
                  </a:lnTo>
                  <a:lnTo>
                    <a:pt x="97726" y="27527"/>
                  </a:lnTo>
                  <a:lnTo>
                    <a:pt x="90106" y="26003"/>
                  </a:lnTo>
                  <a:lnTo>
                    <a:pt x="73342" y="26003"/>
                  </a:lnTo>
                  <a:lnTo>
                    <a:pt x="68770" y="27527"/>
                  </a:lnTo>
                  <a:lnTo>
                    <a:pt x="62674" y="29051"/>
                  </a:lnTo>
                  <a:lnTo>
                    <a:pt x="58007" y="30575"/>
                  </a:lnTo>
                  <a:lnTo>
                    <a:pt x="53435" y="33623"/>
                  </a:lnTo>
                  <a:lnTo>
                    <a:pt x="48863" y="35147"/>
                  </a:lnTo>
                  <a:lnTo>
                    <a:pt x="44291" y="38195"/>
                  </a:lnTo>
                  <a:lnTo>
                    <a:pt x="30575" y="51911"/>
                  </a:lnTo>
                  <a:lnTo>
                    <a:pt x="30575" y="287083"/>
                  </a:lnTo>
                  <a:lnTo>
                    <a:pt x="0" y="287083"/>
                  </a:lnTo>
                  <a:close/>
                </a:path>
                <a:path w="167004" h="287655">
                  <a:moveTo>
                    <a:pt x="30575" y="177165"/>
                  </a:moveTo>
                  <a:lnTo>
                    <a:pt x="30575" y="151161"/>
                  </a:lnTo>
                  <a:lnTo>
                    <a:pt x="35409" y="155741"/>
                  </a:lnTo>
                  <a:lnTo>
                    <a:pt x="40671" y="160008"/>
                  </a:lnTo>
                  <a:lnTo>
                    <a:pt x="77914" y="172524"/>
                  </a:lnTo>
                  <a:lnTo>
                    <a:pt x="85534" y="172593"/>
                  </a:lnTo>
                  <a:lnTo>
                    <a:pt x="103822" y="168021"/>
                  </a:lnTo>
                  <a:lnTo>
                    <a:pt x="109918" y="163449"/>
                  </a:lnTo>
                  <a:lnTo>
                    <a:pt x="116014" y="157353"/>
                  </a:lnTo>
                  <a:lnTo>
                    <a:pt x="120355" y="153297"/>
                  </a:lnTo>
                  <a:lnTo>
                    <a:pt x="134112" y="108599"/>
                  </a:lnTo>
                  <a:lnTo>
                    <a:pt x="134397" y="97726"/>
                  </a:lnTo>
                  <a:lnTo>
                    <a:pt x="134397" y="181229"/>
                  </a:lnTo>
                  <a:lnTo>
                    <a:pt x="132873" y="183261"/>
                  </a:lnTo>
                  <a:lnTo>
                    <a:pt x="126777" y="186309"/>
                  </a:lnTo>
                  <a:lnTo>
                    <a:pt x="120681" y="190881"/>
                  </a:lnTo>
                  <a:lnTo>
                    <a:pt x="114490" y="193929"/>
                  </a:lnTo>
                  <a:lnTo>
                    <a:pt x="96202" y="198501"/>
                  </a:lnTo>
                  <a:lnTo>
                    <a:pt x="84010" y="198501"/>
                  </a:lnTo>
                  <a:lnTo>
                    <a:pt x="42005" y="186118"/>
                  </a:lnTo>
                  <a:lnTo>
                    <a:pt x="36290" y="181713"/>
                  </a:lnTo>
                  <a:lnTo>
                    <a:pt x="30575" y="177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02786" y="2549080"/>
              <a:ext cx="180117" cy="19850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21099" y="2454402"/>
              <a:ext cx="166370" cy="293370"/>
            </a:xfrm>
            <a:custGeom>
              <a:avLst/>
              <a:gdLst/>
              <a:ahLst/>
              <a:cxnLst/>
              <a:rect l="l" t="t" r="r" b="b"/>
              <a:pathLst>
                <a:path w="166370" h="293369">
                  <a:moveTo>
                    <a:pt x="32004" y="277334"/>
                  </a:moveTo>
                  <a:lnTo>
                    <a:pt x="32004" y="195453"/>
                  </a:lnTo>
                  <a:lnTo>
                    <a:pt x="32265" y="204088"/>
                  </a:lnTo>
                  <a:lnTo>
                    <a:pt x="32956" y="211883"/>
                  </a:lnTo>
                  <a:lnTo>
                    <a:pt x="45720" y="248888"/>
                  </a:lnTo>
                  <a:lnTo>
                    <a:pt x="77819" y="267271"/>
                  </a:lnTo>
                  <a:lnTo>
                    <a:pt x="99155" y="267271"/>
                  </a:lnTo>
                  <a:lnTo>
                    <a:pt x="103727" y="264223"/>
                  </a:lnTo>
                  <a:lnTo>
                    <a:pt x="109918" y="262699"/>
                  </a:lnTo>
                  <a:lnTo>
                    <a:pt x="114490" y="261175"/>
                  </a:lnTo>
                  <a:lnTo>
                    <a:pt x="119062" y="258127"/>
                  </a:lnTo>
                  <a:lnTo>
                    <a:pt x="122110" y="255079"/>
                  </a:lnTo>
                  <a:lnTo>
                    <a:pt x="126682" y="253555"/>
                  </a:lnTo>
                  <a:lnTo>
                    <a:pt x="129730" y="250412"/>
                  </a:lnTo>
                  <a:lnTo>
                    <a:pt x="132778" y="247364"/>
                  </a:lnTo>
                  <a:lnTo>
                    <a:pt x="135826" y="241268"/>
                  </a:lnTo>
                  <a:lnTo>
                    <a:pt x="135826" y="0"/>
                  </a:lnTo>
                  <a:lnTo>
                    <a:pt x="166306" y="0"/>
                  </a:lnTo>
                  <a:lnTo>
                    <a:pt x="166306" y="288607"/>
                  </a:lnTo>
                  <a:lnTo>
                    <a:pt x="143446" y="288607"/>
                  </a:lnTo>
                  <a:lnTo>
                    <a:pt x="137350" y="267271"/>
                  </a:lnTo>
                  <a:lnTo>
                    <a:pt x="135826" y="267271"/>
                  </a:lnTo>
                  <a:lnTo>
                    <a:pt x="134302" y="270319"/>
                  </a:lnTo>
                  <a:lnTo>
                    <a:pt x="125158" y="279463"/>
                  </a:lnTo>
                  <a:lnTo>
                    <a:pt x="120586" y="282511"/>
                  </a:lnTo>
                  <a:lnTo>
                    <a:pt x="117538" y="285559"/>
                  </a:lnTo>
                  <a:lnTo>
                    <a:pt x="112966" y="287083"/>
                  </a:lnTo>
                  <a:lnTo>
                    <a:pt x="108394" y="290131"/>
                  </a:lnTo>
                  <a:lnTo>
                    <a:pt x="96107" y="293179"/>
                  </a:lnTo>
                  <a:lnTo>
                    <a:pt x="51911" y="288607"/>
                  </a:lnTo>
                  <a:lnTo>
                    <a:pt x="38302" y="281940"/>
                  </a:lnTo>
                  <a:lnTo>
                    <a:pt x="32004" y="277334"/>
                  </a:lnTo>
                  <a:close/>
                </a:path>
                <a:path w="166370" h="293369">
                  <a:moveTo>
                    <a:pt x="0" y="196977"/>
                  </a:moveTo>
                  <a:lnTo>
                    <a:pt x="5357" y="154114"/>
                  </a:lnTo>
                  <a:lnTo>
                    <a:pt x="28956" y="116014"/>
                  </a:lnTo>
                  <a:lnTo>
                    <a:pt x="33528" y="111442"/>
                  </a:lnTo>
                  <a:lnTo>
                    <a:pt x="39624" y="106870"/>
                  </a:lnTo>
                  <a:lnTo>
                    <a:pt x="45720" y="103822"/>
                  </a:lnTo>
                  <a:lnTo>
                    <a:pt x="51911" y="100774"/>
                  </a:lnTo>
                  <a:lnTo>
                    <a:pt x="58007" y="97726"/>
                  </a:lnTo>
                  <a:lnTo>
                    <a:pt x="64103" y="96202"/>
                  </a:lnTo>
                  <a:lnTo>
                    <a:pt x="71723" y="94678"/>
                  </a:lnTo>
                  <a:lnTo>
                    <a:pt x="82391" y="94678"/>
                  </a:lnTo>
                  <a:lnTo>
                    <a:pt x="124396" y="107442"/>
                  </a:lnTo>
                  <a:lnTo>
                    <a:pt x="135826" y="117538"/>
                  </a:lnTo>
                  <a:lnTo>
                    <a:pt x="135826" y="142017"/>
                  </a:lnTo>
                  <a:lnTo>
                    <a:pt x="130992" y="137707"/>
                  </a:lnTo>
                  <a:lnTo>
                    <a:pt x="125730" y="133826"/>
                  </a:lnTo>
                  <a:lnTo>
                    <a:pt x="86963" y="120681"/>
                  </a:lnTo>
                  <a:lnTo>
                    <a:pt x="80867" y="120681"/>
                  </a:lnTo>
                  <a:lnTo>
                    <a:pt x="46903" y="140779"/>
                  </a:lnTo>
                  <a:lnTo>
                    <a:pt x="32289" y="185450"/>
                  </a:lnTo>
                  <a:lnTo>
                    <a:pt x="32004" y="195453"/>
                  </a:lnTo>
                  <a:lnTo>
                    <a:pt x="32004" y="277334"/>
                  </a:lnTo>
                  <a:lnTo>
                    <a:pt x="6096" y="241268"/>
                  </a:lnTo>
                  <a:lnTo>
                    <a:pt x="309" y="209295"/>
                  </a:lnTo>
                  <a:lnTo>
                    <a:pt x="0" y="1969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439317" y="2549139"/>
            <a:ext cx="255270" cy="271780"/>
            <a:chOff x="4439317" y="2549139"/>
            <a:chExt cx="255270" cy="271780"/>
          </a:xfrm>
        </p:grpSpPr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39317" y="2549139"/>
              <a:ext cx="161829" cy="19839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627150" y="2700242"/>
              <a:ext cx="67310" cy="121285"/>
            </a:xfrm>
            <a:custGeom>
              <a:avLst/>
              <a:gdLst/>
              <a:ahLst/>
              <a:cxnLst/>
              <a:rect l="l" t="t" r="r" b="b"/>
              <a:pathLst>
                <a:path w="67310" h="121285">
                  <a:moveTo>
                    <a:pt x="0" y="120681"/>
                  </a:moveTo>
                  <a:lnTo>
                    <a:pt x="33528" y="0"/>
                  </a:lnTo>
                  <a:lnTo>
                    <a:pt x="67151" y="0"/>
                  </a:lnTo>
                  <a:lnTo>
                    <a:pt x="30480" y="120681"/>
                  </a:lnTo>
                  <a:lnTo>
                    <a:pt x="0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898803" y="2549139"/>
            <a:ext cx="161829" cy="198394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5112544" y="2549080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860" y="4572"/>
                </a:lnTo>
                <a:lnTo>
                  <a:pt x="28956" y="30480"/>
                </a:lnTo>
                <a:lnTo>
                  <a:pt x="30480" y="30480"/>
                </a:lnTo>
                <a:lnTo>
                  <a:pt x="33528" y="27432"/>
                </a:lnTo>
                <a:lnTo>
                  <a:pt x="36576" y="22860"/>
                </a:lnTo>
                <a:lnTo>
                  <a:pt x="41148" y="18288"/>
                </a:lnTo>
                <a:lnTo>
                  <a:pt x="45815" y="15240"/>
                </a:lnTo>
                <a:lnTo>
                  <a:pt x="59531" y="6096"/>
                </a:lnTo>
                <a:lnTo>
                  <a:pt x="71723" y="3048"/>
                </a:lnTo>
                <a:lnTo>
                  <a:pt x="77819" y="0"/>
                </a:lnTo>
                <a:lnTo>
                  <a:pt x="91535" y="0"/>
                </a:lnTo>
                <a:lnTo>
                  <a:pt x="132373" y="15812"/>
                </a:lnTo>
                <a:lnTo>
                  <a:pt x="148018" y="38195"/>
                </a:lnTo>
                <a:lnTo>
                  <a:pt x="154915" y="29567"/>
                </a:lnTo>
                <a:lnTo>
                  <a:pt x="185356" y="5786"/>
                </a:lnTo>
                <a:lnTo>
                  <a:pt x="213645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71653" y="33528"/>
                </a:lnTo>
                <a:lnTo>
                  <a:pt x="277749" y="67151"/>
                </a:lnTo>
                <a:lnTo>
                  <a:pt x="277749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528"/>
                </a:lnTo>
                <a:lnTo>
                  <a:pt x="228981" y="30480"/>
                </a:lnTo>
                <a:lnTo>
                  <a:pt x="219837" y="27432"/>
                </a:lnTo>
                <a:lnTo>
                  <a:pt x="215169" y="25908"/>
                </a:lnTo>
                <a:lnTo>
                  <a:pt x="209073" y="25908"/>
                </a:lnTo>
                <a:lnTo>
                  <a:pt x="171996" y="40028"/>
                </a:lnTo>
                <a:lnTo>
                  <a:pt x="154114" y="59531"/>
                </a:lnTo>
                <a:lnTo>
                  <a:pt x="154114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2966" y="36671"/>
                </a:lnTo>
                <a:lnTo>
                  <a:pt x="109918" y="33528"/>
                </a:lnTo>
                <a:lnTo>
                  <a:pt x="105346" y="30480"/>
                </a:lnTo>
                <a:lnTo>
                  <a:pt x="100679" y="28956"/>
                </a:lnTo>
                <a:lnTo>
                  <a:pt x="96107" y="27432"/>
                </a:lnTo>
                <a:lnTo>
                  <a:pt x="90011" y="25908"/>
                </a:lnTo>
                <a:lnTo>
                  <a:pt x="85439" y="25908"/>
                </a:lnTo>
                <a:lnTo>
                  <a:pt x="48348" y="40028"/>
                </a:lnTo>
                <a:lnTo>
                  <a:pt x="30480" y="59531"/>
                </a:lnTo>
                <a:lnTo>
                  <a:pt x="30480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88794" y="2549080"/>
            <a:ext cx="888396" cy="198501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6663404" y="2449734"/>
            <a:ext cx="1232535" cy="386715"/>
            <a:chOff x="6663404" y="2449734"/>
            <a:chExt cx="1232535" cy="386715"/>
          </a:xfrm>
        </p:grpSpPr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63404" y="2449734"/>
              <a:ext cx="1179957" cy="38642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863269" y="2475750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4" h="267335">
                  <a:moveTo>
                    <a:pt x="30568" y="77914"/>
                  </a:moveTo>
                  <a:lnTo>
                    <a:pt x="0" y="77914"/>
                  </a:lnTo>
                  <a:lnTo>
                    <a:pt x="0" y="267271"/>
                  </a:lnTo>
                  <a:lnTo>
                    <a:pt x="30568" y="267271"/>
                  </a:lnTo>
                  <a:lnTo>
                    <a:pt x="30568" y="77914"/>
                  </a:lnTo>
                  <a:close/>
                </a:path>
                <a:path w="32384" h="267335">
                  <a:moveTo>
                    <a:pt x="32092" y="0"/>
                  </a:moveTo>
                  <a:lnTo>
                    <a:pt x="0" y="0"/>
                  </a:lnTo>
                  <a:lnTo>
                    <a:pt x="0" y="33616"/>
                  </a:lnTo>
                  <a:lnTo>
                    <a:pt x="32092" y="33616"/>
                  </a:lnTo>
                  <a:lnTo>
                    <a:pt x="32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7945659" y="2549080"/>
            <a:ext cx="612775" cy="272415"/>
            <a:chOff x="7945659" y="2549080"/>
            <a:chExt cx="612775" cy="272415"/>
          </a:xfrm>
        </p:grpSpPr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45659" y="2549080"/>
              <a:ext cx="142017" cy="1985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24253" y="2549080"/>
              <a:ext cx="178593" cy="19850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41042" y="2549080"/>
              <a:ext cx="128206" cy="1985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490585" y="2700242"/>
              <a:ext cx="67310" cy="121285"/>
            </a:xfrm>
            <a:custGeom>
              <a:avLst/>
              <a:gdLst/>
              <a:ahLst/>
              <a:cxnLst/>
              <a:rect l="l" t="t" r="r" b="b"/>
              <a:pathLst>
                <a:path w="67309" h="121285">
                  <a:moveTo>
                    <a:pt x="0" y="120681"/>
                  </a:moveTo>
                  <a:lnTo>
                    <a:pt x="33623" y="0"/>
                  </a:lnTo>
                  <a:lnTo>
                    <a:pt x="67246" y="0"/>
                  </a:lnTo>
                  <a:lnTo>
                    <a:pt x="30575" y="120681"/>
                  </a:lnTo>
                  <a:lnTo>
                    <a:pt x="0" y="120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62025" y="2943129"/>
            <a:ext cx="427990" cy="293370"/>
            <a:chOff x="962025" y="2943129"/>
            <a:chExt cx="427990" cy="293370"/>
          </a:xfrm>
        </p:grpSpPr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2025" y="3039332"/>
              <a:ext cx="174021" cy="19707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2050" y="2984373"/>
              <a:ext cx="141922" cy="25203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340637" y="2943135"/>
              <a:ext cx="48895" cy="288925"/>
            </a:xfrm>
            <a:custGeom>
              <a:avLst/>
              <a:gdLst/>
              <a:ahLst/>
              <a:cxnLst/>
              <a:rect l="l" t="t" r="r" b="b"/>
              <a:pathLst>
                <a:path w="48894" h="288925">
                  <a:moveTo>
                    <a:pt x="47244" y="96202"/>
                  </a:moveTo>
                  <a:lnTo>
                    <a:pt x="1524" y="96202"/>
                  </a:lnTo>
                  <a:lnTo>
                    <a:pt x="1524" y="288607"/>
                  </a:lnTo>
                  <a:lnTo>
                    <a:pt x="47244" y="288607"/>
                  </a:lnTo>
                  <a:lnTo>
                    <a:pt x="47244" y="96202"/>
                  </a:lnTo>
                  <a:close/>
                </a:path>
                <a:path w="48894" h="288925">
                  <a:moveTo>
                    <a:pt x="48768" y="0"/>
                  </a:moveTo>
                  <a:lnTo>
                    <a:pt x="0" y="0"/>
                  </a:lnTo>
                  <a:lnTo>
                    <a:pt x="0" y="51904"/>
                  </a:lnTo>
                  <a:lnTo>
                    <a:pt x="48768" y="51904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1443228" y="2942843"/>
            <a:ext cx="47625" cy="289560"/>
          </a:xfrm>
          <a:custGeom>
            <a:avLst/>
            <a:gdLst/>
            <a:ahLst/>
            <a:cxnLst/>
            <a:rect l="l" t="t" r="r" b="b"/>
            <a:pathLst>
              <a:path w="47625" h="289560">
                <a:moveTo>
                  <a:pt x="0" y="289559"/>
                </a:moveTo>
                <a:lnTo>
                  <a:pt x="0" y="0"/>
                </a:lnTo>
                <a:lnTo>
                  <a:pt x="47243" y="0"/>
                </a:lnTo>
                <a:lnTo>
                  <a:pt x="47243" y="289559"/>
                </a:lnTo>
                <a:lnTo>
                  <a:pt x="0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545145" y="2943136"/>
            <a:ext cx="48895" cy="288925"/>
          </a:xfrm>
          <a:custGeom>
            <a:avLst/>
            <a:gdLst/>
            <a:ahLst/>
            <a:cxnLst/>
            <a:rect l="l" t="t" r="r" b="b"/>
            <a:pathLst>
              <a:path w="48894" h="288925">
                <a:moveTo>
                  <a:pt x="47332" y="96202"/>
                </a:moveTo>
                <a:lnTo>
                  <a:pt x="0" y="96202"/>
                </a:lnTo>
                <a:lnTo>
                  <a:pt x="0" y="288607"/>
                </a:lnTo>
                <a:lnTo>
                  <a:pt x="47332" y="288607"/>
                </a:lnTo>
                <a:lnTo>
                  <a:pt x="47332" y="96202"/>
                </a:lnTo>
                <a:close/>
              </a:path>
              <a:path w="48894" h="288925">
                <a:moveTo>
                  <a:pt x="48856" y="0"/>
                </a:moveTo>
                <a:lnTo>
                  <a:pt x="0" y="0"/>
                </a:lnTo>
                <a:lnTo>
                  <a:pt x="0" y="51904"/>
                </a:lnTo>
                <a:lnTo>
                  <a:pt x="48856" y="51904"/>
                </a:lnTo>
                <a:lnTo>
                  <a:pt x="488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1630680" y="3034847"/>
            <a:ext cx="361950" cy="201930"/>
            <a:chOff x="1630680" y="3034847"/>
            <a:chExt cx="361950" cy="201930"/>
          </a:xfrm>
        </p:grpSpPr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26038" y="3034847"/>
              <a:ext cx="166401" cy="20155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30680" y="3039332"/>
              <a:ext cx="164782" cy="19240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044351" y="3034760"/>
            <a:ext cx="114490" cy="196977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2227199" y="2959899"/>
            <a:ext cx="436880" cy="276860"/>
          </a:xfrm>
          <a:custGeom>
            <a:avLst/>
            <a:gdLst/>
            <a:ahLst/>
            <a:cxnLst/>
            <a:rect l="l" t="t" r="r" b="b"/>
            <a:pathLst>
              <a:path w="436880" h="276860">
                <a:moveTo>
                  <a:pt x="219710" y="6096"/>
                </a:moveTo>
                <a:lnTo>
                  <a:pt x="134620" y="6096"/>
                </a:lnTo>
                <a:lnTo>
                  <a:pt x="86360" y="6096"/>
                </a:lnTo>
                <a:lnTo>
                  <a:pt x="0" y="6096"/>
                </a:lnTo>
                <a:lnTo>
                  <a:pt x="0" y="45808"/>
                </a:lnTo>
                <a:lnTo>
                  <a:pt x="86360" y="45808"/>
                </a:lnTo>
                <a:lnTo>
                  <a:pt x="86360" y="271843"/>
                </a:lnTo>
                <a:lnTo>
                  <a:pt x="134620" y="271843"/>
                </a:lnTo>
                <a:lnTo>
                  <a:pt x="134620" y="45808"/>
                </a:lnTo>
                <a:lnTo>
                  <a:pt x="219710" y="45808"/>
                </a:lnTo>
                <a:lnTo>
                  <a:pt x="219710" y="6096"/>
                </a:lnTo>
                <a:close/>
              </a:path>
              <a:path w="436880" h="276860">
                <a:moveTo>
                  <a:pt x="436841" y="226021"/>
                </a:moveTo>
                <a:lnTo>
                  <a:pt x="391985" y="235077"/>
                </a:lnTo>
                <a:lnTo>
                  <a:pt x="377317" y="235267"/>
                </a:lnTo>
                <a:lnTo>
                  <a:pt x="367068" y="234950"/>
                </a:lnTo>
                <a:lnTo>
                  <a:pt x="324256" y="222402"/>
                </a:lnTo>
                <a:lnTo>
                  <a:pt x="297116" y="190411"/>
                </a:lnTo>
                <a:lnTo>
                  <a:pt x="287604" y="151688"/>
                </a:lnTo>
                <a:lnTo>
                  <a:pt x="287299" y="140487"/>
                </a:lnTo>
                <a:lnTo>
                  <a:pt x="287845" y="129108"/>
                </a:lnTo>
                <a:lnTo>
                  <a:pt x="298640" y="89103"/>
                </a:lnTo>
                <a:lnTo>
                  <a:pt x="325983" y="56337"/>
                </a:lnTo>
                <a:lnTo>
                  <a:pt x="368833" y="41795"/>
                </a:lnTo>
                <a:lnTo>
                  <a:pt x="378841" y="41236"/>
                </a:lnTo>
                <a:lnTo>
                  <a:pt x="385457" y="41503"/>
                </a:lnTo>
                <a:lnTo>
                  <a:pt x="391795" y="42189"/>
                </a:lnTo>
                <a:lnTo>
                  <a:pt x="419506" y="46761"/>
                </a:lnTo>
                <a:lnTo>
                  <a:pt x="427342" y="48361"/>
                </a:lnTo>
                <a:lnTo>
                  <a:pt x="435317" y="50380"/>
                </a:lnTo>
                <a:lnTo>
                  <a:pt x="435317" y="9144"/>
                </a:lnTo>
                <a:lnTo>
                  <a:pt x="391795" y="952"/>
                </a:lnTo>
                <a:lnTo>
                  <a:pt x="375793" y="0"/>
                </a:lnTo>
                <a:lnTo>
                  <a:pt x="359410" y="838"/>
                </a:lnTo>
                <a:lnTo>
                  <a:pt x="316255" y="12280"/>
                </a:lnTo>
                <a:lnTo>
                  <a:pt x="282359" y="32435"/>
                </a:lnTo>
                <a:lnTo>
                  <a:pt x="257492" y="63042"/>
                </a:lnTo>
                <a:lnTo>
                  <a:pt x="242062" y="100215"/>
                </a:lnTo>
                <a:lnTo>
                  <a:pt x="236918" y="143637"/>
                </a:lnTo>
                <a:lnTo>
                  <a:pt x="237490" y="158191"/>
                </a:lnTo>
                <a:lnTo>
                  <a:pt x="246062" y="197065"/>
                </a:lnTo>
                <a:lnTo>
                  <a:pt x="271970" y="239839"/>
                </a:lnTo>
                <a:lnTo>
                  <a:pt x="314731" y="267271"/>
                </a:lnTo>
                <a:lnTo>
                  <a:pt x="357670" y="275920"/>
                </a:lnTo>
                <a:lnTo>
                  <a:pt x="374269" y="276504"/>
                </a:lnTo>
                <a:lnTo>
                  <a:pt x="391033" y="276313"/>
                </a:lnTo>
                <a:lnTo>
                  <a:pt x="399592" y="275869"/>
                </a:lnTo>
                <a:lnTo>
                  <a:pt x="407885" y="274980"/>
                </a:lnTo>
                <a:lnTo>
                  <a:pt x="415620" y="273545"/>
                </a:lnTo>
                <a:lnTo>
                  <a:pt x="429958" y="270179"/>
                </a:lnTo>
                <a:lnTo>
                  <a:pt x="436841" y="268795"/>
                </a:lnTo>
                <a:lnTo>
                  <a:pt x="436841" y="226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714434" y="2965989"/>
            <a:ext cx="192405" cy="266065"/>
          </a:xfrm>
          <a:custGeom>
            <a:avLst/>
            <a:gdLst/>
            <a:ahLst/>
            <a:cxnLst/>
            <a:rect l="l" t="t" r="r" b="b"/>
            <a:pathLst>
              <a:path w="192405" h="266064">
                <a:moveTo>
                  <a:pt x="0" y="265747"/>
                </a:moveTo>
                <a:lnTo>
                  <a:pt x="0" y="0"/>
                </a:lnTo>
                <a:lnTo>
                  <a:pt x="90439" y="106"/>
                </a:lnTo>
                <a:lnTo>
                  <a:pt x="94857" y="190"/>
                </a:lnTo>
                <a:lnTo>
                  <a:pt x="102749" y="642"/>
                </a:lnTo>
                <a:lnTo>
                  <a:pt x="109918" y="1524"/>
                </a:lnTo>
                <a:lnTo>
                  <a:pt x="117395" y="2038"/>
                </a:lnTo>
                <a:lnTo>
                  <a:pt x="124015" y="3286"/>
                </a:lnTo>
                <a:lnTo>
                  <a:pt x="130063" y="4819"/>
                </a:lnTo>
                <a:lnTo>
                  <a:pt x="135826" y="6191"/>
                </a:lnTo>
                <a:lnTo>
                  <a:pt x="169995" y="24407"/>
                </a:lnTo>
                <a:lnTo>
                  <a:pt x="191452" y="66064"/>
                </a:lnTo>
                <a:lnTo>
                  <a:pt x="192309" y="79438"/>
                </a:lnTo>
                <a:lnTo>
                  <a:pt x="191976" y="88573"/>
                </a:lnTo>
                <a:lnTo>
                  <a:pt x="175545" y="128123"/>
                </a:lnTo>
                <a:lnTo>
                  <a:pt x="141922" y="151071"/>
                </a:lnTo>
                <a:lnTo>
                  <a:pt x="141922" y="70294"/>
                </a:lnTo>
                <a:lnTo>
                  <a:pt x="140398" y="64198"/>
                </a:lnTo>
                <a:lnTo>
                  <a:pt x="114490" y="42767"/>
                </a:lnTo>
                <a:lnTo>
                  <a:pt x="108394" y="42767"/>
                </a:lnTo>
                <a:lnTo>
                  <a:pt x="100774" y="41243"/>
                </a:lnTo>
                <a:lnTo>
                  <a:pt x="94678" y="41243"/>
                </a:lnTo>
                <a:lnTo>
                  <a:pt x="86089" y="39826"/>
                </a:lnTo>
                <a:lnTo>
                  <a:pt x="48863" y="39719"/>
                </a:lnTo>
                <a:lnTo>
                  <a:pt x="48863" y="265747"/>
                </a:lnTo>
                <a:lnTo>
                  <a:pt x="0" y="265747"/>
                </a:lnTo>
                <a:close/>
              </a:path>
              <a:path w="192405" h="266064">
                <a:moveTo>
                  <a:pt x="48863" y="161925"/>
                </a:moveTo>
                <a:lnTo>
                  <a:pt x="48863" y="120681"/>
                </a:lnTo>
                <a:lnTo>
                  <a:pt x="54959" y="120681"/>
                </a:lnTo>
                <a:lnTo>
                  <a:pt x="59531" y="122205"/>
                </a:lnTo>
                <a:lnTo>
                  <a:pt x="76295" y="122115"/>
                </a:lnTo>
                <a:lnTo>
                  <a:pt x="114490" y="116109"/>
                </a:lnTo>
                <a:lnTo>
                  <a:pt x="141922" y="90106"/>
                </a:lnTo>
                <a:lnTo>
                  <a:pt x="141922" y="151071"/>
                </a:lnTo>
                <a:lnTo>
                  <a:pt x="100762" y="160782"/>
                </a:lnTo>
                <a:lnTo>
                  <a:pt x="76295" y="161864"/>
                </a:lnTo>
                <a:lnTo>
                  <a:pt x="48863" y="161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object 7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042666" y="3037808"/>
            <a:ext cx="154114" cy="193929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247168" y="3037808"/>
            <a:ext cx="149637" cy="198596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3537204" y="303780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2860" y="4572"/>
                </a:lnTo>
                <a:lnTo>
                  <a:pt x="29051" y="30575"/>
                </a:lnTo>
                <a:lnTo>
                  <a:pt x="30575" y="30575"/>
                </a:lnTo>
                <a:lnTo>
                  <a:pt x="33623" y="27527"/>
                </a:lnTo>
                <a:lnTo>
                  <a:pt x="36671" y="22955"/>
                </a:lnTo>
                <a:lnTo>
                  <a:pt x="41243" y="18288"/>
                </a:lnTo>
                <a:lnTo>
                  <a:pt x="59531" y="6096"/>
                </a:lnTo>
                <a:lnTo>
                  <a:pt x="65627" y="4572"/>
                </a:lnTo>
                <a:lnTo>
                  <a:pt x="71723" y="1524"/>
                </a:lnTo>
                <a:lnTo>
                  <a:pt x="77819" y="0"/>
                </a:lnTo>
                <a:lnTo>
                  <a:pt x="90106" y="0"/>
                </a:lnTo>
                <a:lnTo>
                  <a:pt x="131708" y="15826"/>
                </a:lnTo>
                <a:lnTo>
                  <a:pt x="146589" y="38195"/>
                </a:lnTo>
                <a:lnTo>
                  <a:pt x="148113" y="38195"/>
                </a:lnTo>
                <a:lnTo>
                  <a:pt x="177069" y="10668"/>
                </a:lnTo>
                <a:lnTo>
                  <a:pt x="213741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71748" y="33623"/>
                </a:lnTo>
                <a:lnTo>
                  <a:pt x="277844" y="67246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9837" y="27527"/>
                </a:lnTo>
                <a:lnTo>
                  <a:pt x="213741" y="26003"/>
                </a:lnTo>
                <a:lnTo>
                  <a:pt x="209169" y="26003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90106" y="26003"/>
                </a:lnTo>
                <a:lnTo>
                  <a:pt x="85439" y="26003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3863912" y="3037808"/>
            <a:ext cx="331470" cy="198755"/>
            <a:chOff x="3863912" y="3037808"/>
            <a:chExt cx="331470" cy="198755"/>
          </a:xfrm>
        </p:grpSpPr>
        <p:pic>
          <p:nvPicPr>
            <p:cNvPr id="81" name="object 8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63912" y="3037885"/>
              <a:ext cx="161734" cy="19849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66889" y="3037808"/>
              <a:ext cx="128206" cy="198596"/>
            </a:xfrm>
            <a:prstGeom prst="rect">
              <a:avLst/>
            </a:prstGeom>
          </p:spPr>
        </p:pic>
      </p:grpSp>
      <p:sp>
        <p:nvSpPr>
          <p:cNvPr id="83" name="object 83"/>
          <p:cNvSpPr/>
          <p:nvPr/>
        </p:nvSpPr>
        <p:spPr>
          <a:xfrm>
            <a:off x="4242436" y="3037808"/>
            <a:ext cx="278130" cy="194310"/>
          </a:xfrm>
          <a:custGeom>
            <a:avLst/>
            <a:gdLst/>
            <a:ahLst/>
            <a:cxnLst/>
            <a:rect l="l" t="t" r="r" b="b"/>
            <a:pathLst>
              <a:path w="278129" h="194310">
                <a:moveTo>
                  <a:pt x="0" y="193929"/>
                </a:moveTo>
                <a:lnTo>
                  <a:pt x="0" y="4572"/>
                </a:lnTo>
                <a:lnTo>
                  <a:pt x="24384" y="4572"/>
                </a:lnTo>
                <a:lnTo>
                  <a:pt x="29051" y="30575"/>
                </a:lnTo>
                <a:lnTo>
                  <a:pt x="30575" y="30575"/>
                </a:lnTo>
                <a:lnTo>
                  <a:pt x="38195" y="22955"/>
                </a:lnTo>
                <a:lnTo>
                  <a:pt x="41243" y="18288"/>
                </a:lnTo>
                <a:lnTo>
                  <a:pt x="59531" y="6096"/>
                </a:lnTo>
                <a:lnTo>
                  <a:pt x="65627" y="4572"/>
                </a:lnTo>
                <a:lnTo>
                  <a:pt x="71723" y="1524"/>
                </a:lnTo>
                <a:lnTo>
                  <a:pt x="77462" y="89"/>
                </a:lnTo>
                <a:lnTo>
                  <a:pt x="118633" y="5786"/>
                </a:lnTo>
                <a:lnTo>
                  <a:pt x="148113" y="38195"/>
                </a:lnTo>
                <a:lnTo>
                  <a:pt x="154995" y="29607"/>
                </a:lnTo>
                <a:lnTo>
                  <a:pt x="185381" y="5786"/>
                </a:lnTo>
                <a:lnTo>
                  <a:pt x="215265" y="0"/>
                </a:lnTo>
                <a:lnTo>
                  <a:pt x="221361" y="0"/>
                </a:lnTo>
                <a:lnTo>
                  <a:pt x="227457" y="1524"/>
                </a:lnTo>
                <a:lnTo>
                  <a:pt x="242697" y="4572"/>
                </a:lnTo>
                <a:lnTo>
                  <a:pt x="271748" y="33623"/>
                </a:lnTo>
                <a:lnTo>
                  <a:pt x="277844" y="67246"/>
                </a:lnTo>
                <a:lnTo>
                  <a:pt x="277844" y="193929"/>
                </a:lnTo>
                <a:lnTo>
                  <a:pt x="247269" y="193929"/>
                </a:lnTo>
                <a:lnTo>
                  <a:pt x="247269" y="64103"/>
                </a:lnTo>
                <a:lnTo>
                  <a:pt x="245745" y="56483"/>
                </a:lnTo>
                <a:lnTo>
                  <a:pt x="244221" y="51911"/>
                </a:lnTo>
                <a:lnTo>
                  <a:pt x="242697" y="45815"/>
                </a:lnTo>
                <a:lnTo>
                  <a:pt x="236601" y="36671"/>
                </a:lnTo>
                <a:lnTo>
                  <a:pt x="233553" y="33623"/>
                </a:lnTo>
                <a:lnTo>
                  <a:pt x="228981" y="30575"/>
                </a:lnTo>
                <a:lnTo>
                  <a:pt x="215265" y="26003"/>
                </a:lnTo>
                <a:lnTo>
                  <a:pt x="209169" y="26003"/>
                </a:lnTo>
                <a:lnTo>
                  <a:pt x="171997" y="40028"/>
                </a:lnTo>
                <a:lnTo>
                  <a:pt x="154209" y="59531"/>
                </a:lnTo>
                <a:lnTo>
                  <a:pt x="154209" y="193929"/>
                </a:lnTo>
                <a:lnTo>
                  <a:pt x="123634" y="193929"/>
                </a:lnTo>
                <a:lnTo>
                  <a:pt x="123634" y="64103"/>
                </a:lnTo>
                <a:lnTo>
                  <a:pt x="122110" y="56483"/>
                </a:lnTo>
                <a:lnTo>
                  <a:pt x="120586" y="51911"/>
                </a:lnTo>
                <a:lnTo>
                  <a:pt x="119062" y="45815"/>
                </a:lnTo>
                <a:lnTo>
                  <a:pt x="112966" y="36671"/>
                </a:lnTo>
                <a:lnTo>
                  <a:pt x="109918" y="33623"/>
                </a:lnTo>
                <a:lnTo>
                  <a:pt x="105346" y="30575"/>
                </a:lnTo>
                <a:lnTo>
                  <a:pt x="91630" y="26003"/>
                </a:lnTo>
                <a:lnTo>
                  <a:pt x="85439" y="26003"/>
                </a:lnTo>
                <a:lnTo>
                  <a:pt x="48363" y="40028"/>
                </a:lnTo>
                <a:lnTo>
                  <a:pt x="30575" y="59531"/>
                </a:lnTo>
                <a:lnTo>
                  <a:pt x="30575" y="193929"/>
                </a:lnTo>
                <a:lnTo>
                  <a:pt x="0" y="193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object 8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569143" y="3037872"/>
            <a:ext cx="151066" cy="198531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4857655" y="3037808"/>
            <a:ext cx="384810" cy="287655"/>
            <a:chOff x="4857655" y="3037808"/>
            <a:chExt cx="384810" cy="287655"/>
          </a:xfrm>
        </p:grpSpPr>
        <p:sp>
          <p:nvSpPr>
            <p:cNvPr id="86" name="object 86"/>
            <p:cNvSpPr/>
            <p:nvPr/>
          </p:nvSpPr>
          <p:spPr>
            <a:xfrm>
              <a:off x="4857655" y="3037808"/>
              <a:ext cx="168275" cy="287655"/>
            </a:xfrm>
            <a:custGeom>
              <a:avLst/>
              <a:gdLst/>
              <a:ahLst/>
              <a:cxnLst/>
              <a:rect l="l" t="t" r="r" b="b"/>
              <a:pathLst>
                <a:path w="168275" h="287654">
                  <a:moveTo>
                    <a:pt x="0" y="287178"/>
                  </a:moveTo>
                  <a:lnTo>
                    <a:pt x="0" y="4572"/>
                  </a:lnTo>
                  <a:lnTo>
                    <a:pt x="22860" y="4572"/>
                  </a:lnTo>
                  <a:lnTo>
                    <a:pt x="28956" y="26003"/>
                  </a:lnTo>
                  <a:lnTo>
                    <a:pt x="30480" y="26003"/>
                  </a:lnTo>
                  <a:lnTo>
                    <a:pt x="32004" y="24479"/>
                  </a:lnTo>
                  <a:lnTo>
                    <a:pt x="33528" y="21431"/>
                  </a:lnTo>
                  <a:lnTo>
                    <a:pt x="36576" y="18288"/>
                  </a:lnTo>
                  <a:lnTo>
                    <a:pt x="39624" y="16764"/>
                  </a:lnTo>
                  <a:lnTo>
                    <a:pt x="42672" y="13716"/>
                  </a:lnTo>
                  <a:lnTo>
                    <a:pt x="51816" y="7620"/>
                  </a:lnTo>
                  <a:lnTo>
                    <a:pt x="58007" y="4572"/>
                  </a:lnTo>
                  <a:lnTo>
                    <a:pt x="70199" y="1524"/>
                  </a:lnTo>
                  <a:lnTo>
                    <a:pt x="77819" y="0"/>
                  </a:lnTo>
                  <a:lnTo>
                    <a:pt x="85439" y="0"/>
                  </a:lnTo>
                  <a:lnTo>
                    <a:pt x="122808" y="8288"/>
                  </a:lnTo>
                  <a:lnTo>
                    <a:pt x="152209" y="35718"/>
                  </a:lnTo>
                  <a:lnTo>
                    <a:pt x="165735" y="72532"/>
                  </a:lnTo>
                  <a:lnTo>
                    <a:pt x="167830" y="97726"/>
                  </a:lnTo>
                  <a:lnTo>
                    <a:pt x="167544" y="106901"/>
                  </a:lnTo>
                  <a:lnTo>
                    <a:pt x="158496" y="146411"/>
                  </a:lnTo>
                  <a:lnTo>
                    <a:pt x="152590" y="158877"/>
                  </a:lnTo>
                  <a:lnTo>
                    <a:pt x="149542" y="166497"/>
                  </a:lnTo>
                  <a:lnTo>
                    <a:pt x="134302" y="181737"/>
                  </a:lnTo>
                  <a:lnTo>
                    <a:pt x="134302" y="97726"/>
                  </a:lnTo>
                  <a:lnTo>
                    <a:pt x="134254" y="89773"/>
                  </a:lnTo>
                  <a:lnTo>
                    <a:pt x="133921" y="82105"/>
                  </a:lnTo>
                  <a:lnTo>
                    <a:pt x="133016" y="75009"/>
                  </a:lnTo>
                  <a:lnTo>
                    <a:pt x="131254" y="68770"/>
                  </a:lnTo>
                  <a:lnTo>
                    <a:pt x="129730" y="59531"/>
                  </a:lnTo>
                  <a:lnTo>
                    <a:pt x="103727" y="32099"/>
                  </a:lnTo>
                  <a:lnTo>
                    <a:pt x="97631" y="27527"/>
                  </a:lnTo>
                  <a:lnTo>
                    <a:pt x="90011" y="26003"/>
                  </a:lnTo>
                  <a:lnTo>
                    <a:pt x="74771" y="26003"/>
                  </a:lnTo>
                  <a:lnTo>
                    <a:pt x="62579" y="29051"/>
                  </a:lnTo>
                  <a:lnTo>
                    <a:pt x="58007" y="30575"/>
                  </a:lnTo>
                  <a:lnTo>
                    <a:pt x="53340" y="32099"/>
                  </a:lnTo>
                  <a:lnTo>
                    <a:pt x="44196" y="38195"/>
                  </a:lnTo>
                  <a:lnTo>
                    <a:pt x="30480" y="51911"/>
                  </a:lnTo>
                  <a:lnTo>
                    <a:pt x="30480" y="287178"/>
                  </a:lnTo>
                  <a:lnTo>
                    <a:pt x="0" y="287178"/>
                  </a:lnTo>
                  <a:close/>
                </a:path>
                <a:path w="168275" h="287654">
                  <a:moveTo>
                    <a:pt x="30480" y="177165"/>
                  </a:moveTo>
                  <a:lnTo>
                    <a:pt x="30480" y="151161"/>
                  </a:lnTo>
                  <a:lnTo>
                    <a:pt x="35337" y="155741"/>
                  </a:lnTo>
                  <a:lnTo>
                    <a:pt x="40767" y="160008"/>
                  </a:lnTo>
                  <a:lnTo>
                    <a:pt x="46767" y="163685"/>
                  </a:lnTo>
                  <a:lnTo>
                    <a:pt x="53340" y="166497"/>
                  </a:lnTo>
                  <a:lnTo>
                    <a:pt x="59372" y="169378"/>
                  </a:lnTo>
                  <a:lnTo>
                    <a:pt x="65805" y="171259"/>
                  </a:lnTo>
                  <a:lnTo>
                    <a:pt x="72507" y="172283"/>
                  </a:lnTo>
                  <a:lnTo>
                    <a:pt x="77819" y="172523"/>
                  </a:lnTo>
                  <a:lnTo>
                    <a:pt x="85439" y="172593"/>
                  </a:lnTo>
                  <a:lnTo>
                    <a:pt x="97631" y="169545"/>
                  </a:lnTo>
                  <a:lnTo>
                    <a:pt x="109823" y="163449"/>
                  </a:lnTo>
                  <a:lnTo>
                    <a:pt x="115919" y="157353"/>
                  </a:lnTo>
                  <a:lnTo>
                    <a:pt x="120260" y="153337"/>
                  </a:lnTo>
                  <a:lnTo>
                    <a:pt x="134016" y="108640"/>
                  </a:lnTo>
                  <a:lnTo>
                    <a:pt x="134302" y="97726"/>
                  </a:lnTo>
                  <a:lnTo>
                    <a:pt x="134302" y="181737"/>
                  </a:lnTo>
                  <a:lnTo>
                    <a:pt x="132778" y="183261"/>
                  </a:lnTo>
                  <a:lnTo>
                    <a:pt x="120586" y="189357"/>
                  </a:lnTo>
                  <a:lnTo>
                    <a:pt x="114395" y="193929"/>
                  </a:lnTo>
                  <a:lnTo>
                    <a:pt x="108299" y="195453"/>
                  </a:lnTo>
                  <a:lnTo>
                    <a:pt x="102203" y="197072"/>
                  </a:lnTo>
                  <a:lnTo>
                    <a:pt x="96107" y="198596"/>
                  </a:lnTo>
                  <a:lnTo>
                    <a:pt x="83915" y="198596"/>
                  </a:lnTo>
                  <a:lnTo>
                    <a:pt x="75936" y="198309"/>
                  </a:lnTo>
                  <a:lnTo>
                    <a:pt x="36195" y="181713"/>
                  </a:lnTo>
                  <a:lnTo>
                    <a:pt x="30480" y="177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62157" y="3037808"/>
              <a:ext cx="180117" cy="198596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5291138" y="2990469"/>
            <a:ext cx="418465" cy="246379"/>
            <a:chOff x="5291138" y="2990469"/>
            <a:chExt cx="418465" cy="246379"/>
          </a:xfrm>
        </p:grpSpPr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91138" y="2990469"/>
              <a:ext cx="236601" cy="24593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558219" y="3037872"/>
              <a:ext cx="151161" cy="198531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5842206" y="2959893"/>
            <a:ext cx="675005" cy="354330"/>
            <a:chOff x="5842206" y="2959893"/>
            <a:chExt cx="675005" cy="354330"/>
          </a:xfrm>
        </p:grpSpPr>
        <p:sp>
          <p:nvSpPr>
            <p:cNvPr id="92" name="object 92"/>
            <p:cNvSpPr/>
            <p:nvPr/>
          </p:nvSpPr>
          <p:spPr>
            <a:xfrm>
              <a:off x="5842203" y="2959900"/>
              <a:ext cx="580390" cy="354330"/>
            </a:xfrm>
            <a:custGeom>
              <a:avLst/>
              <a:gdLst/>
              <a:ahLst/>
              <a:cxnLst/>
              <a:rect l="l" t="t" r="r" b="b"/>
              <a:pathLst>
                <a:path w="580389" h="354329">
                  <a:moveTo>
                    <a:pt x="85483" y="16865"/>
                  </a:moveTo>
                  <a:lnTo>
                    <a:pt x="68630" y="0"/>
                  </a:lnTo>
                  <a:lnTo>
                    <a:pt x="64058" y="3048"/>
                  </a:lnTo>
                  <a:lnTo>
                    <a:pt x="61010" y="7620"/>
                  </a:lnTo>
                  <a:lnTo>
                    <a:pt x="50342" y="18389"/>
                  </a:lnTo>
                  <a:lnTo>
                    <a:pt x="45770" y="26009"/>
                  </a:lnTo>
                  <a:lnTo>
                    <a:pt x="39674" y="32105"/>
                  </a:lnTo>
                  <a:lnTo>
                    <a:pt x="36245" y="38074"/>
                  </a:lnTo>
                  <a:lnTo>
                    <a:pt x="32816" y="44488"/>
                  </a:lnTo>
                  <a:lnTo>
                    <a:pt x="25958" y="58102"/>
                  </a:lnTo>
                  <a:lnTo>
                    <a:pt x="21882" y="65252"/>
                  </a:lnTo>
                  <a:lnTo>
                    <a:pt x="6438" y="107340"/>
                  </a:lnTo>
                  <a:lnTo>
                    <a:pt x="2997" y="126784"/>
                  </a:lnTo>
                  <a:lnTo>
                    <a:pt x="1231" y="136436"/>
                  </a:lnTo>
                  <a:lnTo>
                    <a:pt x="330" y="146824"/>
                  </a:lnTo>
                  <a:lnTo>
                    <a:pt x="0" y="157505"/>
                  </a:lnTo>
                  <a:lnTo>
                    <a:pt x="0" y="179209"/>
                  </a:lnTo>
                  <a:lnTo>
                    <a:pt x="4648" y="220802"/>
                  </a:lnTo>
                  <a:lnTo>
                    <a:pt x="18529" y="264045"/>
                  </a:lnTo>
                  <a:lnTo>
                    <a:pt x="39674" y="303949"/>
                  </a:lnTo>
                  <a:lnTo>
                    <a:pt x="45770" y="311569"/>
                  </a:lnTo>
                  <a:lnTo>
                    <a:pt x="54914" y="323850"/>
                  </a:lnTo>
                  <a:lnTo>
                    <a:pt x="64058" y="332994"/>
                  </a:lnTo>
                  <a:lnTo>
                    <a:pt x="68630" y="336042"/>
                  </a:lnTo>
                  <a:lnTo>
                    <a:pt x="85483" y="320802"/>
                  </a:lnTo>
                  <a:lnTo>
                    <a:pt x="80010" y="314744"/>
                  </a:lnTo>
                  <a:lnTo>
                    <a:pt x="74803" y="308140"/>
                  </a:lnTo>
                  <a:lnTo>
                    <a:pt x="50977" y="268757"/>
                  </a:lnTo>
                  <a:lnTo>
                    <a:pt x="47294" y="259651"/>
                  </a:lnTo>
                  <a:lnTo>
                    <a:pt x="43243" y="250215"/>
                  </a:lnTo>
                  <a:lnTo>
                    <a:pt x="33096" y="206692"/>
                  </a:lnTo>
                  <a:lnTo>
                    <a:pt x="30530" y="168021"/>
                  </a:lnTo>
                  <a:lnTo>
                    <a:pt x="30810" y="155460"/>
                  </a:lnTo>
                  <a:lnTo>
                    <a:pt x="37426" y="108000"/>
                  </a:lnTo>
                  <a:lnTo>
                    <a:pt x="47294" y="77914"/>
                  </a:lnTo>
                  <a:lnTo>
                    <a:pt x="50977" y="68783"/>
                  </a:lnTo>
                  <a:lnTo>
                    <a:pt x="55105" y="59766"/>
                  </a:lnTo>
                  <a:lnTo>
                    <a:pt x="59499" y="51041"/>
                  </a:lnTo>
                  <a:lnTo>
                    <a:pt x="64058" y="42773"/>
                  </a:lnTo>
                  <a:lnTo>
                    <a:pt x="80010" y="22834"/>
                  </a:lnTo>
                  <a:lnTo>
                    <a:pt x="85483" y="16865"/>
                  </a:lnTo>
                  <a:close/>
                </a:path>
                <a:path w="580389" h="354329">
                  <a:moveTo>
                    <a:pt x="274751" y="82486"/>
                  </a:moveTo>
                  <a:lnTo>
                    <a:pt x="151117" y="82486"/>
                  </a:lnTo>
                  <a:lnTo>
                    <a:pt x="131305" y="218401"/>
                  </a:lnTo>
                  <a:lnTo>
                    <a:pt x="141274" y="218173"/>
                  </a:lnTo>
                  <a:lnTo>
                    <a:pt x="158940" y="217119"/>
                  </a:lnTo>
                  <a:lnTo>
                    <a:pt x="166357" y="216877"/>
                  </a:lnTo>
                  <a:lnTo>
                    <a:pt x="210642" y="222973"/>
                  </a:lnTo>
                  <a:lnTo>
                    <a:pt x="238074" y="247459"/>
                  </a:lnTo>
                  <a:lnTo>
                    <a:pt x="241122" y="253555"/>
                  </a:lnTo>
                  <a:lnTo>
                    <a:pt x="242646" y="261175"/>
                  </a:lnTo>
                  <a:lnTo>
                    <a:pt x="242646" y="278028"/>
                  </a:lnTo>
                  <a:lnTo>
                    <a:pt x="219786" y="316128"/>
                  </a:lnTo>
                  <a:lnTo>
                    <a:pt x="175501" y="326898"/>
                  </a:lnTo>
                  <a:lnTo>
                    <a:pt x="158737" y="326898"/>
                  </a:lnTo>
                  <a:lnTo>
                    <a:pt x="144233" y="323938"/>
                  </a:lnTo>
                  <a:lnTo>
                    <a:pt x="137198" y="321932"/>
                  </a:lnTo>
                  <a:lnTo>
                    <a:pt x="129857" y="319328"/>
                  </a:lnTo>
                  <a:lnTo>
                    <a:pt x="122059" y="316128"/>
                  </a:lnTo>
                  <a:lnTo>
                    <a:pt x="122059" y="342138"/>
                  </a:lnTo>
                  <a:lnTo>
                    <a:pt x="161975" y="353377"/>
                  </a:lnTo>
                  <a:lnTo>
                    <a:pt x="177025" y="354330"/>
                  </a:lnTo>
                  <a:lnTo>
                    <a:pt x="188214" y="353809"/>
                  </a:lnTo>
                  <a:lnTo>
                    <a:pt x="226237" y="344512"/>
                  </a:lnTo>
                  <a:lnTo>
                    <a:pt x="259130" y="317322"/>
                  </a:lnTo>
                  <a:lnTo>
                    <a:pt x="274193" y="277952"/>
                  </a:lnTo>
                  <a:lnTo>
                    <a:pt x="274751" y="268795"/>
                  </a:lnTo>
                  <a:lnTo>
                    <a:pt x="274193" y="259918"/>
                  </a:lnTo>
                  <a:lnTo>
                    <a:pt x="260273" y="221843"/>
                  </a:lnTo>
                  <a:lnTo>
                    <a:pt x="227101" y="198361"/>
                  </a:lnTo>
                  <a:lnTo>
                    <a:pt x="189077" y="189763"/>
                  </a:lnTo>
                  <a:lnTo>
                    <a:pt x="177025" y="189445"/>
                  </a:lnTo>
                  <a:lnTo>
                    <a:pt x="170929" y="189445"/>
                  </a:lnTo>
                  <a:lnTo>
                    <a:pt x="166357" y="190969"/>
                  </a:lnTo>
                  <a:lnTo>
                    <a:pt x="177025" y="111531"/>
                  </a:lnTo>
                  <a:lnTo>
                    <a:pt x="274751" y="111531"/>
                  </a:lnTo>
                  <a:lnTo>
                    <a:pt x="274751" y="82486"/>
                  </a:lnTo>
                  <a:close/>
                </a:path>
                <a:path w="580389" h="354329">
                  <a:moveTo>
                    <a:pt x="459435" y="273367"/>
                  </a:moveTo>
                  <a:lnTo>
                    <a:pt x="448767" y="232219"/>
                  </a:lnTo>
                  <a:lnTo>
                    <a:pt x="442671" y="227545"/>
                  </a:lnTo>
                  <a:lnTo>
                    <a:pt x="438099" y="222973"/>
                  </a:lnTo>
                  <a:lnTo>
                    <a:pt x="432003" y="218401"/>
                  </a:lnTo>
                  <a:lnTo>
                    <a:pt x="419722" y="212305"/>
                  </a:lnTo>
                  <a:lnTo>
                    <a:pt x="413626" y="210781"/>
                  </a:lnTo>
                  <a:lnTo>
                    <a:pt x="406006" y="210781"/>
                  </a:lnTo>
                  <a:lnTo>
                    <a:pt x="406006" y="209257"/>
                  </a:lnTo>
                  <a:lnTo>
                    <a:pt x="413626" y="207733"/>
                  </a:lnTo>
                  <a:lnTo>
                    <a:pt x="421246" y="203161"/>
                  </a:lnTo>
                  <a:lnTo>
                    <a:pt x="427431" y="200113"/>
                  </a:lnTo>
                  <a:lnTo>
                    <a:pt x="433527" y="195541"/>
                  </a:lnTo>
                  <a:lnTo>
                    <a:pt x="438099" y="190969"/>
                  </a:lnTo>
                  <a:lnTo>
                    <a:pt x="441147" y="184785"/>
                  </a:lnTo>
                  <a:lnTo>
                    <a:pt x="444195" y="180213"/>
                  </a:lnTo>
                  <a:lnTo>
                    <a:pt x="447243" y="174117"/>
                  </a:lnTo>
                  <a:lnTo>
                    <a:pt x="448767" y="168021"/>
                  </a:lnTo>
                  <a:lnTo>
                    <a:pt x="450291" y="160401"/>
                  </a:lnTo>
                  <a:lnTo>
                    <a:pt x="451815" y="154305"/>
                  </a:lnTo>
                  <a:lnTo>
                    <a:pt x="451815" y="148209"/>
                  </a:lnTo>
                  <a:lnTo>
                    <a:pt x="451510" y="140411"/>
                  </a:lnTo>
                  <a:lnTo>
                    <a:pt x="435000" y="102616"/>
                  </a:lnTo>
                  <a:lnTo>
                    <a:pt x="396430" y="80479"/>
                  </a:lnTo>
                  <a:lnTo>
                    <a:pt x="369430" y="77914"/>
                  </a:lnTo>
                  <a:lnTo>
                    <a:pt x="363601" y="78181"/>
                  </a:lnTo>
                  <a:lnTo>
                    <a:pt x="320916" y="86956"/>
                  </a:lnTo>
                  <a:lnTo>
                    <a:pt x="312940" y="90106"/>
                  </a:lnTo>
                  <a:lnTo>
                    <a:pt x="312940" y="116103"/>
                  </a:lnTo>
                  <a:lnTo>
                    <a:pt x="340372" y="106959"/>
                  </a:lnTo>
                  <a:lnTo>
                    <a:pt x="353910" y="104863"/>
                  </a:lnTo>
                  <a:lnTo>
                    <a:pt x="360349" y="104178"/>
                  </a:lnTo>
                  <a:lnTo>
                    <a:pt x="366382" y="103911"/>
                  </a:lnTo>
                  <a:lnTo>
                    <a:pt x="374002" y="103911"/>
                  </a:lnTo>
                  <a:lnTo>
                    <a:pt x="409054" y="119151"/>
                  </a:lnTo>
                  <a:lnTo>
                    <a:pt x="419722" y="140487"/>
                  </a:lnTo>
                  <a:lnTo>
                    <a:pt x="419722" y="155829"/>
                  </a:lnTo>
                  <a:lnTo>
                    <a:pt x="418198" y="161925"/>
                  </a:lnTo>
                  <a:lnTo>
                    <a:pt x="415150" y="168021"/>
                  </a:lnTo>
                  <a:lnTo>
                    <a:pt x="413626" y="174117"/>
                  </a:lnTo>
                  <a:lnTo>
                    <a:pt x="377113" y="196672"/>
                  </a:lnTo>
                  <a:lnTo>
                    <a:pt x="354088" y="198589"/>
                  </a:lnTo>
                  <a:lnTo>
                    <a:pt x="341896" y="198589"/>
                  </a:lnTo>
                  <a:lnTo>
                    <a:pt x="341896" y="226021"/>
                  </a:lnTo>
                  <a:lnTo>
                    <a:pt x="363232" y="226021"/>
                  </a:lnTo>
                  <a:lnTo>
                    <a:pt x="378167" y="226618"/>
                  </a:lnTo>
                  <a:lnTo>
                    <a:pt x="417703" y="243357"/>
                  </a:lnTo>
                  <a:lnTo>
                    <a:pt x="427431" y="273367"/>
                  </a:lnTo>
                  <a:lnTo>
                    <a:pt x="427431" y="281076"/>
                  </a:lnTo>
                  <a:lnTo>
                    <a:pt x="409054" y="316128"/>
                  </a:lnTo>
                  <a:lnTo>
                    <a:pt x="371906" y="328129"/>
                  </a:lnTo>
                  <a:lnTo>
                    <a:pt x="363232" y="328422"/>
                  </a:lnTo>
                  <a:lnTo>
                    <a:pt x="356616" y="328155"/>
                  </a:lnTo>
                  <a:lnTo>
                    <a:pt x="315252" y="319328"/>
                  </a:lnTo>
                  <a:lnTo>
                    <a:pt x="308368" y="316128"/>
                  </a:lnTo>
                  <a:lnTo>
                    <a:pt x="308368" y="342138"/>
                  </a:lnTo>
                  <a:lnTo>
                    <a:pt x="348957" y="353377"/>
                  </a:lnTo>
                  <a:lnTo>
                    <a:pt x="364858" y="354330"/>
                  </a:lnTo>
                  <a:lnTo>
                    <a:pt x="375996" y="354025"/>
                  </a:lnTo>
                  <a:lnTo>
                    <a:pt x="414616" y="345427"/>
                  </a:lnTo>
                  <a:lnTo>
                    <a:pt x="445338" y="320560"/>
                  </a:lnTo>
                  <a:lnTo>
                    <a:pt x="459130" y="282308"/>
                  </a:lnTo>
                  <a:lnTo>
                    <a:pt x="459435" y="273367"/>
                  </a:lnTo>
                  <a:close/>
                </a:path>
                <a:path w="580389" h="354329">
                  <a:moveTo>
                    <a:pt x="580021" y="168021"/>
                  </a:moveTo>
                  <a:lnTo>
                    <a:pt x="576973" y="126784"/>
                  </a:lnTo>
                  <a:lnTo>
                    <a:pt x="566305" y="90106"/>
                  </a:lnTo>
                  <a:lnTo>
                    <a:pt x="563753" y="81254"/>
                  </a:lnTo>
                  <a:lnTo>
                    <a:pt x="546481" y="44488"/>
                  </a:lnTo>
                  <a:lnTo>
                    <a:pt x="523544" y="13817"/>
                  </a:lnTo>
                  <a:lnTo>
                    <a:pt x="518972" y="7620"/>
                  </a:lnTo>
                  <a:lnTo>
                    <a:pt x="511352" y="0"/>
                  </a:lnTo>
                  <a:lnTo>
                    <a:pt x="494588" y="16865"/>
                  </a:lnTo>
                  <a:lnTo>
                    <a:pt x="509587" y="35928"/>
                  </a:lnTo>
                  <a:lnTo>
                    <a:pt x="514400" y="42773"/>
                  </a:lnTo>
                  <a:lnTo>
                    <a:pt x="532688" y="77914"/>
                  </a:lnTo>
                  <a:lnTo>
                    <a:pt x="544969" y="119164"/>
                  </a:lnTo>
                  <a:lnTo>
                    <a:pt x="549541" y="168021"/>
                  </a:lnTo>
                  <a:lnTo>
                    <a:pt x="549262" y="181508"/>
                  </a:lnTo>
                  <a:lnTo>
                    <a:pt x="542404" y="229603"/>
                  </a:lnTo>
                  <a:lnTo>
                    <a:pt x="524116" y="277609"/>
                  </a:lnTo>
                  <a:lnTo>
                    <a:pt x="514400" y="293281"/>
                  </a:lnTo>
                  <a:lnTo>
                    <a:pt x="509587" y="300990"/>
                  </a:lnTo>
                  <a:lnTo>
                    <a:pt x="504494" y="308140"/>
                  </a:lnTo>
                  <a:lnTo>
                    <a:pt x="494588" y="320802"/>
                  </a:lnTo>
                  <a:lnTo>
                    <a:pt x="511352" y="336042"/>
                  </a:lnTo>
                  <a:lnTo>
                    <a:pt x="514400" y="332994"/>
                  </a:lnTo>
                  <a:lnTo>
                    <a:pt x="518972" y="329946"/>
                  </a:lnTo>
                  <a:lnTo>
                    <a:pt x="528116" y="317665"/>
                  </a:lnTo>
                  <a:lnTo>
                    <a:pt x="534212" y="311569"/>
                  </a:lnTo>
                  <a:lnTo>
                    <a:pt x="538784" y="303949"/>
                  </a:lnTo>
                  <a:lnTo>
                    <a:pt x="550443" y="286156"/>
                  </a:lnTo>
                  <a:lnTo>
                    <a:pt x="554113" y="279565"/>
                  </a:lnTo>
                  <a:lnTo>
                    <a:pt x="560781" y="264045"/>
                  </a:lnTo>
                  <a:lnTo>
                    <a:pt x="563753" y="256108"/>
                  </a:lnTo>
                  <a:lnTo>
                    <a:pt x="566305" y="247459"/>
                  </a:lnTo>
                  <a:lnTo>
                    <a:pt x="569468" y="239153"/>
                  </a:lnTo>
                  <a:lnTo>
                    <a:pt x="579069" y="189979"/>
                  </a:lnTo>
                  <a:lnTo>
                    <a:pt x="579755" y="179209"/>
                  </a:lnTo>
                  <a:lnTo>
                    <a:pt x="580021" y="168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48235" y="3071336"/>
              <a:ext cx="68675" cy="238315"/>
            </a:xfrm>
            <a:prstGeom prst="rect">
              <a:avLst/>
            </a:prstGeom>
          </p:spPr>
        </p:pic>
      </p:grpSp>
      <p:sp>
        <p:nvSpPr>
          <p:cNvPr id="94" name="object 94"/>
          <p:cNvSpPr/>
          <p:nvPr/>
        </p:nvSpPr>
        <p:spPr>
          <a:xfrm>
            <a:off x="643128" y="3540252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5" name="object 95"/>
          <p:cNvGrpSpPr/>
          <p:nvPr/>
        </p:nvGrpSpPr>
        <p:grpSpPr>
          <a:xfrm>
            <a:off x="971169" y="3427285"/>
            <a:ext cx="636905" cy="299720"/>
            <a:chOff x="971169" y="3427285"/>
            <a:chExt cx="636905" cy="299720"/>
          </a:xfrm>
        </p:grpSpPr>
        <p:sp>
          <p:nvSpPr>
            <p:cNvPr id="96" name="object 96"/>
            <p:cNvSpPr/>
            <p:nvPr/>
          </p:nvSpPr>
          <p:spPr>
            <a:xfrm>
              <a:off x="971169" y="3454812"/>
              <a:ext cx="217170" cy="266065"/>
            </a:xfrm>
            <a:custGeom>
              <a:avLst/>
              <a:gdLst/>
              <a:ahLst/>
              <a:cxnLst/>
              <a:rect l="l" t="t" r="r" b="b"/>
              <a:pathLst>
                <a:path w="217169" h="266064">
                  <a:moveTo>
                    <a:pt x="0" y="265747"/>
                  </a:moveTo>
                  <a:lnTo>
                    <a:pt x="0" y="0"/>
                  </a:lnTo>
                  <a:lnTo>
                    <a:pt x="75199" y="126"/>
                  </a:lnTo>
                  <a:lnTo>
                    <a:pt x="78474" y="190"/>
                  </a:lnTo>
                  <a:lnTo>
                    <a:pt x="86652" y="642"/>
                  </a:lnTo>
                  <a:lnTo>
                    <a:pt x="94678" y="1524"/>
                  </a:lnTo>
                  <a:lnTo>
                    <a:pt x="102417" y="2024"/>
                  </a:lnTo>
                  <a:lnTo>
                    <a:pt x="109728" y="3238"/>
                  </a:lnTo>
                  <a:lnTo>
                    <a:pt x="116752" y="4738"/>
                  </a:lnTo>
                  <a:lnTo>
                    <a:pt x="123634" y="6096"/>
                  </a:lnTo>
                  <a:lnTo>
                    <a:pt x="164877" y="24384"/>
                  </a:lnTo>
                  <a:lnTo>
                    <a:pt x="193929" y="51911"/>
                  </a:lnTo>
                  <a:lnTo>
                    <a:pt x="210693" y="88582"/>
                  </a:lnTo>
                  <a:lnTo>
                    <a:pt x="216789" y="131254"/>
                  </a:lnTo>
                  <a:lnTo>
                    <a:pt x="216265" y="142717"/>
                  </a:lnTo>
                  <a:lnTo>
                    <a:pt x="207192" y="185642"/>
                  </a:lnTo>
                  <a:lnTo>
                    <a:pt x="186325" y="220011"/>
                  </a:lnTo>
                  <a:lnTo>
                    <a:pt x="181641" y="225090"/>
                  </a:lnTo>
                  <a:lnTo>
                    <a:pt x="181641" y="131254"/>
                  </a:lnTo>
                  <a:lnTo>
                    <a:pt x="180736" y="113546"/>
                  </a:lnTo>
                  <a:lnTo>
                    <a:pt x="164877" y="68675"/>
                  </a:lnTo>
                  <a:lnTo>
                    <a:pt x="132476" y="41377"/>
                  </a:lnTo>
                  <a:lnTo>
                    <a:pt x="90106" y="30480"/>
                  </a:lnTo>
                  <a:lnTo>
                    <a:pt x="33623" y="28956"/>
                  </a:lnTo>
                  <a:lnTo>
                    <a:pt x="33623" y="265747"/>
                  </a:lnTo>
                  <a:lnTo>
                    <a:pt x="0" y="265747"/>
                  </a:lnTo>
                  <a:close/>
                </a:path>
                <a:path w="217169" h="266064">
                  <a:moveTo>
                    <a:pt x="33623" y="265747"/>
                  </a:moveTo>
                  <a:lnTo>
                    <a:pt x="33623" y="236696"/>
                  </a:lnTo>
                  <a:lnTo>
                    <a:pt x="69992" y="236610"/>
                  </a:lnTo>
                  <a:lnTo>
                    <a:pt x="75199" y="236505"/>
                  </a:lnTo>
                  <a:lnTo>
                    <a:pt x="82947" y="236053"/>
                  </a:lnTo>
                  <a:lnTo>
                    <a:pt x="90106" y="235172"/>
                  </a:lnTo>
                  <a:lnTo>
                    <a:pt x="97821" y="234672"/>
                  </a:lnTo>
                  <a:lnTo>
                    <a:pt x="144672" y="216455"/>
                  </a:lnTo>
                  <a:lnTo>
                    <a:pt x="172640" y="182006"/>
                  </a:lnTo>
                  <a:lnTo>
                    <a:pt x="181641" y="131254"/>
                  </a:lnTo>
                  <a:lnTo>
                    <a:pt x="181641" y="225090"/>
                  </a:lnTo>
                  <a:lnTo>
                    <a:pt x="145244" y="251555"/>
                  </a:lnTo>
                  <a:lnTo>
                    <a:pt x="116752" y="260928"/>
                  </a:lnTo>
                  <a:lnTo>
                    <a:pt x="109728" y="262461"/>
                  </a:lnTo>
                  <a:lnTo>
                    <a:pt x="102417" y="263708"/>
                  </a:lnTo>
                  <a:lnTo>
                    <a:pt x="94678" y="264223"/>
                  </a:lnTo>
                  <a:lnTo>
                    <a:pt x="86652" y="265104"/>
                  </a:lnTo>
                  <a:lnTo>
                    <a:pt x="78474" y="265557"/>
                  </a:lnTo>
                  <a:lnTo>
                    <a:pt x="75199" y="265621"/>
                  </a:lnTo>
                  <a:lnTo>
                    <a:pt x="33623" y="265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30726" y="3526619"/>
              <a:ext cx="161734" cy="20003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419987" y="3427285"/>
              <a:ext cx="187960" cy="293370"/>
            </a:xfrm>
            <a:custGeom>
              <a:avLst/>
              <a:gdLst/>
              <a:ahLst/>
              <a:cxnLst/>
              <a:rect l="l" t="t" r="r" b="b"/>
              <a:pathLst>
                <a:path w="187959" h="293370">
                  <a:moveTo>
                    <a:pt x="134302" y="3048"/>
                  </a:moveTo>
                  <a:lnTo>
                    <a:pt x="131254" y="3048"/>
                  </a:lnTo>
                  <a:lnTo>
                    <a:pt x="126682" y="1524"/>
                  </a:lnTo>
                  <a:lnTo>
                    <a:pt x="122110" y="1524"/>
                  </a:lnTo>
                  <a:lnTo>
                    <a:pt x="116014" y="0"/>
                  </a:lnTo>
                  <a:lnTo>
                    <a:pt x="103822" y="0"/>
                  </a:lnTo>
                  <a:lnTo>
                    <a:pt x="64287" y="10287"/>
                  </a:lnTo>
                  <a:lnTo>
                    <a:pt x="38188" y="41249"/>
                  </a:lnTo>
                  <a:lnTo>
                    <a:pt x="33528" y="76390"/>
                  </a:lnTo>
                  <a:lnTo>
                    <a:pt x="33528" y="103822"/>
                  </a:lnTo>
                  <a:lnTo>
                    <a:pt x="0" y="103822"/>
                  </a:lnTo>
                  <a:lnTo>
                    <a:pt x="0" y="131356"/>
                  </a:lnTo>
                  <a:lnTo>
                    <a:pt x="33528" y="131356"/>
                  </a:lnTo>
                  <a:lnTo>
                    <a:pt x="33528" y="293281"/>
                  </a:lnTo>
                  <a:lnTo>
                    <a:pt x="64096" y="293281"/>
                  </a:lnTo>
                  <a:lnTo>
                    <a:pt x="64096" y="131356"/>
                  </a:lnTo>
                  <a:lnTo>
                    <a:pt x="120586" y="131356"/>
                  </a:lnTo>
                  <a:lnTo>
                    <a:pt x="120586" y="103822"/>
                  </a:lnTo>
                  <a:lnTo>
                    <a:pt x="64096" y="103822"/>
                  </a:lnTo>
                  <a:lnTo>
                    <a:pt x="64096" y="67157"/>
                  </a:lnTo>
                  <a:lnTo>
                    <a:pt x="65620" y="59537"/>
                  </a:lnTo>
                  <a:lnTo>
                    <a:pt x="68668" y="47345"/>
                  </a:lnTo>
                  <a:lnTo>
                    <a:pt x="71716" y="41249"/>
                  </a:lnTo>
                  <a:lnTo>
                    <a:pt x="76288" y="38201"/>
                  </a:lnTo>
                  <a:lnTo>
                    <a:pt x="79336" y="33629"/>
                  </a:lnTo>
                  <a:lnTo>
                    <a:pt x="83908" y="32105"/>
                  </a:lnTo>
                  <a:lnTo>
                    <a:pt x="90004" y="30581"/>
                  </a:lnTo>
                  <a:lnTo>
                    <a:pt x="94678" y="27533"/>
                  </a:lnTo>
                  <a:lnTo>
                    <a:pt x="125158" y="27533"/>
                  </a:lnTo>
                  <a:lnTo>
                    <a:pt x="129730" y="29057"/>
                  </a:lnTo>
                  <a:lnTo>
                    <a:pt x="134302" y="29057"/>
                  </a:lnTo>
                  <a:lnTo>
                    <a:pt x="134302" y="3048"/>
                  </a:lnTo>
                  <a:close/>
                </a:path>
                <a:path w="187959" h="293370">
                  <a:moveTo>
                    <a:pt x="186207" y="103822"/>
                  </a:moveTo>
                  <a:lnTo>
                    <a:pt x="155727" y="103822"/>
                  </a:lnTo>
                  <a:lnTo>
                    <a:pt x="155727" y="293281"/>
                  </a:lnTo>
                  <a:lnTo>
                    <a:pt x="186207" y="293281"/>
                  </a:lnTo>
                  <a:lnTo>
                    <a:pt x="186207" y="103822"/>
                  </a:lnTo>
                  <a:close/>
                </a:path>
                <a:path w="187959" h="293370">
                  <a:moveTo>
                    <a:pt x="187731" y="25908"/>
                  </a:moveTo>
                  <a:lnTo>
                    <a:pt x="154203" y="25908"/>
                  </a:lnTo>
                  <a:lnTo>
                    <a:pt x="154203" y="61061"/>
                  </a:lnTo>
                  <a:lnTo>
                    <a:pt x="187731" y="61061"/>
                  </a:lnTo>
                  <a:lnTo>
                    <a:pt x="187731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9" name="object 9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668780" y="3526535"/>
            <a:ext cx="154209" cy="194024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1884045" y="3453193"/>
            <a:ext cx="32384" cy="267970"/>
          </a:xfrm>
          <a:custGeom>
            <a:avLst/>
            <a:gdLst/>
            <a:ahLst/>
            <a:cxnLst/>
            <a:rect l="l" t="t" r="r" b="b"/>
            <a:pathLst>
              <a:path w="32385" h="267970">
                <a:moveTo>
                  <a:pt x="32004" y="77914"/>
                </a:moveTo>
                <a:lnTo>
                  <a:pt x="1524" y="77914"/>
                </a:lnTo>
                <a:lnTo>
                  <a:pt x="1524" y="267373"/>
                </a:lnTo>
                <a:lnTo>
                  <a:pt x="32004" y="267373"/>
                </a:lnTo>
                <a:lnTo>
                  <a:pt x="32004" y="77914"/>
                </a:lnTo>
                <a:close/>
              </a:path>
              <a:path w="32385" h="267970">
                <a:moveTo>
                  <a:pt x="32004" y="0"/>
                </a:moveTo>
                <a:lnTo>
                  <a:pt x="0" y="0"/>
                </a:lnTo>
                <a:lnTo>
                  <a:pt x="0" y="35153"/>
                </a:lnTo>
                <a:lnTo>
                  <a:pt x="32004" y="35153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966436" y="3431857"/>
            <a:ext cx="168275" cy="295275"/>
          </a:xfrm>
          <a:custGeom>
            <a:avLst/>
            <a:gdLst/>
            <a:ahLst/>
            <a:cxnLst/>
            <a:rect l="l" t="t" r="r" b="b"/>
            <a:pathLst>
              <a:path w="168275" h="295275">
                <a:moveTo>
                  <a:pt x="32099" y="277318"/>
                </a:moveTo>
                <a:lnTo>
                  <a:pt x="32099" y="196977"/>
                </a:lnTo>
                <a:lnTo>
                  <a:pt x="32385" y="204771"/>
                </a:lnTo>
                <a:lnTo>
                  <a:pt x="33242" y="212109"/>
                </a:lnTo>
                <a:lnTo>
                  <a:pt x="34671" y="219144"/>
                </a:lnTo>
                <a:lnTo>
                  <a:pt x="36671" y="226028"/>
                </a:lnTo>
                <a:lnTo>
                  <a:pt x="38195" y="235172"/>
                </a:lnTo>
                <a:lnTo>
                  <a:pt x="42767" y="242887"/>
                </a:lnTo>
                <a:lnTo>
                  <a:pt x="51911" y="255079"/>
                </a:lnTo>
                <a:lnTo>
                  <a:pt x="56483" y="259651"/>
                </a:lnTo>
                <a:lnTo>
                  <a:pt x="64103" y="262699"/>
                </a:lnTo>
                <a:lnTo>
                  <a:pt x="70199" y="265747"/>
                </a:lnTo>
                <a:lnTo>
                  <a:pt x="77914" y="267271"/>
                </a:lnTo>
                <a:lnTo>
                  <a:pt x="99631" y="267176"/>
                </a:lnTo>
                <a:lnTo>
                  <a:pt x="105346" y="265747"/>
                </a:lnTo>
                <a:lnTo>
                  <a:pt x="109918" y="264223"/>
                </a:lnTo>
                <a:lnTo>
                  <a:pt x="119062" y="258127"/>
                </a:lnTo>
                <a:lnTo>
                  <a:pt x="123634" y="256603"/>
                </a:lnTo>
                <a:lnTo>
                  <a:pt x="132778" y="247459"/>
                </a:lnTo>
                <a:lnTo>
                  <a:pt x="134397" y="244411"/>
                </a:lnTo>
                <a:lnTo>
                  <a:pt x="137445" y="241268"/>
                </a:lnTo>
                <a:lnTo>
                  <a:pt x="137445" y="0"/>
                </a:lnTo>
                <a:lnTo>
                  <a:pt x="167925" y="0"/>
                </a:lnTo>
                <a:lnTo>
                  <a:pt x="167925" y="288702"/>
                </a:lnTo>
                <a:lnTo>
                  <a:pt x="145065" y="288702"/>
                </a:lnTo>
                <a:lnTo>
                  <a:pt x="137445" y="267271"/>
                </a:lnTo>
                <a:lnTo>
                  <a:pt x="134397" y="270319"/>
                </a:lnTo>
                <a:lnTo>
                  <a:pt x="132778" y="273367"/>
                </a:lnTo>
                <a:lnTo>
                  <a:pt x="128206" y="276415"/>
                </a:lnTo>
                <a:lnTo>
                  <a:pt x="125158" y="280987"/>
                </a:lnTo>
                <a:lnTo>
                  <a:pt x="122110" y="282511"/>
                </a:lnTo>
                <a:lnTo>
                  <a:pt x="117538" y="285559"/>
                </a:lnTo>
                <a:lnTo>
                  <a:pt x="112966" y="288702"/>
                </a:lnTo>
                <a:lnTo>
                  <a:pt x="108394" y="290226"/>
                </a:lnTo>
                <a:lnTo>
                  <a:pt x="102298" y="291750"/>
                </a:lnTo>
                <a:lnTo>
                  <a:pt x="97726" y="293274"/>
                </a:lnTo>
                <a:lnTo>
                  <a:pt x="90106" y="294798"/>
                </a:lnTo>
                <a:lnTo>
                  <a:pt x="82486" y="294798"/>
                </a:lnTo>
                <a:lnTo>
                  <a:pt x="75335" y="294274"/>
                </a:lnTo>
                <a:lnTo>
                  <a:pt x="38576" y="281951"/>
                </a:lnTo>
                <a:lnTo>
                  <a:pt x="32099" y="277318"/>
                </a:lnTo>
                <a:close/>
              </a:path>
              <a:path w="168275" h="295275">
                <a:moveTo>
                  <a:pt x="0" y="196977"/>
                </a:moveTo>
                <a:lnTo>
                  <a:pt x="285" y="187213"/>
                </a:lnTo>
                <a:lnTo>
                  <a:pt x="1143" y="178308"/>
                </a:lnTo>
                <a:lnTo>
                  <a:pt x="2571" y="169973"/>
                </a:lnTo>
                <a:lnTo>
                  <a:pt x="4572" y="161925"/>
                </a:lnTo>
                <a:lnTo>
                  <a:pt x="6215" y="154392"/>
                </a:lnTo>
                <a:lnTo>
                  <a:pt x="29051" y="116109"/>
                </a:lnTo>
                <a:lnTo>
                  <a:pt x="35147" y="111537"/>
                </a:lnTo>
                <a:lnTo>
                  <a:pt x="41243" y="106870"/>
                </a:lnTo>
                <a:lnTo>
                  <a:pt x="59531" y="97726"/>
                </a:lnTo>
                <a:lnTo>
                  <a:pt x="65627" y="97726"/>
                </a:lnTo>
                <a:lnTo>
                  <a:pt x="77914" y="94678"/>
                </a:lnTo>
                <a:lnTo>
                  <a:pt x="112966" y="100774"/>
                </a:lnTo>
                <a:lnTo>
                  <a:pt x="119540" y="103609"/>
                </a:lnTo>
                <a:lnTo>
                  <a:pt x="125551" y="107453"/>
                </a:lnTo>
                <a:lnTo>
                  <a:pt x="131008" y="112173"/>
                </a:lnTo>
                <a:lnTo>
                  <a:pt x="135921" y="117633"/>
                </a:lnTo>
                <a:lnTo>
                  <a:pt x="137445" y="117633"/>
                </a:lnTo>
                <a:lnTo>
                  <a:pt x="137445" y="143541"/>
                </a:lnTo>
                <a:lnTo>
                  <a:pt x="131890" y="138350"/>
                </a:lnTo>
                <a:lnTo>
                  <a:pt x="126503" y="134016"/>
                </a:lnTo>
                <a:lnTo>
                  <a:pt x="87058" y="120681"/>
                </a:lnTo>
                <a:lnTo>
                  <a:pt x="82486" y="120681"/>
                </a:lnTo>
                <a:lnTo>
                  <a:pt x="76390" y="122205"/>
                </a:lnTo>
                <a:lnTo>
                  <a:pt x="68675" y="125253"/>
                </a:lnTo>
                <a:lnTo>
                  <a:pt x="62579" y="126777"/>
                </a:lnTo>
                <a:lnTo>
                  <a:pt x="38195" y="158877"/>
                </a:lnTo>
                <a:lnTo>
                  <a:pt x="32099" y="196977"/>
                </a:lnTo>
                <a:lnTo>
                  <a:pt x="32099" y="277318"/>
                </a:lnTo>
                <a:lnTo>
                  <a:pt x="7620" y="241268"/>
                </a:lnTo>
                <a:lnTo>
                  <a:pt x="547" y="209295"/>
                </a:lnTo>
                <a:lnTo>
                  <a:pt x="0" y="1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" name="object 10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184749" y="3526535"/>
            <a:ext cx="180117" cy="200120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491550" y="3526535"/>
            <a:ext cx="154209" cy="194024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694622" y="3526535"/>
            <a:ext cx="151066" cy="200120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894552" y="3526535"/>
            <a:ext cx="128206" cy="20012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3152490" y="3454812"/>
            <a:ext cx="213995" cy="266065"/>
          </a:xfrm>
          <a:custGeom>
            <a:avLst/>
            <a:gdLst/>
            <a:ahLst/>
            <a:cxnLst/>
            <a:rect l="l" t="t" r="r" b="b"/>
            <a:pathLst>
              <a:path w="213995" h="266064">
                <a:moveTo>
                  <a:pt x="134397" y="237463"/>
                </a:moveTo>
                <a:lnTo>
                  <a:pt x="134397" y="157257"/>
                </a:lnTo>
                <a:lnTo>
                  <a:pt x="213741" y="265747"/>
                </a:lnTo>
                <a:lnTo>
                  <a:pt x="154209" y="265747"/>
                </a:lnTo>
                <a:lnTo>
                  <a:pt x="134397" y="237463"/>
                </a:lnTo>
                <a:close/>
              </a:path>
              <a:path w="213995" h="266064">
                <a:moveTo>
                  <a:pt x="0" y="265747"/>
                </a:moveTo>
                <a:lnTo>
                  <a:pt x="0" y="0"/>
                </a:lnTo>
                <a:lnTo>
                  <a:pt x="94773" y="89"/>
                </a:lnTo>
                <a:lnTo>
                  <a:pt x="100774" y="199"/>
                </a:lnTo>
                <a:lnTo>
                  <a:pt x="142017" y="6934"/>
                </a:lnTo>
                <a:lnTo>
                  <a:pt x="177300" y="27360"/>
                </a:lnTo>
                <a:lnTo>
                  <a:pt x="196143" y="67078"/>
                </a:lnTo>
                <a:lnTo>
                  <a:pt x="196977" y="79343"/>
                </a:lnTo>
                <a:lnTo>
                  <a:pt x="196095" y="92780"/>
                </a:lnTo>
                <a:lnTo>
                  <a:pt x="172799" y="136191"/>
                </a:lnTo>
                <a:lnTo>
                  <a:pt x="146589" y="71723"/>
                </a:lnTo>
                <a:lnTo>
                  <a:pt x="145065" y="65627"/>
                </a:lnTo>
                <a:lnTo>
                  <a:pt x="142017" y="59531"/>
                </a:lnTo>
                <a:lnTo>
                  <a:pt x="138969" y="54959"/>
                </a:lnTo>
                <a:lnTo>
                  <a:pt x="134397" y="50387"/>
                </a:lnTo>
                <a:lnTo>
                  <a:pt x="126777" y="47339"/>
                </a:lnTo>
                <a:lnTo>
                  <a:pt x="122205" y="44291"/>
                </a:lnTo>
                <a:lnTo>
                  <a:pt x="117538" y="42672"/>
                </a:lnTo>
                <a:lnTo>
                  <a:pt x="109894" y="42668"/>
                </a:lnTo>
                <a:lnTo>
                  <a:pt x="104155" y="41790"/>
                </a:lnTo>
                <a:lnTo>
                  <a:pt x="98107" y="41338"/>
                </a:lnTo>
                <a:lnTo>
                  <a:pt x="94773" y="41254"/>
                </a:lnTo>
                <a:lnTo>
                  <a:pt x="48863" y="41148"/>
                </a:lnTo>
                <a:lnTo>
                  <a:pt x="48863" y="265747"/>
                </a:lnTo>
                <a:lnTo>
                  <a:pt x="0" y="265747"/>
                </a:lnTo>
                <a:close/>
              </a:path>
              <a:path w="213995" h="266064">
                <a:moveTo>
                  <a:pt x="48863" y="163353"/>
                </a:moveTo>
                <a:lnTo>
                  <a:pt x="48863" y="122110"/>
                </a:lnTo>
                <a:lnTo>
                  <a:pt x="84010" y="122017"/>
                </a:lnTo>
                <a:lnTo>
                  <a:pt x="88201" y="121920"/>
                </a:lnTo>
                <a:lnTo>
                  <a:pt x="127873" y="113204"/>
                </a:lnTo>
                <a:lnTo>
                  <a:pt x="146589" y="86963"/>
                </a:lnTo>
                <a:lnTo>
                  <a:pt x="146589" y="151499"/>
                </a:lnTo>
                <a:lnTo>
                  <a:pt x="134397" y="155733"/>
                </a:lnTo>
                <a:lnTo>
                  <a:pt x="134397" y="237463"/>
                </a:lnTo>
                <a:lnTo>
                  <a:pt x="82486" y="163353"/>
                </a:lnTo>
                <a:lnTo>
                  <a:pt x="48863" y="163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457854" y="3454818"/>
            <a:ext cx="120650" cy="41275"/>
          </a:xfrm>
          <a:custGeom>
            <a:avLst/>
            <a:gdLst/>
            <a:ahLst/>
            <a:cxnLst/>
            <a:rect l="l" t="t" r="r" b="b"/>
            <a:pathLst>
              <a:path w="120650" h="41275">
                <a:moveTo>
                  <a:pt x="120650" y="0"/>
                </a:moveTo>
                <a:lnTo>
                  <a:pt x="101600" y="0"/>
                </a:lnTo>
                <a:lnTo>
                  <a:pt x="0" y="0"/>
                </a:lnTo>
                <a:lnTo>
                  <a:pt x="0" y="41148"/>
                </a:lnTo>
                <a:lnTo>
                  <a:pt x="101600" y="41148"/>
                </a:lnTo>
                <a:lnTo>
                  <a:pt x="120650" y="41148"/>
                </a:lnTo>
                <a:lnTo>
                  <a:pt x="120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09594" y="3454818"/>
            <a:ext cx="149860" cy="266065"/>
          </a:xfrm>
          <a:custGeom>
            <a:avLst/>
            <a:gdLst/>
            <a:ahLst/>
            <a:cxnLst/>
            <a:rect l="l" t="t" r="r" b="b"/>
            <a:pathLst>
              <a:path w="149860" h="266064">
                <a:moveTo>
                  <a:pt x="149860" y="109918"/>
                </a:moveTo>
                <a:lnTo>
                  <a:pt x="48260" y="109918"/>
                </a:lnTo>
                <a:lnTo>
                  <a:pt x="48260" y="0"/>
                </a:lnTo>
                <a:lnTo>
                  <a:pt x="0" y="0"/>
                </a:lnTo>
                <a:lnTo>
                  <a:pt x="0" y="265747"/>
                </a:lnTo>
                <a:lnTo>
                  <a:pt x="48260" y="265747"/>
                </a:lnTo>
                <a:lnTo>
                  <a:pt x="48260" y="149631"/>
                </a:lnTo>
                <a:lnTo>
                  <a:pt x="149860" y="149631"/>
                </a:lnTo>
                <a:lnTo>
                  <a:pt x="149860" y="109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" name="object 109"/>
          <p:cNvGrpSpPr/>
          <p:nvPr/>
        </p:nvGrpSpPr>
        <p:grpSpPr>
          <a:xfrm>
            <a:off x="3121152" y="3450145"/>
            <a:ext cx="878205" cy="332740"/>
            <a:chOff x="3121152" y="3450145"/>
            <a:chExt cx="878205" cy="332740"/>
          </a:xfrm>
        </p:grpSpPr>
        <p:sp>
          <p:nvSpPr>
            <p:cNvPr id="110" name="object 110"/>
            <p:cNvSpPr/>
            <p:nvPr/>
          </p:nvSpPr>
          <p:spPr>
            <a:xfrm>
              <a:off x="3608927" y="3450145"/>
              <a:ext cx="200025" cy="276860"/>
            </a:xfrm>
            <a:custGeom>
              <a:avLst/>
              <a:gdLst/>
              <a:ahLst/>
              <a:cxnLst/>
              <a:rect l="l" t="t" r="r" b="b"/>
              <a:pathLst>
                <a:path w="200025" h="276860">
                  <a:moveTo>
                    <a:pt x="0" y="142113"/>
                  </a:moveTo>
                  <a:lnTo>
                    <a:pt x="5143" y="99330"/>
                  </a:lnTo>
                  <a:lnTo>
                    <a:pt x="20621" y="61710"/>
                  </a:lnTo>
                  <a:lnTo>
                    <a:pt x="45483" y="31765"/>
                  </a:lnTo>
                  <a:lnTo>
                    <a:pt x="79438" y="10763"/>
                  </a:lnTo>
                  <a:lnTo>
                    <a:pt x="122341" y="596"/>
                  </a:lnTo>
                  <a:lnTo>
                    <a:pt x="138969" y="0"/>
                  </a:lnTo>
                  <a:lnTo>
                    <a:pt x="154971" y="190"/>
                  </a:lnTo>
                  <a:lnTo>
                    <a:pt x="198501" y="7715"/>
                  </a:lnTo>
                  <a:lnTo>
                    <a:pt x="198501" y="48958"/>
                  </a:lnTo>
                  <a:lnTo>
                    <a:pt x="190468" y="46879"/>
                  </a:lnTo>
                  <a:lnTo>
                    <a:pt x="182606" y="45255"/>
                  </a:lnTo>
                  <a:lnTo>
                    <a:pt x="167925" y="42767"/>
                  </a:lnTo>
                  <a:lnTo>
                    <a:pt x="161091" y="41886"/>
                  </a:lnTo>
                  <a:lnTo>
                    <a:pt x="154400" y="41433"/>
                  </a:lnTo>
                  <a:lnTo>
                    <a:pt x="142017" y="41243"/>
                  </a:lnTo>
                  <a:lnTo>
                    <a:pt x="131961" y="41552"/>
                  </a:lnTo>
                  <a:lnTo>
                    <a:pt x="89154" y="55423"/>
                  </a:lnTo>
                  <a:lnTo>
                    <a:pt x="60437" y="88908"/>
                  </a:lnTo>
                  <a:lnTo>
                    <a:pt x="50696" y="127865"/>
                  </a:lnTo>
                  <a:lnTo>
                    <a:pt x="50387" y="139065"/>
                  </a:lnTo>
                  <a:lnTo>
                    <a:pt x="50696" y="150210"/>
                  </a:lnTo>
                  <a:lnTo>
                    <a:pt x="60199" y="189142"/>
                  </a:lnTo>
                  <a:lnTo>
                    <a:pt x="87439" y="221122"/>
                  </a:lnTo>
                  <a:lnTo>
                    <a:pt x="130199" y="234743"/>
                  </a:lnTo>
                  <a:lnTo>
                    <a:pt x="140493" y="235267"/>
                  </a:lnTo>
                  <a:lnTo>
                    <a:pt x="147613" y="235005"/>
                  </a:lnTo>
                  <a:lnTo>
                    <a:pt x="186035" y="228980"/>
                  </a:lnTo>
                  <a:lnTo>
                    <a:pt x="200025" y="224599"/>
                  </a:lnTo>
                  <a:lnTo>
                    <a:pt x="200025" y="267271"/>
                  </a:lnTo>
                  <a:lnTo>
                    <a:pt x="154209" y="275558"/>
                  </a:lnTo>
                  <a:lnTo>
                    <a:pt x="137445" y="276510"/>
                  </a:lnTo>
                  <a:lnTo>
                    <a:pt x="120817" y="275699"/>
                  </a:lnTo>
                  <a:lnTo>
                    <a:pt x="77914" y="265747"/>
                  </a:lnTo>
                  <a:lnTo>
                    <a:pt x="43959" y="246888"/>
                  </a:lnTo>
                  <a:lnTo>
                    <a:pt x="13421" y="208445"/>
                  </a:lnTo>
                  <a:lnTo>
                    <a:pt x="2286" y="170735"/>
                  </a:lnTo>
                  <a:lnTo>
                    <a:pt x="571" y="156701"/>
                  </a:lnTo>
                  <a:lnTo>
                    <a:pt x="0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44004" y="3523487"/>
              <a:ext cx="140493" cy="20316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121152" y="3758183"/>
              <a:ext cx="878205" cy="24765"/>
            </a:xfrm>
            <a:custGeom>
              <a:avLst/>
              <a:gdLst/>
              <a:ahLst/>
              <a:cxnLst/>
              <a:rect l="l" t="t" r="r" b="b"/>
              <a:pathLst>
                <a:path w="878204" h="24764">
                  <a:moveTo>
                    <a:pt x="0" y="24383"/>
                  </a:moveTo>
                  <a:lnTo>
                    <a:pt x="0" y="0"/>
                  </a:lnTo>
                  <a:lnTo>
                    <a:pt x="877824" y="0"/>
                  </a:lnTo>
                  <a:lnTo>
                    <a:pt x="877824" y="24383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4098988" y="3526535"/>
            <a:ext cx="748030" cy="276860"/>
            <a:chOff x="4098988" y="3526535"/>
            <a:chExt cx="748030" cy="276860"/>
          </a:xfrm>
        </p:grpSpPr>
        <p:pic>
          <p:nvPicPr>
            <p:cNvPr id="114" name="object 11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098988" y="3531107"/>
              <a:ext cx="154114" cy="18945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280630" y="3526535"/>
              <a:ext cx="174021" cy="200120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4479036" y="3526573"/>
              <a:ext cx="368300" cy="276860"/>
            </a:xfrm>
            <a:custGeom>
              <a:avLst/>
              <a:gdLst/>
              <a:ahLst/>
              <a:cxnLst/>
              <a:rect l="l" t="t" r="r" b="b"/>
              <a:pathLst>
                <a:path w="368300" h="276860">
                  <a:moveTo>
                    <a:pt x="151155" y="195516"/>
                  </a:moveTo>
                  <a:lnTo>
                    <a:pt x="140398" y="155790"/>
                  </a:lnTo>
                  <a:lnTo>
                    <a:pt x="134302" y="149694"/>
                  </a:lnTo>
                  <a:lnTo>
                    <a:pt x="129730" y="145034"/>
                  </a:lnTo>
                  <a:lnTo>
                    <a:pt x="123634" y="140462"/>
                  </a:lnTo>
                  <a:lnTo>
                    <a:pt x="117538" y="137414"/>
                  </a:lnTo>
                  <a:lnTo>
                    <a:pt x="111442" y="135890"/>
                  </a:lnTo>
                  <a:lnTo>
                    <a:pt x="103822" y="132842"/>
                  </a:lnTo>
                  <a:lnTo>
                    <a:pt x="97726" y="132842"/>
                  </a:lnTo>
                  <a:lnTo>
                    <a:pt x="111442" y="127355"/>
                  </a:lnTo>
                  <a:lnTo>
                    <a:pt x="112966" y="126746"/>
                  </a:lnTo>
                  <a:lnTo>
                    <a:pt x="125158" y="117602"/>
                  </a:lnTo>
                  <a:lnTo>
                    <a:pt x="129730" y="113030"/>
                  </a:lnTo>
                  <a:lnTo>
                    <a:pt x="132778" y="106934"/>
                  </a:lnTo>
                  <a:lnTo>
                    <a:pt x="135826" y="102260"/>
                  </a:lnTo>
                  <a:lnTo>
                    <a:pt x="138874" y="96164"/>
                  </a:lnTo>
                  <a:lnTo>
                    <a:pt x="141922" y="83972"/>
                  </a:lnTo>
                  <a:lnTo>
                    <a:pt x="143535" y="76352"/>
                  </a:lnTo>
                  <a:lnTo>
                    <a:pt x="143535" y="70256"/>
                  </a:lnTo>
                  <a:lnTo>
                    <a:pt x="143205" y="62496"/>
                  </a:lnTo>
                  <a:lnTo>
                    <a:pt x="142151" y="55321"/>
                  </a:lnTo>
                  <a:lnTo>
                    <a:pt x="140246" y="48742"/>
                  </a:lnTo>
                  <a:lnTo>
                    <a:pt x="137350" y="42735"/>
                  </a:lnTo>
                  <a:lnTo>
                    <a:pt x="134531" y="36156"/>
                  </a:lnTo>
                  <a:lnTo>
                    <a:pt x="103035" y="8636"/>
                  </a:lnTo>
                  <a:lnTo>
                    <a:pt x="62001" y="0"/>
                  </a:lnTo>
                  <a:lnTo>
                    <a:pt x="58000" y="101"/>
                  </a:lnTo>
                  <a:lnTo>
                    <a:pt x="20421" y="6438"/>
                  </a:lnTo>
                  <a:lnTo>
                    <a:pt x="4572" y="12153"/>
                  </a:lnTo>
                  <a:lnTo>
                    <a:pt x="4572" y="38163"/>
                  </a:lnTo>
                  <a:lnTo>
                    <a:pt x="11430" y="35902"/>
                  </a:lnTo>
                  <a:lnTo>
                    <a:pt x="18288" y="33782"/>
                  </a:lnTo>
                  <a:lnTo>
                    <a:pt x="25184" y="31953"/>
                  </a:lnTo>
                  <a:lnTo>
                    <a:pt x="32092" y="30543"/>
                  </a:lnTo>
                  <a:lnTo>
                    <a:pt x="38925" y="28536"/>
                  </a:lnTo>
                  <a:lnTo>
                    <a:pt x="45618" y="27114"/>
                  </a:lnTo>
                  <a:lnTo>
                    <a:pt x="52019" y="26250"/>
                  </a:lnTo>
                  <a:lnTo>
                    <a:pt x="56476" y="26047"/>
                  </a:lnTo>
                  <a:lnTo>
                    <a:pt x="65620" y="25971"/>
                  </a:lnTo>
                  <a:lnTo>
                    <a:pt x="73240" y="27495"/>
                  </a:lnTo>
                  <a:lnTo>
                    <a:pt x="106870" y="50355"/>
                  </a:lnTo>
                  <a:lnTo>
                    <a:pt x="111442" y="62636"/>
                  </a:lnTo>
                  <a:lnTo>
                    <a:pt x="111442" y="77876"/>
                  </a:lnTo>
                  <a:lnTo>
                    <a:pt x="109918" y="83972"/>
                  </a:lnTo>
                  <a:lnTo>
                    <a:pt x="106870" y="90068"/>
                  </a:lnTo>
                  <a:lnTo>
                    <a:pt x="105346" y="96164"/>
                  </a:lnTo>
                  <a:lnTo>
                    <a:pt x="68745" y="119367"/>
                  </a:lnTo>
                  <a:lnTo>
                    <a:pt x="33616" y="120650"/>
                  </a:lnTo>
                  <a:lnTo>
                    <a:pt x="33616" y="148170"/>
                  </a:lnTo>
                  <a:lnTo>
                    <a:pt x="82626" y="150647"/>
                  </a:lnTo>
                  <a:lnTo>
                    <a:pt x="97726" y="156337"/>
                  </a:lnTo>
                  <a:lnTo>
                    <a:pt x="102298" y="158838"/>
                  </a:lnTo>
                  <a:lnTo>
                    <a:pt x="109410" y="165442"/>
                  </a:lnTo>
                  <a:lnTo>
                    <a:pt x="114681" y="173901"/>
                  </a:lnTo>
                  <a:lnTo>
                    <a:pt x="117932" y="184391"/>
                  </a:lnTo>
                  <a:lnTo>
                    <a:pt x="119062" y="197040"/>
                  </a:lnTo>
                  <a:lnTo>
                    <a:pt x="119062" y="203136"/>
                  </a:lnTo>
                  <a:lnTo>
                    <a:pt x="117538" y="210756"/>
                  </a:lnTo>
                  <a:lnTo>
                    <a:pt x="116014" y="216852"/>
                  </a:lnTo>
                  <a:lnTo>
                    <a:pt x="109918" y="229044"/>
                  </a:lnTo>
                  <a:lnTo>
                    <a:pt x="105346" y="233616"/>
                  </a:lnTo>
                  <a:lnTo>
                    <a:pt x="100774" y="238277"/>
                  </a:lnTo>
                  <a:lnTo>
                    <a:pt x="63576" y="250190"/>
                  </a:lnTo>
                  <a:lnTo>
                    <a:pt x="58000" y="250380"/>
                  </a:lnTo>
                  <a:lnTo>
                    <a:pt x="49237" y="250253"/>
                  </a:lnTo>
                  <a:lnTo>
                    <a:pt x="6883" y="241427"/>
                  </a:lnTo>
                  <a:lnTo>
                    <a:pt x="0" y="238277"/>
                  </a:lnTo>
                  <a:lnTo>
                    <a:pt x="0" y="264185"/>
                  </a:lnTo>
                  <a:lnTo>
                    <a:pt x="40665" y="275424"/>
                  </a:lnTo>
                  <a:lnTo>
                    <a:pt x="61048" y="276263"/>
                  </a:lnTo>
                  <a:lnTo>
                    <a:pt x="67640" y="276072"/>
                  </a:lnTo>
                  <a:lnTo>
                    <a:pt x="106311" y="267474"/>
                  </a:lnTo>
                  <a:lnTo>
                    <a:pt x="136969" y="243230"/>
                  </a:lnTo>
                  <a:lnTo>
                    <a:pt x="150850" y="204609"/>
                  </a:lnTo>
                  <a:lnTo>
                    <a:pt x="151155" y="195516"/>
                  </a:lnTo>
                  <a:close/>
                </a:path>
                <a:path w="368300" h="276860">
                  <a:moveTo>
                    <a:pt x="367855" y="167982"/>
                  </a:moveTo>
                  <a:lnTo>
                    <a:pt x="328231" y="167982"/>
                  </a:lnTo>
                  <a:lnTo>
                    <a:pt x="328231" y="106934"/>
                  </a:lnTo>
                  <a:lnTo>
                    <a:pt x="297649" y="106934"/>
                  </a:lnTo>
                  <a:lnTo>
                    <a:pt x="297649" y="167982"/>
                  </a:lnTo>
                  <a:lnTo>
                    <a:pt x="224409" y="167982"/>
                  </a:lnTo>
                  <a:lnTo>
                    <a:pt x="300697" y="4533"/>
                  </a:lnTo>
                  <a:lnTo>
                    <a:pt x="267169" y="4533"/>
                  </a:lnTo>
                  <a:lnTo>
                    <a:pt x="189255" y="171030"/>
                  </a:lnTo>
                  <a:lnTo>
                    <a:pt x="189255" y="193992"/>
                  </a:lnTo>
                  <a:lnTo>
                    <a:pt x="297649" y="193992"/>
                  </a:lnTo>
                  <a:lnTo>
                    <a:pt x="297649" y="271805"/>
                  </a:lnTo>
                  <a:lnTo>
                    <a:pt x="328231" y="271805"/>
                  </a:lnTo>
                  <a:lnTo>
                    <a:pt x="328231" y="193992"/>
                  </a:lnTo>
                  <a:lnTo>
                    <a:pt x="367855" y="193992"/>
                  </a:lnTo>
                  <a:lnTo>
                    <a:pt x="367855" y="167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7" name="object 11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961382" y="3526620"/>
            <a:ext cx="161829" cy="200036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5242274" y="3526535"/>
            <a:ext cx="819785" cy="276860"/>
            <a:chOff x="5242274" y="3526535"/>
            <a:chExt cx="819785" cy="276860"/>
          </a:xfrm>
        </p:grpSpPr>
        <p:pic>
          <p:nvPicPr>
            <p:cNvPr id="119" name="object 11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242274" y="3531107"/>
              <a:ext cx="154114" cy="18945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25440" y="3526535"/>
              <a:ext cx="172497" cy="20012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622417" y="3526624"/>
              <a:ext cx="346710" cy="276860"/>
            </a:xfrm>
            <a:custGeom>
              <a:avLst/>
              <a:gdLst/>
              <a:ahLst/>
              <a:cxnLst/>
              <a:rect l="l" t="t" r="r" b="b"/>
              <a:pathLst>
                <a:path w="346710" h="276860">
                  <a:moveTo>
                    <a:pt x="151066" y="195465"/>
                  </a:moveTo>
                  <a:lnTo>
                    <a:pt x="140398" y="155740"/>
                  </a:lnTo>
                  <a:lnTo>
                    <a:pt x="134302" y="149644"/>
                  </a:lnTo>
                  <a:lnTo>
                    <a:pt x="129730" y="144983"/>
                  </a:lnTo>
                  <a:lnTo>
                    <a:pt x="123634" y="140411"/>
                  </a:lnTo>
                  <a:lnTo>
                    <a:pt x="117538" y="137363"/>
                  </a:lnTo>
                  <a:lnTo>
                    <a:pt x="111340" y="135839"/>
                  </a:lnTo>
                  <a:lnTo>
                    <a:pt x="105244" y="132791"/>
                  </a:lnTo>
                  <a:lnTo>
                    <a:pt x="97624" y="132791"/>
                  </a:lnTo>
                  <a:lnTo>
                    <a:pt x="111340" y="127304"/>
                  </a:lnTo>
                  <a:lnTo>
                    <a:pt x="112864" y="126695"/>
                  </a:lnTo>
                  <a:lnTo>
                    <a:pt x="119062" y="122123"/>
                  </a:lnTo>
                  <a:lnTo>
                    <a:pt x="125158" y="117551"/>
                  </a:lnTo>
                  <a:lnTo>
                    <a:pt x="129730" y="112979"/>
                  </a:lnTo>
                  <a:lnTo>
                    <a:pt x="132778" y="106883"/>
                  </a:lnTo>
                  <a:lnTo>
                    <a:pt x="137350" y="102209"/>
                  </a:lnTo>
                  <a:lnTo>
                    <a:pt x="141922" y="83921"/>
                  </a:lnTo>
                  <a:lnTo>
                    <a:pt x="143446" y="76301"/>
                  </a:lnTo>
                  <a:lnTo>
                    <a:pt x="143446" y="70205"/>
                  </a:lnTo>
                  <a:lnTo>
                    <a:pt x="143129" y="62445"/>
                  </a:lnTo>
                  <a:lnTo>
                    <a:pt x="142113" y="55270"/>
                  </a:lnTo>
                  <a:lnTo>
                    <a:pt x="140220" y="48691"/>
                  </a:lnTo>
                  <a:lnTo>
                    <a:pt x="137350" y="42684"/>
                  </a:lnTo>
                  <a:lnTo>
                    <a:pt x="134531" y="36106"/>
                  </a:lnTo>
                  <a:lnTo>
                    <a:pt x="103581" y="8585"/>
                  </a:lnTo>
                  <a:lnTo>
                    <a:pt x="96100" y="6007"/>
                  </a:lnTo>
                  <a:lnTo>
                    <a:pt x="88049" y="3136"/>
                  </a:lnTo>
                  <a:lnTo>
                    <a:pt x="79717" y="1244"/>
                  </a:lnTo>
                  <a:lnTo>
                    <a:pt x="70815" y="228"/>
                  </a:lnTo>
                  <a:lnTo>
                    <a:pt x="63741" y="0"/>
                  </a:lnTo>
                  <a:lnTo>
                    <a:pt x="56476" y="127"/>
                  </a:lnTo>
                  <a:lnTo>
                    <a:pt x="12547" y="8966"/>
                  </a:lnTo>
                  <a:lnTo>
                    <a:pt x="4572" y="12103"/>
                  </a:lnTo>
                  <a:lnTo>
                    <a:pt x="4572" y="38112"/>
                  </a:lnTo>
                  <a:lnTo>
                    <a:pt x="11430" y="35852"/>
                  </a:lnTo>
                  <a:lnTo>
                    <a:pt x="18288" y="33731"/>
                  </a:lnTo>
                  <a:lnTo>
                    <a:pt x="25146" y="31902"/>
                  </a:lnTo>
                  <a:lnTo>
                    <a:pt x="32004" y="30492"/>
                  </a:lnTo>
                  <a:lnTo>
                    <a:pt x="38836" y="28486"/>
                  </a:lnTo>
                  <a:lnTo>
                    <a:pt x="45529" y="27063"/>
                  </a:lnTo>
                  <a:lnTo>
                    <a:pt x="51968" y="26200"/>
                  </a:lnTo>
                  <a:lnTo>
                    <a:pt x="56476" y="25996"/>
                  </a:lnTo>
                  <a:lnTo>
                    <a:pt x="65620" y="25920"/>
                  </a:lnTo>
                  <a:lnTo>
                    <a:pt x="73240" y="27444"/>
                  </a:lnTo>
                  <a:lnTo>
                    <a:pt x="106768" y="50304"/>
                  </a:lnTo>
                  <a:lnTo>
                    <a:pt x="111340" y="62585"/>
                  </a:lnTo>
                  <a:lnTo>
                    <a:pt x="111340" y="77825"/>
                  </a:lnTo>
                  <a:lnTo>
                    <a:pt x="109816" y="83921"/>
                  </a:lnTo>
                  <a:lnTo>
                    <a:pt x="106768" y="90017"/>
                  </a:lnTo>
                  <a:lnTo>
                    <a:pt x="105244" y="96113"/>
                  </a:lnTo>
                  <a:lnTo>
                    <a:pt x="68745" y="119316"/>
                  </a:lnTo>
                  <a:lnTo>
                    <a:pt x="33528" y="120599"/>
                  </a:lnTo>
                  <a:lnTo>
                    <a:pt x="33528" y="148120"/>
                  </a:lnTo>
                  <a:lnTo>
                    <a:pt x="82562" y="150596"/>
                  </a:lnTo>
                  <a:lnTo>
                    <a:pt x="97624" y="156286"/>
                  </a:lnTo>
                  <a:lnTo>
                    <a:pt x="102196" y="158788"/>
                  </a:lnTo>
                  <a:lnTo>
                    <a:pt x="109969" y="165392"/>
                  </a:lnTo>
                  <a:lnTo>
                    <a:pt x="115201" y="173850"/>
                  </a:lnTo>
                  <a:lnTo>
                    <a:pt x="118135" y="184340"/>
                  </a:lnTo>
                  <a:lnTo>
                    <a:pt x="119062" y="196989"/>
                  </a:lnTo>
                  <a:lnTo>
                    <a:pt x="119062" y="203085"/>
                  </a:lnTo>
                  <a:lnTo>
                    <a:pt x="105244" y="233565"/>
                  </a:lnTo>
                  <a:lnTo>
                    <a:pt x="100672" y="238226"/>
                  </a:lnTo>
                  <a:lnTo>
                    <a:pt x="63741" y="250139"/>
                  </a:lnTo>
                  <a:lnTo>
                    <a:pt x="58000" y="250329"/>
                  </a:lnTo>
                  <a:lnTo>
                    <a:pt x="49149" y="250202"/>
                  </a:lnTo>
                  <a:lnTo>
                    <a:pt x="7086" y="241376"/>
                  </a:lnTo>
                  <a:lnTo>
                    <a:pt x="0" y="238226"/>
                  </a:lnTo>
                  <a:lnTo>
                    <a:pt x="0" y="264134"/>
                  </a:lnTo>
                  <a:lnTo>
                    <a:pt x="41148" y="275374"/>
                  </a:lnTo>
                  <a:lnTo>
                    <a:pt x="61048" y="276199"/>
                  </a:lnTo>
                  <a:lnTo>
                    <a:pt x="67627" y="276021"/>
                  </a:lnTo>
                  <a:lnTo>
                    <a:pt x="106235" y="267423"/>
                  </a:lnTo>
                  <a:lnTo>
                    <a:pt x="138112" y="243179"/>
                  </a:lnTo>
                  <a:lnTo>
                    <a:pt x="144970" y="228993"/>
                  </a:lnTo>
                  <a:lnTo>
                    <a:pt x="147840" y="221615"/>
                  </a:lnTo>
                  <a:lnTo>
                    <a:pt x="149733" y="213372"/>
                  </a:lnTo>
                  <a:lnTo>
                    <a:pt x="150749" y="204558"/>
                  </a:lnTo>
                  <a:lnTo>
                    <a:pt x="151066" y="195465"/>
                  </a:lnTo>
                  <a:close/>
                </a:path>
                <a:path w="346710" h="276860">
                  <a:moveTo>
                    <a:pt x="346417" y="4495"/>
                  </a:moveTo>
                  <a:lnTo>
                    <a:pt x="222783" y="4495"/>
                  </a:lnTo>
                  <a:lnTo>
                    <a:pt x="202971" y="141935"/>
                  </a:lnTo>
                  <a:lnTo>
                    <a:pt x="222224" y="139839"/>
                  </a:lnTo>
                  <a:lnTo>
                    <a:pt x="230657" y="139153"/>
                  </a:lnTo>
                  <a:lnTo>
                    <a:pt x="273177" y="143459"/>
                  </a:lnTo>
                  <a:lnTo>
                    <a:pt x="282321" y="144983"/>
                  </a:lnTo>
                  <a:lnTo>
                    <a:pt x="312889" y="175564"/>
                  </a:lnTo>
                  <a:lnTo>
                    <a:pt x="314413" y="184708"/>
                  </a:lnTo>
                  <a:lnTo>
                    <a:pt x="314413" y="201561"/>
                  </a:lnTo>
                  <a:lnTo>
                    <a:pt x="291553" y="238239"/>
                  </a:lnTo>
                  <a:lnTo>
                    <a:pt x="230403" y="248907"/>
                  </a:lnTo>
                  <a:lnTo>
                    <a:pt x="215900" y="245948"/>
                  </a:lnTo>
                  <a:lnTo>
                    <a:pt x="208876" y="243954"/>
                  </a:lnTo>
                  <a:lnTo>
                    <a:pt x="201561" y="241376"/>
                  </a:lnTo>
                  <a:lnTo>
                    <a:pt x="193827" y="238239"/>
                  </a:lnTo>
                  <a:lnTo>
                    <a:pt x="193827" y="264147"/>
                  </a:lnTo>
                  <a:lnTo>
                    <a:pt x="199809" y="267284"/>
                  </a:lnTo>
                  <a:lnTo>
                    <a:pt x="206209" y="269862"/>
                  </a:lnTo>
                  <a:lnTo>
                    <a:pt x="212902" y="271856"/>
                  </a:lnTo>
                  <a:lnTo>
                    <a:pt x="219735" y="273291"/>
                  </a:lnTo>
                  <a:lnTo>
                    <a:pt x="226631" y="275043"/>
                  </a:lnTo>
                  <a:lnTo>
                    <a:pt x="233692" y="275958"/>
                  </a:lnTo>
                  <a:lnTo>
                    <a:pt x="241033" y="276288"/>
                  </a:lnTo>
                  <a:lnTo>
                    <a:pt x="248793" y="276339"/>
                  </a:lnTo>
                  <a:lnTo>
                    <a:pt x="259930" y="276021"/>
                  </a:lnTo>
                  <a:lnTo>
                    <a:pt x="297967" y="266522"/>
                  </a:lnTo>
                  <a:lnTo>
                    <a:pt x="330796" y="239522"/>
                  </a:lnTo>
                  <a:lnTo>
                    <a:pt x="345871" y="201295"/>
                  </a:lnTo>
                  <a:lnTo>
                    <a:pt x="346417" y="192417"/>
                  </a:lnTo>
                  <a:lnTo>
                    <a:pt x="345897" y="182626"/>
                  </a:lnTo>
                  <a:lnTo>
                    <a:pt x="332130" y="144653"/>
                  </a:lnTo>
                  <a:lnTo>
                    <a:pt x="299504" y="120357"/>
                  </a:lnTo>
                  <a:lnTo>
                    <a:pt x="260819" y="113271"/>
                  </a:lnTo>
                  <a:lnTo>
                    <a:pt x="248793" y="112979"/>
                  </a:lnTo>
                  <a:lnTo>
                    <a:pt x="238125" y="112979"/>
                  </a:lnTo>
                  <a:lnTo>
                    <a:pt x="248793" y="33540"/>
                  </a:lnTo>
                  <a:lnTo>
                    <a:pt x="346417" y="33540"/>
                  </a:lnTo>
                  <a:lnTo>
                    <a:pt x="346417" y="4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993320" y="3560159"/>
              <a:ext cx="68675" cy="238220"/>
            </a:xfrm>
            <a:prstGeom prst="rect">
              <a:avLst/>
            </a:prstGeom>
          </p:spPr>
        </p:pic>
      </p:grpSp>
      <p:sp>
        <p:nvSpPr>
          <p:cNvPr id="123" name="object 123"/>
          <p:cNvSpPr/>
          <p:nvPr/>
        </p:nvSpPr>
        <p:spPr>
          <a:xfrm>
            <a:off x="643128" y="402945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26491"/>
                </a:moveTo>
                <a:lnTo>
                  <a:pt x="0" y="0"/>
                </a:lnTo>
                <a:lnTo>
                  <a:pt x="126492" y="0"/>
                </a:lnTo>
                <a:lnTo>
                  <a:pt x="126492" y="126491"/>
                </a:lnTo>
                <a:lnTo>
                  <a:pt x="0" y="126491"/>
                </a:lnTo>
                <a:close/>
              </a:path>
            </a:pathLst>
          </a:custGeom>
          <a:solidFill>
            <a:srgbClr val="EF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2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62025" y="3938968"/>
            <a:ext cx="2057685" cy="274891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3715797" y="3920585"/>
            <a:ext cx="1905095" cy="386389"/>
          </a:xfrm>
          <a:prstGeom prst="rect">
            <a:avLst/>
          </a:prstGeom>
        </p:spPr>
      </p:pic>
      <p:grpSp>
        <p:nvGrpSpPr>
          <p:cNvPr id="126" name="object 126"/>
          <p:cNvGrpSpPr/>
          <p:nvPr/>
        </p:nvGrpSpPr>
        <p:grpSpPr>
          <a:xfrm>
            <a:off x="6324600" y="4015263"/>
            <a:ext cx="384810" cy="287655"/>
            <a:chOff x="6324600" y="4015263"/>
            <a:chExt cx="384810" cy="287655"/>
          </a:xfrm>
        </p:grpSpPr>
        <p:sp>
          <p:nvSpPr>
            <p:cNvPr id="127" name="object 127"/>
            <p:cNvSpPr/>
            <p:nvPr/>
          </p:nvSpPr>
          <p:spPr>
            <a:xfrm>
              <a:off x="6324600" y="4015263"/>
              <a:ext cx="168275" cy="287655"/>
            </a:xfrm>
            <a:custGeom>
              <a:avLst/>
              <a:gdLst/>
              <a:ahLst/>
              <a:cxnLst/>
              <a:rect l="l" t="t" r="r" b="b"/>
              <a:pathLst>
                <a:path w="168275" h="287654">
                  <a:moveTo>
                    <a:pt x="0" y="287178"/>
                  </a:moveTo>
                  <a:lnTo>
                    <a:pt x="0" y="4572"/>
                  </a:lnTo>
                  <a:lnTo>
                    <a:pt x="22860" y="4572"/>
                  </a:lnTo>
                  <a:lnTo>
                    <a:pt x="28956" y="26003"/>
                  </a:lnTo>
                  <a:lnTo>
                    <a:pt x="30480" y="26003"/>
                  </a:lnTo>
                  <a:lnTo>
                    <a:pt x="32004" y="24479"/>
                  </a:lnTo>
                  <a:lnTo>
                    <a:pt x="33528" y="21431"/>
                  </a:lnTo>
                  <a:lnTo>
                    <a:pt x="36576" y="18383"/>
                  </a:lnTo>
                  <a:lnTo>
                    <a:pt x="39624" y="16859"/>
                  </a:lnTo>
                  <a:lnTo>
                    <a:pt x="42672" y="13811"/>
                  </a:lnTo>
                  <a:lnTo>
                    <a:pt x="47244" y="10668"/>
                  </a:lnTo>
                  <a:lnTo>
                    <a:pt x="51816" y="7620"/>
                  </a:lnTo>
                  <a:lnTo>
                    <a:pt x="58007" y="6096"/>
                  </a:lnTo>
                  <a:lnTo>
                    <a:pt x="64103" y="3048"/>
                  </a:lnTo>
                  <a:lnTo>
                    <a:pt x="70199" y="1524"/>
                  </a:lnTo>
                  <a:lnTo>
                    <a:pt x="77819" y="0"/>
                  </a:lnTo>
                  <a:lnTo>
                    <a:pt x="85439" y="0"/>
                  </a:lnTo>
                  <a:lnTo>
                    <a:pt x="122808" y="8944"/>
                  </a:lnTo>
                  <a:lnTo>
                    <a:pt x="152209" y="36480"/>
                  </a:lnTo>
                  <a:lnTo>
                    <a:pt x="165735" y="73330"/>
                  </a:lnTo>
                  <a:lnTo>
                    <a:pt x="167830" y="97726"/>
                  </a:lnTo>
                  <a:lnTo>
                    <a:pt x="167544" y="106901"/>
                  </a:lnTo>
                  <a:lnTo>
                    <a:pt x="158496" y="146446"/>
                  </a:lnTo>
                  <a:lnTo>
                    <a:pt x="152590" y="158877"/>
                  </a:lnTo>
                  <a:lnTo>
                    <a:pt x="149542" y="166497"/>
                  </a:lnTo>
                  <a:lnTo>
                    <a:pt x="134302" y="181737"/>
                  </a:lnTo>
                  <a:lnTo>
                    <a:pt x="134302" y="97726"/>
                  </a:lnTo>
                  <a:lnTo>
                    <a:pt x="134254" y="89773"/>
                  </a:lnTo>
                  <a:lnTo>
                    <a:pt x="133921" y="82105"/>
                  </a:lnTo>
                  <a:lnTo>
                    <a:pt x="133016" y="75009"/>
                  </a:lnTo>
                  <a:lnTo>
                    <a:pt x="131254" y="68770"/>
                  </a:lnTo>
                  <a:lnTo>
                    <a:pt x="129730" y="59626"/>
                  </a:lnTo>
                  <a:lnTo>
                    <a:pt x="97631" y="29051"/>
                  </a:lnTo>
                  <a:lnTo>
                    <a:pt x="90011" y="26003"/>
                  </a:lnTo>
                  <a:lnTo>
                    <a:pt x="73247" y="26003"/>
                  </a:lnTo>
                  <a:lnTo>
                    <a:pt x="68675" y="27527"/>
                  </a:lnTo>
                  <a:lnTo>
                    <a:pt x="62579" y="29051"/>
                  </a:lnTo>
                  <a:lnTo>
                    <a:pt x="58007" y="30575"/>
                  </a:lnTo>
                  <a:lnTo>
                    <a:pt x="53340" y="33623"/>
                  </a:lnTo>
                  <a:lnTo>
                    <a:pt x="48768" y="35147"/>
                  </a:lnTo>
                  <a:lnTo>
                    <a:pt x="44196" y="38195"/>
                  </a:lnTo>
                  <a:lnTo>
                    <a:pt x="30480" y="51911"/>
                  </a:lnTo>
                  <a:lnTo>
                    <a:pt x="30480" y="287178"/>
                  </a:lnTo>
                  <a:lnTo>
                    <a:pt x="0" y="287178"/>
                  </a:lnTo>
                  <a:close/>
                </a:path>
                <a:path w="168275" h="287654">
                  <a:moveTo>
                    <a:pt x="30480" y="177165"/>
                  </a:moveTo>
                  <a:lnTo>
                    <a:pt x="30480" y="151257"/>
                  </a:lnTo>
                  <a:lnTo>
                    <a:pt x="35313" y="156448"/>
                  </a:lnTo>
                  <a:lnTo>
                    <a:pt x="40576" y="160782"/>
                  </a:lnTo>
                  <a:lnTo>
                    <a:pt x="77819" y="172529"/>
                  </a:lnTo>
                  <a:lnTo>
                    <a:pt x="91535" y="172593"/>
                  </a:lnTo>
                  <a:lnTo>
                    <a:pt x="97631" y="169545"/>
                  </a:lnTo>
                  <a:lnTo>
                    <a:pt x="103727" y="168021"/>
                  </a:lnTo>
                  <a:lnTo>
                    <a:pt x="109823" y="163449"/>
                  </a:lnTo>
                  <a:lnTo>
                    <a:pt x="115919" y="157353"/>
                  </a:lnTo>
                  <a:lnTo>
                    <a:pt x="120260" y="153351"/>
                  </a:lnTo>
                  <a:lnTo>
                    <a:pt x="134016" y="108640"/>
                  </a:lnTo>
                  <a:lnTo>
                    <a:pt x="134302" y="97726"/>
                  </a:lnTo>
                  <a:lnTo>
                    <a:pt x="134302" y="181737"/>
                  </a:lnTo>
                  <a:lnTo>
                    <a:pt x="96107" y="198596"/>
                  </a:lnTo>
                  <a:lnTo>
                    <a:pt x="83915" y="198596"/>
                  </a:lnTo>
                  <a:lnTo>
                    <a:pt x="41910" y="186737"/>
                  </a:lnTo>
                  <a:lnTo>
                    <a:pt x="36195" y="182371"/>
                  </a:lnTo>
                  <a:lnTo>
                    <a:pt x="30480" y="177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529102" y="4015263"/>
              <a:ext cx="180117" cy="198596"/>
            </a:xfrm>
            <a:prstGeom prst="rect">
              <a:avLst/>
            </a:prstGeom>
          </p:spPr>
        </p:pic>
      </p:grpSp>
      <p:pic>
        <p:nvPicPr>
          <p:cNvPr id="129" name="object 129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6758083" y="4015263"/>
            <a:ext cx="103822" cy="19402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541133" y="4015263"/>
            <a:ext cx="178593" cy="19859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7767066" y="3967924"/>
            <a:ext cx="630555" cy="246379"/>
            <a:chOff x="7767066" y="3967924"/>
            <a:chExt cx="630555" cy="246379"/>
          </a:xfrm>
        </p:grpSpPr>
        <p:pic>
          <p:nvPicPr>
            <p:cNvPr id="132" name="object 13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767066" y="4019835"/>
              <a:ext cx="155733" cy="19402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953280" y="3967924"/>
              <a:ext cx="126682" cy="24593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121206" y="4015263"/>
              <a:ext cx="103822" cy="19402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46364" y="4015332"/>
              <a:ext cx="151161" cy="198527"/>
            </a:xfrm>
            <a:prstGeom prst="rect">
              <a:avLst/>
            </a:prstGeom>
          </p:spPr>
        </p:pic>
      </p:grpSp>
      <p:pic>
        <p:nvPicPr>
          <p:cNvPr id="136" name="object 13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8446389" y="4015263"/>
            <a:ext cx="129730" cy="198596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957453" y="4504078"/>
            <a:ext cx="161829" cy="198426"/>
          </a:xfrm>
          <a:prstGeom prst="rect">
            <a:avLst/>
          </a:prstGeom>
        </p:spPr>
      </p:pic>
      <p:grpSp>
        <p:nvGrpSpPr>
          <p:cNvPr id="138" name="object 138"/>
          <p:cNvGrpSpPr/>
          <p:nvPr/>
        </p:nvGrpSpPr>
        <p:grpSpPr>
          <a:xfrm>
            <a:off x="1171194" y="4409313"/>
            <a:ext cx="1407795" cy="293370"/>
            <a:chOff x="1171194" y="4409313"/>
            <a:chExt cx="1407795" cy="293370"/>
          </a:xfrm>
        </p:grpSpPr>
        <p:pic>
          <p:nvPicPr>
            <p:cNvPr id="139" name="object 13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71194" y="4503991"/>
              <a:ext cx="154114" cy="19402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58932" y="4456652"/>
              <a:ext cx="126682" cy="24593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28382" y="4409313"/>
              <a:ext cx="1050226" cy="293275"/>
            </a:xfrm>
            <a:prstGeom prst="rect">
              <a:avLst/>
            </a:prstGeom>
          </p:spPr>
        </p:pic>
      </p:grpSp>
      <p:sp>
        <p:nvSpPr>
          <p:cNvPr id="142" name="object 142"/>
          <p:cNvSpPr/>
          <p:nvPr/>
        </p:nvSpPr>
        <p:spPr>
          <a:xfrm>
            <a:off x="2690051" y="4409313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3528" y="278466"/>
                </a:moveTo>
                <a:lnTo>
                  <a:pt x="33528" y="197072"/>
                </a:lnTo>
                <a:lnTo>
                  <a:pt x="33575" y="204811"/>
                </a:lnTo>
                <a:lnTo>
                  <a:pt x="33909" y="212121"/>
                </a:lnTo>
                <a:lnTo>
                  <a:pt x="34813" y="219146"/>
                </a:lnTo>
                <a:lnTo>
                  <a:pt x="36576" y="226028"/>
                </a:lnTo>
                <a:lnTo>
                  <a:pt x="38100" y="235267"/>
                </a:lnTo>
                <a:lnTo>
                  <a:pt x="71723" y="265747"/>
                </a:lnTo>
                <a:lnTo>
                  <a:pt x="79343" y="267271"/>
                </a:lnTo>
                <a:lnTo>
                  <a:pt x="99155" y="267271"/>
                </a:lnTo>
                <a:lnTo>
                  <a:pt x="105251" y="265747"/>
                </a:lnTo>
                <a:lnTo>
                  <a:pt x="109823" y="262699"/>
                </a:lnTo>
                <a:lnTo>
                  <a:pt x="116014" y="261175"/>
                </a:lnTo>
                <a:lnTo>
                  <a:pt x="119062" y="258127"/>
                </a:lnTo>
                <a:lnTo>
                  <a:pt x="123634" y="256603"/>
                </a:lnTo>
                <a:lnTo>
                  <a:pt x="135826" y="244411"/>
                </a:lnTo>
                <a:lnTo>
                  <a:pt x="137350" y="241363"/>
                </a:lnTo>
                <a:lnTo>
                  <a:pt x="137350" y="0"/>
                </a:lnTo>
                <a:lnTo>
                  <a:pt x="167830" y="0"/>
                </a:lnTo>
                <a:lnTo>
                  <a:pt x="167830" y="288702"/>
                </a:lnTo>
                <a:lnTo>
                  <a:pt x="144970" y="288702"/>
                </a:lnTo>
                <a:lnTo>
                  <a:pt x="138874" y="267271"/>
                </a:lnTo>
                <a:lnTo>
                  <a:pt x="137350" y="267271"/>
                </a:lnTo>
                <a:lnTo>
                  <a:pt x="135826" y="270319"/>
                </a:lnTo>
                <a:lnTo>
                  <a:pt x="129730" y="276415"/>
                </a:lnTo>
                <a:lnTo>
                  <a:pt x="126682" y="279558"/>
                </a:lnTo>
                <a:lnTo>
                  <a:pt x="117538" y="285654"/>
                </a:lnTo>
                <a:lnTo>
                  <a:pt x="114490" y="288702"/>
                </a:lnTo>
                <a:lnTo>
                  <a:pt x="108299" y="290226"/>
                </a:lnTo>
                <a:lnTo>
                  <a:pt x="103727" y="291750"/>
                </a:lnTo>
                <a:lnTo>
                  <a:pt x="97631" y="293274"/>
                </a:lnTo>
                <a:lnTo>
                  <a:pt x="82391" y="293220"/>
                </a:lnTo>
                <a:lnTo>
                  <a:pt x="38481" y="282023"/>
                </a:lnTo>
                <a:lnTo>
                  <a:pt x="33528" y="278466"/>
                </a:lnTo>
                <a:close/>
              </a:path>
              <a:path w="168275" h="293370">
                <a:moveTo>
                  <a:pt x="0" y="197072"/>
                </a:moveTo>
                <a:lnTo>
                  <a:pt x="6881" y="154433"/>
                </a:lnTo>
                <a:lnTo>
                  <a:pt x="15240" y="135921"/>
                </a:lnTo>
                <a:lnTo>
                  <a:pt x="18288" y="128301"/>
                </a:lnTo>
                <a:lnTo>
                  <a:pt x="24384" y="122205"/>
                </a:lnTo>
                <a:lnTo>
                  <a:pt x="28956" y="116109"/>
                </a:lnTo>
                <a:lnTo>
                  <a:pt x="41148" y="106965"/>
                </a:lnTo>
                <a:lnTo>
                  <a:pt x="47244" y="103917"/>
                </a:lnTo>
                <a:lnTo>
                  <a:pt x="53340" y="100774"/>
                </a:lnTo>
                <a:lnTo>
                  <a:pt x="59531" y="97726"/>
                </a:lnTo>
                <a:lnTo>
                  <a:pt x="65627" y="96202"/>
                </a:lnTo>
                <a:lnTo>
                  <a:pt x="71723" y="96202"/>
                </a:lnTo>
                <a:lnTo>
                  <a:pt x="77819" y="94678"/>
                </a:lnTo>
                <a:lnTo>
                  <a:pt x="83915" y="94678"/>
                </a:lnTo>
                <a:lnTo>
                  <a:pt x="91893" y="94988"/>
                </a:lnTo>
                <a:lnTo>
                  <a:pt x="131635" y="112226"/>
                </a:lnTo>
                <a:lnTo>
                  <a:pt x="137350" y="117633"/>
                </a:lnTo>
                <a:lnTo>
                  <a:pt x="137350" y="143541"/>
                </a:lnTo>
                <a:lnTo>
                  <a:pt x="132492" y="138350"/>
                </a:lnTo>
                <a:lnTo>
                  <a:pt x="127063" y="134016"/>
                </a:lnTo>
                <a:lnTo>
                  <a:pt x="88487" y="120681"/>
                </a:lnTo>
                <a:lnTo>
                  <a:pt x="82391" y="120681"/>
                </a:lnTo>
                <a:lnTo>
                  <a:pt x="76295" y="122205"/>
                </a:lnTo>
                <a:lnTo>
                  <a:pt x="70199" y="125253"/>
                </a:lnTo>
                <a:lnTo>
                  <a:pt x="64103" y="126777"/>
                </a:lnTo>
                <a:lnTo>
                  <a:pt x="58007" y="131349"/>
                </a:lnTo>
                <a:lnTo>
                  <a:pt x="51816" y="135921"/>
                </a:lnTo>
                <a:lnTo>
                  <a:pt x="47529" y="140794"/>
                </a:lnTo>
                <a:lnTo>
                  <a:pt x="33813" y="186134"/>
                </a:lnTo>
                <a:lnTo>
                  <a:pt x="33528" y="197072"/>
                </a:lnTo>
                <a:lnTo>
                  <a:pt x="33528" y="278466"/>
                </a:lnTo>
                <a:lnTo>
                  <a:pt x="31908" y="277304"/>
                </a:lnTo>
                <a:lnTo>
                  <a:pt x="7620" y="241363"/>
                </a:lnTo>
                <a:lnTo>
                  <a:pt x="547" y="209337"/>
                </a:lnTo>
                <a:lnTo>
                  <a:pt x="0" y="197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3" name="object 14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909793" y="4504059"/>
            <a:ext cx="149637" cy="198528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190684" y="4409313"/>
            <a:ext cx="1283779" cy="293275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4598194" y="4409313"/>
            <a:ext cx="168275" cy="293370"/>
          </a:xfrm>
          <a:custGeom>
            <a:avLst/>
            <a:gdLst/>
            <a:ahLst/>
            <a:cxnLst/>
            <a:rect l="l" t="t" r="r" b="b"/>
            <a:pathLst>
              <a:path w="168275" h="293370">
                <a:moveTo>
                  <a:pt x="33528" y="277562"/>
                </a:moveTo>
                <a:lnTo>
                  <a:pt x="33528" y="197072"/>
                </a:lnTo>
                <a:lnTo>
                  <a:pt x="33575" y="204811"/>
                </a:lnTo>
                <a:lnTo>
                  <a:pt x="33909" y="212121"/>
                </a:lnTo>
                <a:lnTo>
                  <a:pt x="47244" y="248983"/>
                </a:lnTo>
                <a:lnTo>
                  <a:pt x="79343" y="267271"/>
                </a:lnTo>
                <a:lnTo>
                  <a:pt x="100679" y="267271"/>
                </a:lnTo>
                <a:lnTo>
                  <a:pt x="105251" y="265747"/>
                </a:lnTo>
                <a:lnTo>
                  <a:pt x="111442" y="262699"/>
                </a:lnTo>
                <a:lnTo>
                  <a:pt x="116014" y="261175"/>
                </a:lnTo>
                <a:lnTo>
                  <a:pt x="119062" y="258127"/>
                </a:lnTo>
                <a:lnTo>
                  <a:pt x="123634" y="256603"/>
                </a:lnTo>
                <a:lnTo>
                  <a:pt x="135826" y="244411"/>
                </a:lnTo>
                <a:lnTo>
                  <a:pt x="137350" y="241363"/>
                </a:lnTo>
                <a:lnTo>
                  <a:pt x="137350" y="0"/>
                </a:lnTo>
                <a:lnTo>
                  <a:pt x="167925" y="0"/>
                </a:lnTo>
                <a:lnTo>
                  <a:pt x="167925" y="288702"/>
                </a:lnTo>
                <a:lnTo>
                  <a:pt x="144970" y="288702"/>
                </a:lnTo>
                <a:lnTo>
                  <a:pt x="138874" y="267271"/>
                </a:lnTo>
                <a:lnTo>
                  <a:pt x="137350" y="267271"/>
                </a:lnTo>
                <a:lnTo>
                  <a:pt x="135826" y="270319"/>
                </a:lnTo>
                <a:lnTo>
                  <a:pt x="129730" y="276415"/>
                </a:lnTo>
                <a:lnTo>
                  <a:pt x="126682" y="279558"/>
                </a:lnTo>
                <a:lnTo>
                  <a:pt x="117538" y="285654"/>
                </a:lnTo>
                <a:lnTo>
                  <a:pt x="114490" y="288702"/>
                </a:lnTo>
                <a:lnTo>
                  <a:pt x="108394" y="290226"/>
                </a:lnTo>
                <a:lnTo>
                  <a:pt x="103727" y="291750"/>
                </a:lnTo>
                <a:lnTo>
                  <a:pt x="97631" y="293274"/>
                </a:lnTo>
                <a:lnTo>
                  <a:pt x="82391" y="293220"/>
                </a:lnTo>
                <a:lnTo>
                  <a:pt x="39254" y="282023"/>
                </a:lnTo>
                <a:lnTo>
                  <a:pt x="33528" y="277562"/>
                </a:lnTo>
                <a:close/>
              </a:path>
              <a:path w="168275" h="293370">
                <a:moveTo>
                  <a:pt x="0" y="197072"/>
                </a:moveTo>
                <a:lnTo>
                  <a:pt x="6881" y="154433"/>
                </a:lnTo>
                <a:lnTo>
                  <a:pt x="15240" y="135921"/>
                </a:lnTo>
                <a:lnTo>
                  <a:pt x="18288" y="128301"/>
                </a:lnTo>
                <a:lnTo>
                  <a:pt x="35052" y="111537"/>
                </a:lnTo>
                <a:lnTo>
                  <a:pt x="41148" y="106965"/>
                </a:lnTo>
                <a:lnTo>
                  <a:pt x="47244" y="103917"/>
                </a:lnTo>
                <a:lnTo>
                  <a:pt x="53435" y="100774"/>
                </a:lnTo>
                <a:lnTo>
                  <a:pt x="59531" y="97726"/>
                </a:lnTo>
                <a:lnTo>
                  <a:pt x="65627" y="96202"/>
                </a:lnTo>
                <a:lnTo>
                  <a:pt x="71723" y="96202"/>
                </a:lnTo>
                <a:lnTo>
                  <a:pt x="77819" y="94678"/>
                </a:lnTo>
                <a:lnTo>
                  <a:pt x="83915" y="94678"/>
                </a:lnTo>
                <a:lnTo>
                  <a:pt x="92536" y="94988"/>
                </a:lnTo>
                <a:lnTo>
                  <a:pt x="131635" y="112226"/>
                </a:lnTo>
                <a:lnTo>
                  <a:pt x="137350" y="117633"/>
                </a:lnTo>
                <a:lnTo>
                  <a:pt x="137350" y="143541"/>
                </a:lnTo>
                <a:lnTo>
                  <a:pt x="132516" y="138350"/>
                </a:lnTo>
                <a:lnTo>
                  <a:pt x="127254" y="134016"/>
                </a:lnTo>
                <a:lnTo>
                  <a:pt x="88487" y="120681"/>
                </a:lnTo>
                <a:lnTo>
                  <a:pt x="82391" y="120681"/>
                </a:lnTo>
                <a:lnTo>
                  <a:pt x="76295" y="122205"/>
                </a:lnTo>
                <a:lnTo>
                  <a:pt x="70199" y="125253"/>
                </a:lnTo>
                <a:lnTo>
                  <a:pt x="64103" y="126777"/>
                </a:lnTo>
                <a:lnTo>
                  <a:pt x="38100" y="158877"/>
                </a:lnTo>
                <a:lnTo>
                  <a:pt x="33528" y="197072"/>
                </a:lnTo>
                <a:lnTo>
                  <a:pt x="33528" y="277562"/>
                </a:lnTo>
                <a:lnTo>
                  <a:pt x="33196" y="277304"/>
                </a:lnTo>
                <a:lnTo>
                  <a:pt x="7620" y="241363"/>
                </a:lnTo>
                <a:lnTo>
                  <a:pt x="547" y="209337"/>
                </a:lnTo>
                <a:lnTo>
                  <a:pt x="0" y="197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6" name="object 14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817936" y="4504077"/>
            <a:ext cx="161829" cy="198428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101876" y="4504023"/>
            <a:ext cx="149542" cy="198564"/>
          </a:xfrm>
          <a:prstGeom prst="rect">
            <a:avLst/>
          </a:prstGeom>
        </p:spPr>
      </p:pic>
      <p:sp>
        <p:nvSpPr>
          <p:cNvPr id="148" name="object 148"/>
          <p:cNvSpPr/>
          <p:nvPr/>
        </p:nvSpPr>
        <p:spPr>
          <a:xfrm>
            <a:off x="5312473" y="4503991"/>
            <a:ext cx="167005" cy="287655"/>
          </a:xfrm>
          <a:custGeom>
            <a:avLst/>
            <a:gdLst/>
            <a:ahLst/>
            <a:cxnLst/>
            <a:rect l="l" t="t" r="r" b="b"/>
            <a:pathLst>
              <a:path w="167004" h="287654">
                <a:moveTo>
                  <a:pt x="0" y="287178"/>
                </a:moveTo>
                <a:lnTo>
                  <a:pt x="0" y="4572"/>
                </a:lnTo>
                <a:lnTo>
                  <a:pt x="22955" y="4572"/>
                </a:lnTo>
                <a:lnTo>
                  <a:pt x="29051" y="26003"/>
                </a:lnTo>
                <a:lnTo>
                  <a:pt x="30575" y="26003"/>
                </a:lnTo>
                <a:lnTo>
                  <a:pt x="32099" y="24479"/>
                </a:lnTo>
                <a:lnTo>
                  <a:pt x="33623" y="21431"/>
                </a:lnTo>
                <a:lnTo>
                  <a:pt x="36671" y="18383"/>
                </a:lnTo>
                <a:lnTo>
                  <a:pt x="39719" y="16859"/>
                </a:lnTo>
                <a:lnTo>
                  <a:pt x="42767" y="13811"/>
                </a:lnTo>
                <a:lnTo>
                  <a:pt x="51911" y="7715"/>
                </a:lnTo>
                <a:lnTo>
                  <a:pt x="58007" y="6096"/>
                </a:lnTo>
                <a:lnTo>
                  <a:pt x="64103" y="3048"/>
                </a:lnTo>
                <a:lnTo>
                  <a:pt x="70199" y="1524"/>
                </a:lnTo>
                <a:lnTo>
                  <a:pt x="77914" y="0"/>
                </a:lnTo>
                <a:lnTo>
                  <a:pt x="88582" y="121"/>
                </a:lnTo>
                <a:lnTo>
                  <a:pt x="93297" y="309"/>
                </a:lnTo>
                <a:lnTo>
                  <a:pt x="129587" y="12846"/>
                </a:lnTo>
                <a:lnTo>
                  <a:pt x="156591" y="44640"/>
                </a:lnTo>
                <a:lnTo>
                  <a:pt x="166092" y="84860"/>
                </a:lnTo>
                <a:lnTo>
                  <a:pt x="166401" y="97821"/>
                </a:lnTo>
                <a:lnTo>
                  <a:pt x="166354" y="106941"/>
                </a:lnTo>
                <a:lnTo>
                  <a:pt x="158591" y="146482"/>
                </a:lnTo>
                <a:lnTo>
                  <a:pt x="137445" y="178689"/>
                </a:lnTo>
                <a:lnTo>
                  <a:pt x="134397" y="181800"/>
                </a:lnTo>
                <a:lnTo>
                  <a:pt x="134397" y="97821"/>
                </a:lnTo>
                <a:lnTo>
                  <a:pt x="134350" y="89813"/>
                </a:lnTo>
                <a:lnTo>
                  <a:pt x="134016" y="82117"/>
                </a:lnTo>
                <a:lnTo>
                  <a:pt x="133111" y="75010"/>
                </a:lnTo>
                <a:lnTo>
                  <a:pt x="131349" y="68770"/>
                </a:lnTo>
                <a:lnTo>
                  <a:pt x="129730" y="59626"/>
                </a:lnTo>
                <a:lnTo>
                  <a:pt x="97726" y="29051"/>
                </a:lnTo>
                <a:lnTo>
                  <a:pt x="88582" y="26003"/>
                </a:lnTo>
                <a:lnTo>
                  <a:pt x="73342" y="26003"/>
                </a:lnTo>
                <a:lnTo>
                  <a:pt x="68675" y="27527"/>
                </a:lnTo>
                <a:lnTo>
                  <a:pt x="62579" y="29051"/>
                </a:lnTo>
                <a:lnTo>
                  <a:pt x="58007" y="30575"/>
                </a:lnTo>
                <a:lnTo>
                  <a:pt x="53435" y="33623"/>
                </a:lnTo>
                <a:lnTo>
                  <a:pt x="48863" y="35147"/>
                </a:lnTo>
                <a:lnTo>
                  <a:pt x="44291" y="38195"/>
                </a:lnTo>
                <a:lnTo>
                  <a:pt x="35147" y="47339"/>
                </a:lnTo>
                <a:lnTo>
                  <a:pt x="32099" y="50482"/>
                </a:lnTo>
                <a:lnTo>
                  <a:pt x="30575" y="52006"/>
                </a:lnTo>
                <a:lnTo>
                  <a:pt x="30575" y="287178"/>
                </a:lnTo>
                <a:lnTo>
                  <a:pt x="0" y="287178"/>
                </a:lnTo>
                <a:close/>
              </a:path>
              <a:path w="167004" h="287654">
                <a:moveTo>
                  <a:pt x="30575" y="177165"/>
                </a:moveTo>
                <a:lnTo>
                  <a:pt x="30575" y="151257"/>
                </a:lnTo>
                <a:lnTo>
                  <a:pt x="35409" y="155781"/>
                </a:lnTo>
                <a:lnTo>
                  <a:pt x="40671" y="160020"/>
                </a:lnTo>
                <a:lnTo>
                  <a:pt x="77914" y="172524"/>
                </a:lnTo>
                <a:lnTo>
                  <a:pt x="91630" y="172593"/>
                </a:lnTo>
                <a:lnTo>
                  <a:pt x="97726" y="169545"/>
                </a:lnTo>
                <a:lnTo>
                  <a:pt x="103822" y="168021"/>
                </a:lnTo>
                <a:lnTo>
                  <a:pt x="129730" y="134397"/>
                </a:lnTo>
                <a:lnTo>
                  <a:pt x="134397" y="97821"/>
                </a:lnTo>
                <a:lnTo>
                  <a:pt x="134397" y="181800"/>
                </a:lnTo>
                <a:lnTo>
                  <a:pt x="94678" y="198596"/>
                </a:lnTo>
                <a:lnTo>
                  <a:pt x="84010" y="198596"/>
                </a:lnTo>
                <a:lnTo>
                  <a:pt x="42005" y="186773"/>
                </a:lnTo>
                <a:lnTo>
                  <a:pt x="36290" y="182411"/>
                </a:lnTo>
                <a:lnTo>
                  <a:pt x="30575" y="177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529072" y="4408932"/>
            <a:ext cx="32384" cy="289560"/>
          </a:xfrm>
          <a:custGeom>
            <a:avLst/>
            <a:gdLst/>
            <a:ahLst/>
            <a:cxnLst/>
            <a:rect l="l" t="t" r="r" b="b"/>
            <a:pathLst>
              <a:path w="32385" h="289560">
                <a:moveTo>
                  <a:pt x="0" y="289559"/>
                </a:moveTo>
                <a:lnTo>
                  <a:pt x="0" y="0"/>
                </a:lnTo>
                <a:lnTo>
                  <a:pt x="32004" y="0"/>
                </a:lnTo>
                <a:lnTo>
                  <a:pt x="32004" y="289559"/>
                </a:lnTo>
                <a:lnTo>
                  <a:pt x="0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0" name="object 15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623941" y="4421505"/>
            <a:ext cx="1016603" cy="374237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6693979" y="4659820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0" y="38195"/>
                </a:moveTo>
                <a:lnTo>
                  <a:pt x="0" y="0"/>
                </a:lnTo>
                <a:lnTo>
                  <a:pt x="38100" y="0"/>
                </a:lnTo>
                <a:lnTo>
                  <a:pt x="38100" y="38195"/>
                </a:lnTo>
                <a:lnTo>
                  <a:pt x="0" y="38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693979" y="4537614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0" y="38195"/>
                </a:moveTo>
                <a:lnTo>
                  <a:pt x="0" y="0"/>
                </a:lnTo>
                <a:lnTo>
                  <a:pt x="38100" y="0"/>
                </a:lnTo>
                <a:lnTo>
                  <a:pt x="38100" y="38195"/>
                </a:lnTo>
                <a:lnTo>
                  <a:pt x="0" y="38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82980" y="5061203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259522" y="4991201"/>
            <a:ext cx="179070" cy="232410"/>
          </a:xfrm>
          <a:custGeom>
            <a:avLst/>
            <a:gdLst/>
            <a:ahLst/>
            <a:cxnLst/>
            <a:rect l="l" t="t" r="r" b="b"/>
            <a:pathLst>
              <a:path w="179069" h="232410">
                <a:moveTo>
                  <a:pt x="179070" y="0"/>
                </a:moveTo>
                <a:lnTo>
                  <a:pt x="151130" y="0"/>
                </a:lnTo>
                <a:lnTo>
                  <a:pt x="151130" y="100863"/>
                </a:lnTo>
                <a:lnTo>
                  <a:pt x="29210" y="100863"/>
                </a:lnTo>
                <a:lnTo>
                  <a:pt x="29210" y="0"/>
                </a:lnTo>
                <a:lnTo>
                  <a:pt x="0" y="0"/>
                </a:lnTo>
                <a:lnTo>
                  <a:pt x="0" y="232219"/>
                </a:lnTo>
                <a:lnTo>
                  <a:pt x="29210" y="232219"/>
                </a:lnTo>
                <a:lnTo>
                  <a:pt x="29210" y="126771"/>
                </a:lnTo>
                <a:lnTo>
                  <a:pt x="151130" y="126771"/>
                </a:lnTo>
                <a:lnTo>
                  <a:pt x="151130" y="232219"/>
                </a:lnTo>
                <a:lnTo>
                  <a:pt x="179070" y="232219"/>
                </a:lnTo>
                <a:lnTo>
                  <a:pt x="179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75130" y="4991201"/>
            <a:ext cx="184150" cy="232410"/>
          </a:xfrm>
          <a:custGeom>
            <a:avLst/>
            <a:gdLst/>
            <a:ahLst/>
            <a:cxnLst/>
            <a:rect l="l" t="t" r="r" b="b"/>
            <a:pathLst>
              <a:path w="184150" h="232410">
                <a:moveTo>
                  <a:pt x="184150" y="0"/>
                </a:moveTo>
                <a:lnTo>
                  <a:pt x="106680" y="0"/>
                </a:lnTo>
                <a:lnTo>
                  <a:pt x="77470" y="0"/>
                </a:lnTo>
                <a:lnTo>
                  <a:pt x="0" y="0"/>
                </a:lnTo>
                <a:lnTo>
                  <a:pt x="0" y="26009"/>
                </a:lnTo>
                <a:lnTo>
                  <a:pt x="77470" y="26009"/>
                </a:lnTo>
                <a:lnTo>
                  <a:pt x="77470" y="232219"/>
                </a:lnTo>
                <a:lnTo>
                  <a:pt x="106680" y="232219"/>
                </a:lnTo>
                <a:lnTo>
                  <a:pt x="106680" y="26009"/>
                </a:lnTo>
                <a:lnTo>
                  <a:pt x="184150" y="26009"/>
                </a:lnTo>
                <a:lnTo>
                  <a:pt x="18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object 156"/>
          <p:cNvGrpSpPr/>
          <p:nvPr/>
        </p:nvGrpSpPr>
        <p:grpSpPr>
          <a:xfrm>
            <a:off x="1673288" y="4991195"/>
            <a:ext cx="456565" cy="300990"/>
            <a:chOff x="1673288" y="4991195"/>
            <a:chExt cx="456565" cy="300990"/>
          </a:xfrm>
        </p:grpSpPr>
        <p:sp>
          <p:nvSpPr>
            <p:cNvPr id="157" name="object 157"/>
            <p:cNvSpPr/>
            <p:nvPr/>
          </p:nvSpPr>
          <p:spPr>
            <a:xfrm>
              <a:off x="1673288" y="4991201"/>
              <a:ext cx="182880" cy="232410"/>
            </a:xfrm>
            <a:custGeom>
              <a:avLst/>
              <a:gdLst/>
              <a:ahLst/>
              <a:cxnLst/>
              <a:rect l="l" t="t" r="r" b="b"/>
              <a:pathLst>
                <a:path w="182880" h="232410">
                  <a:moveTo>
                    <a:pt x="182880" y="0"/>
                  </a:moveTo>
                  <a:lnTo>
                    <a:pt x="105410" y="0"/>
                  </a:lnTo>
                  <a:lnTo>
                    <a:pt x="77470" y="0"/>
                  </a:lnTo>
                  <a:lnTo>
                    <a:pt x="0" y="0"/>
                  </a:lnTo>
                  <a:lnTo>
                    <a:pt x="0" y="26009"/>
                  </a:lnTo>
                  <a:lnTo>
                    <a:pt x="77470" y="26009"/>
                  </a:lnTo>
                  <a:lnTo>
                    <a:pt x="77470" y="232219"/>
                  </a:lnTo>
                  <a:lnTo>
                    <a:pt x="105410" y="232219"/>
                  </a:lnTo>
                  <a:lnTo>
                    <a:pt x="105410" y="26009"/>
                  </a:lnTo>
                  <a:lnTo>
                    <a:pt x="182880" y="2600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893189" y="4991195"/>
              <a:ext cx="155733" cy="232219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068735" y="5082920"/>
              <a:ext cx="61594" cy="209550"/>
            </a:xfrm>
            <a:custGeom>
              <a:avLst/>
              <a:gdLst/>
              <a:ahLst/>
              <a:cxnLst/>
              <a:rect l="l" t="t" r="r" b="b"/>
              <a:pathLst>
                <a:path w="61594" h="209550">
                  <a:moveTo>
                    <a:pt x="0" y="209169"/>
                  </a:moveTo>
                  <a:lnTo>
                    <a:pt x="28956" y="102298"/>
                  </a:lnTo>
                  <a:lnTo>
                    <a:pt x="59531" y="102298"/>
                  </a:lnTo>
                  <a:lnTo>
                    <a:pt x="27432" y="209169"/>
                  </a:lnTo>
                  <a:lnTo>
                    <a:pt x="0" y="209169"/>
                  </a:lnTo>
                  <a:close/>
                </a:path>
                <a:path w="61594" h="209550">
                  <a:moveTo>
                    <a:pt x="27432" y="35052"/>
                  </a:moveTo>
                  <a:lnTo>
                    <a:pt x="27432" y="0"/>
                  </a:lnTo>
                  <a:lnTo>
                    <a:pt x="61055" y="0"/>
                  </a:lnTo>
                  <a:lnTo>
                    <a:pt x="61055" y="35052"/>
                  </a:lnTo>
                  <a:lnTo>
                    <a:pt x="27432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0" name="object 160"/>
          <p:cNvSpPr/>
          <p:nvPr/>
        </p:nvSpPr>
        <p:spPr>
          <a:xfrm>
            <a:off x="982980" y="5574792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3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3"/>
                </a:lnTo>
                <a:lnTo>
                  <a:pt x="0" y="92963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288732" y="5504408"/>
            <a:ext cx="110489" cy="26034"/>
          </a:xfrm>
          <a:custGeom>
            <a:avLst/>
            <a:gdLst/>
            <a:ahLst/>
            <a:cxnLst/>
            <a:rect l="l" t="t" r="r" b="b"/>
            <a:pathLst>
              <a:path w="110490" h="26035">
                <a:moveTo>
                  <a:pt x="110490" y="0"/>
                </a:moveTo>
                <a:lnTo>
                  <a:pt x="97790" y="0"/>
                </a:lnTo>
                <a:lnTo>
                  <a:pt x="0" y="0"/>
                </a:lnTo>
                <a:lnTo>
                  <a:pt x="0" y="26009"/>
                </a:lnTo>
                <a:lnTo>
                  <a:pt x="97790" y="26009"/>
                </a:lnTo>
                <a:lnTo>
                  <a:pt x="110490" y="26009"/>
                </a:lnTo>
                <a:lnTo>
                  <a:pt x="110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259522" y="5504408"/>
            <a:ext cx="127000" cy="232410"/>
          </a:xfrm>
          <a:custGeom>
            <a:avLst/>
            <a:gdLst/>
            <a:ahLst/>
            <a:cxnLst/>
            <a:rect l="l" t="t" r="r" b="b"/>
            <a:pathLst>
              <a:path w="127000" h="232410">
                <a:moveTo>
                  <a:pt x="127000" y="100774"/>
                </a:moveTo>
                <a:lnTo>
                  <a:pt x="29210" y="100774"/>
                </a:lnTo>
                <a:lnTo>
                  <a:pt x="29210" y="0"/>
                </a:lnTo>
                <a:lnTo>
                  <a:pt x="0" y="0"/>
                </a:lnTo>
                <a:lnTo>
                  <a:pt x="0" y="232130"/>
                </a:lnTo>
                <a:lnTo>
                  <a:pt x="29210" y="232130"/>
                </a:lnTo>
                <a:lnTo>
                  <a:pt x="29210" y="126784"/>
                </a:lnTo>
                <a:lnTo>
                  <a:pt x="127000" y="126784"/>
                </a:lnTo>
                <a:lnTo>
                  <a:pt x="127000" y="100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3" name="object 163"/>
          <p:cNvGrpSpPr/>
          <p:nvPr/>
        </p:nvGrpSpPr>
        <p:grpSpPr>
          <a:xfrm>
            <a:off x="1416876" y="5504307"/>
            <a:ext cx="458470" cy="300990"/>
            <a:chOff x="1416876" y="5504307"/>
            <a:chExt cx="458470" cy="300990"/>
          </a:xfrm>
        </p:grpSpPr>
        <p:sp>
          <p:nvSpPr>
            <p:cNvPr id="164" name="object 164"/>
            <p:cNvSpPr/>
            <p:nvPr/>
          </p:nvSpPr>
          <p:spPr>
            <a:xfrm>
              <a:off x="1416875" y="5504319"/>
              <a:ext cx="182880" cy="232410"/>
            </a:xfrm>
            <a:custGeom>
              <a:avLst/>
              <a:gdLst/>
              <a:ahLst/>
              <a:cxnLst/>
              <a:rect l="l" t="t" r="r" b="b"/>
              <a:pathLst>
                <a:path w="182880" h="232410">
                  <a:moveTo>
                    <a:pt x="182880" y="0"/>
                  </a:moveTo>
                  <a:lnTo>
                    <a:pt x="105410" y="0"/>
                  </a:lnTo>
                  <a:lnTo>
                    <a:pt x="77470" y="0"/>
                  </a:lnTo>
                  <a:lnTo>
                    <a:pt x="0" y="0"/>
                  </a:lnTo>
                  <a:lnTo>
                    <a:pt x="0" y="25996"/>
                  </a:lnTo>
                  <a:lnTo>
                    <a:pt x="77470" y="25996"/>
                  </a:lnTo>
                  <a:lnTo>
                    <a:pt x="77470" y="232219"/>
                  </a:lnTo>
                  <a:lnTo>
                    <a:pt x="105410" y="232219"/>
                  </a:lnTo>
                  <a:lnTo>
                    <a:pt x="105410" y="25996"/>
                  </a:lnTo>
                  <a:lnTo>
                    <a:pt x="182880" y="259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636776" y="5504402"/>
              <a:ext cx="155638" cy="232124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1813846" y="5597556"/>
              <a:ext cx="61594" cy="208279"/>
            </a:xfrm>
            <a:custGeom>
              <a:avLst/>
              <a:gdLst/>
              <a:ahLst/>
              <a:cxnLst/>
              <a:rect l="l" t="t" r="r" b="b"/>
              <a:pathLst>
                <a:path w="61594" h="208279">
                  <a:moveTo>
                    <a:pt x="0" y="207740"/>
                  </a:moveTo>
                  <a:lnTo>
                    <a:pt x="28956" y="102393"/>
                  </a:lnTo>
                  <a:lnTo>
                    <a:pt x="59531" y="102393"/>
                  </a:lnTo>
                  <a:lnTo>
                    <a:pt x="27432" y="207740"/>
                  </a:lnTo>
                  <a:lnTo>
                    <a:pt x="0" y="207740"/>
                  </a:lnTo>
                  <a:close/>
                </a:path>
                <a:path w="61594" h="208279">
                  <a:moveTo>
                    <a:pt x="27432" y="33623"/>
                  </a:moveTo>
                  <a:lnTo>
                    <a:pt x="27432" y="0"/>
                  </a:lnTo>
                  <a:lnTo>
                    <a:pt x="61055" y="0"/>
                  </a:lnTo>
                  <a:lnTo>
                    <a:pt x="61055" y="33623"/>
                  </a:lnTo>
                  <a:lnTo>
                    <a:pt x="27432" y="33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7" name="object 167"/>
          <p:cNvSpPr/>
          <p:nvPr/>
        </p:nvSpPr>
        <p:spPr>
          <a:xfrm>
            <a:off x="982980" y="6088379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4" h="93345">
                <a:moveTo>
                  <a:pt x="0" y="92964"/>
                </a:moveTo>
                <a:lnTo>
                  <a:pt x="0" y="0"/>
                </a:lnTo>
                <a:lnTo>
                  <a:pt x="92964" y="0"/>
                </a:lnTo>
                <a:lnTo>
                  <a:pt x="92964" y="92964"/>
                </a:lnTo>
                <a:lnTo>
                  <a:pt x="0" y="92964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8" name="object 168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253585" y="6013037"/>
            <a:ext cx="152685" cy="241268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456658" y="6017609"/>
            <a:ext cx="233553" cy="232124"/>
          </a:xfrm>
          <a:prstGeom prst="rect">
            <a:avLst/>
          </a:prstGeom>
        </p:spPr>
      </p:pic>
      <p:sp>
        <p:nvSpPr>
          <p:cNvPr id="170" name="object 170"/>
          <p:cNvSpPr/>
          <p:nvPr/>
        </p:nvSpPr>
        <p:spPr>
          <a:xfrm>
            <a:off x="1726717" y="6017526"/>
            <a:ext cx="413384" cy="234315"/>
          </a:xfrm>
          <a:custGeom>
            <a:avLst/>
            <a:gdLst/>
            <a:ahLst/>
            <a:cxnLst/>
            <a:rect l="l" t="t" r="r" b="b"/>
            <a:pathLst>
              <a:path w="413385" h="234314">
                <a:moveTo>
                  <a:pt x="182880" y="0"/>
                </a:moveTo>
                <a:lnTo>
                  <a:pt x="105410" y="0"/>
                </a:lnTo>
                <a:lnTo>
                  <a:pt x="77470" y="0"/>
                </a:lnTo>
                <a:lnTo>
                  <a:pt x="0" y="0"/>
                </a:lnTo>
                <a:lnTo>
                  <a:pt x="0" y="25996"/>
                </a:lnTo>
                <a:lnTo>
                  <a:pt x="77470" y="25996"/>
                </a:lnTo>
                <a:lnTo>
                  <a:pt x="77470" y="232219"/>
                </a:lnTo>
                <a:lnTo>
                  <a:pt x="105410" y="232219"/>
                </a:lnTo>
                <a:lnTo>
                  <a:pt x="105410" y="25996"/>
                </a:lnTo>
                <a:lnTo>
                  <a:pt x="182880" y="25996"/>
                </a:lnTo>
                <a:lnTo>
                  <a:pt x="182880" y="0"/>
                </a:lnTo>
                <a:close/>
              </a:path>
              <a:path w="413385" h="234314">
                <a:moveTo>
                  <a:pt x="375640" y="65722"/>
                </a:moveTo>
                <a:lnTo>
                  <a:pt x="364871" y="29044"/>
                </a:lnTo>
                <a:lnTo>
                  <a:pt x="345059" y="13131"/>
                </a:lnTo>
                <a:lnTo>
                  <a:pt x="345059" y="56578"/>
                </a:lnTo>
                <a:lnTo>
                  <a:pt x="345059" y="73342"/>
                </a:lnTo>
                <a:lnTo>
                  <a:pt x="322199" y="103911"/>
                </a:lnTo>
                <a:lnTo>
                  <a:pt x="281546" y="112788"/>
                </a:lnTo>
                <a:lnTo>
                  <a:pt x="271818" y="113055"/>
                </a:lnTo>
                <a:lnTo>
                  <a:pt x="264198" y="113055"/>
                </a:lnTo>
                <a:lnTo>
                  <a:pt x="259626" y="111531"/>
                </a:lnTo>
                <a:lnTo>
                  <a:pt x="247332" y="111531"/>
                </a:lnTo>
                <a:lnTo>
                  <a:pt x="247332" y="25996"/>
                </a:lnTo>
                <a:lnTo>
                  <a:pt x="296202" y="25996"/>
                </a:lnTo>
                <a:lnTo>
                  <a:pt x="303822" y="27520"/>
                </a:lnTo>
                <a:lnTo>
                  <a:pt x="309918" y="27520"/>
                </a:lnTo>
                <a:lnTo>
                  <a:pt x="343535" y="50482"/>
                </a:lnTo>
                <a:lnTo>
                  <a:pt x="345059" y="56578"/>
                </a:lnTo>
                <a:lnTo>
                  <a:pt x="345059" y="13131"/>
                </a:lnTo>
                <a:lnTo>
                  <a:pt x="342582" y="11684"/>
                </a:lnTo>
                <a:lnTo>
                  <a:pt x="332867" y="7708"/>
                </a:lnTo>
                <a:lnTo>
                  <a:pt x="326771" y="4660"/>
                </a:lnTo>
                <a:lnTo>
                  <a:pt x="219900" y="88"/>
                </a:lnTo>
                <a:lnTo>
                  <a:pt x="219900" y="232219"/>
                </a:lnTo>
                <a:lnTo>
                  <a:pt x="247332" y="232219"/>
                </a:lnTo>
                <a:lnTo>
                  <a:pt x="247332" y="137541"/>
                </a:lnTo>
                <a:lnTo>
                  <a:pt x="271818" y="137541"/>
                </a:lnTo>
                <a:lnTo>
                  <a:pt x="316103" y="132969"/>
                </a:lnTo>
                <a:lnTo>
                  <a:pt x="345059" y="121005"/>
                </a:lnTo>
                <a:lnTo>
                  <a:pt x="348107" y="119151"/>
                </a:lnTo>
                <a:lnTo>
                  <a:pt x="373494" y="82943"/>
                </a:lnTo>
                <a:lnTo>
                  <a:pt x="375069" y="74625"/>
                </a:lnTo>
                <a:lnTo>
                  <a:pt x="375640" y="65722"/>
                </a:lnTo>
                <a:close/>
              </a:path>
              <a:path w="413385" h="234314">
                <a:moveTo>
                  <a:pt x="412978" y="198882"/>
                </a:moveTo>
                <a:lnTo>
                  <a:pt x="379450" y="198882"/>
                </a:lnTo>
                <a:lnTo>
                  <a:pt x="379450" y="233921"/>
                </a:lnTo>
                <a:lnTo>
                  <a:pt x="412978" y="233921"/>
                </a:lnTo>
                <a:lnTo>
                  <a:pt x="412978" y="198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0</Words>
  <Application>Microsoft Office PowerPoint</Application>
  <PresentationFormat>Personalizar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2" baseType="lpstr"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grautecnico</dc:creator>
  <cp:lastModifiedBy>Usuário do Windows</cp:lastModifiedBy>
  <cp:revision>2</cp:revision>
  <dcterms:created xsi:type="dcterms:W3CDTF">2023-01-23T11:40:19Z</dcterms:created>
  <dcterms:modified xsi:type="dcterms:W3CDTF">2023-01-23T19:57:12Z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2023-01-23T00:00:00Z</vt:filetime>
  </property>
</Properties>
</file>